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4" r:id="rId15"/>
    <p:sldId id="269" r:id="rId16"/>
    <p:sldId id="270" r:id="rId17"/>
    <p:sldId id="271" r:id="rId18"/>
    <p:sldId id="273" r:id="rId19"/>
    <p:sldId id="272" r:id="rId20"/>
  </p:sldIdLst>
  <p:sldSz cx="9144000" cy="5143500" type="screen16x9"/>
  <p:notesSz cx="6858000" cy="9144000"/>
  <p:embeddedFontLst>
    <p:embeddedFont>
      <p:font typeface="Fira Sans Extra Condensed" panose="020B0503050000020004" pitchFamily="34" charset="0"/>
      <p:regular r:id="rId22"/>
      <p:bold r:id="rId23"/>
      <p:italic r:id="rId24"/>
      <p:boldItalic r:id="rId25"/>
    </p:embeddedFont>
    <p:embeddedFont>
      <p:font typeface="Fira Sans Extra Condensed SemiBold" panose="020B0604020202020204" charset="0"/>
      <p:regular r:id="rId26"/>
      <p:bold r:id="rId27"/>
      <p:italic r:id="rId28"/>
      <p:boldItalic r:id="rId29"/>
    </p:embeddedFont>
    <p:embeddedFont>
      <p:font typeface="Krona One" panose="020B060402020202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Open Sans" panose="020B0606030504020204" pitchFamily="3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Ubuntu" panose="020B0504030602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e96fd5876e_0_2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e96fd5876e_0_2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321d7b63d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1321d7b63d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e9566a474a_0_1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e9566a474a_0_1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21d7b63d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21d7b63d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1321d7b63d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1321d7b63d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1321d7b63da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1321d7b63da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321d7b63d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321d7b63d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f41c33f47b_0_2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f41c33f47b_0_2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41c33f47b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41c33f47b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77f93ad0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77f93ad0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e96fd5876e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e96fd5876e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41c33f47b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f41c33f47b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96fd5876e_0_2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96fd5876e_0_2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f41c33f47b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f41c33f47b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e96fd5876e_0_3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e96fd5876e_0_3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lack-redir.net/link?url=https%3A%2F%2Fstories.freepik.com%2F" TargetMode="External"/><Relationship Id="rId4" Type="http://schemas.openxmlformats.org/officeDocument/2006/relationships/hyperlink" Target="https://slack-redir.net/link?url=https%3A%2F%2Fwww.freepik.com%2F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000" b="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105525" y="3562950"/>
            <a:ext cx="25812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algn="ctr" rtl="0">
              <a:spcBef>
                <a:spcPts val="12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algn="ctr" rtl="0">
              <a:spcBef>
                <a:spcPts val="1200"/>
              </a:spcBef>
              <a:spcAft>
                <a:spcPts val="12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grpSp>
        <p:nvGrpSpPr>
          <p:cNvPr id="43" name="Google Shape;43;p13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44" name="Google Shape;44;p13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45" name="Google Shape;45;p13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2242" extrusionOk="0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" name="Google Shape;46;p13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avLst/>
                <a:gdLst/>
                <a:ahLst/>
                <a:cxnLst/>
                <a:rect l="l" t="t" r="r" b="b"/>
                <a:pathLst>
                  <a:path w="65925" h="4776" extrusionOk="0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47;p13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avLst/>
                <a:gdLst/>
                <a:ahLst/>
                <a:cxnLst/>
                <a:rect l="l" t="t" r="r" b="b"/>
                <a:pathLst>
                  <a:path w="8776" h="4554" extrusionOk="0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48;p13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avLst/>
                <a:gdLst/>
                <a:ahLst/>
                <a:cxnLst/>
                <a:rect l="l" t="t" r="r" b="b"/>
                <a:pathLst>
                  <a:path w="66004" h="3309" extrusionOk="0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49" name="Google Shape;49;p13"/>
            <p:cNvSpPr/>
            <p:nvPr/>
          </p:nvSpPr>
          <p:spPr>
            <a:xfrm>
              <a:off x="3398400" y="360475"/>
              <a:ext cx="2384192" cy="772136"/>
            </a:xfrm>
            <a:custGeom>
              <a:avLst/>
              <a:gdLst/>
              <a:ahLst/>
              <a:cxnLst/>
              <a:rect l="l" t="t" r="r" b="b"/>
              <a:pathLst>
                <a:path w="18335" h="7785" extrusionOk="0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13"/>
            <p:cNvSpPr/>
            <p:nvPr/>
          </p:nvSpPr>
          <p:spPr>
            <a:xfrm>
              <a:off x="3572645" y="460848"/>
              <a:ext cx="2078349" cy="570994"/>
            </a:xfrm>
            <a:custGeom>
              <a:avLst/>
              <a:gdLst/>
              <a:ahLst/>
              <a:cxnLst/>
              <a:rect l="l" t="t" r="r" b="b"/>
              <a:pathLst>
                <a:path w="15983" h="5757" extrusionOk="0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13"/>
            <p:cNvSpPr/>
            <p:nvPr/>
          </p:nvSpPr>
          <p:spPr>
            <a:xfrm>
              <a:off x="3572645" y="460848"/>
              <a:ext cx="1456262" cy="460108"/>
            </a:xfrm>
            <a:custGeom>
              <a:avLst/>
              <a:gdLst/>
              <a:ahLst/>
              <a:cxnLst/>
              <a:rect l="l" t="t" r="r" b="b"/>
              <a:pathLst>
                <a:path w="11199" h="4639" extrusionOk="0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13"/>
            <p:cNvSpPr/>
            <p:nvPr/>
          </p:nvSpPr>
          <p:spPr>
            <a:xfrm>
              <a:off x="4164689" y="979770"/>
              <a:ext cx="851989" cy="196381"/>
            </a:xfrm>
            <a:custGeom>
              <a:avLst/>
              <a:gdLst/>
              <a:ahLst/>
              <a:cxnLst/>
              <a:rect l="l" t="t" r="r" b="b"/>
              <a:pathLst>
                <a:path w="6552" h="1980" extrusionOk="0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13"/>
            <p:cNvSpPr/>
            <p:nvPr/>
          </p:nvSpPr>
          <p:spPr>
            <a:xfrm>
              <a:off x="4292902" y="1040966"/>
              <a:ext cx="97656" cy="73990"/>
            </a:xfrm>
            <a:custGeom>
              <a:avLst/>
              <a:gdLst/>
              <a:ahLst/>
              <a:cxnLst/>
              <a:rect l="l" t="t" r="r" b="b"/>
              <a:pathLst>
                <a:path w="751" h="746" extrusionOk="0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4" name="Google Shape;54;p13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55" name="Google Shape;55;p13"/>
            <p:cNvSpPr/>
            <p:nvPr/>
          </p:nvSpPr>
          <p:spPr>
            <a:xfrm>
              <a:off x="8520133" y="5260606"/>
              <a:ext cx="622097" cy="59621"/>
            </a:xfrm>
            <a:custGeom>
              <a:avLst/>
              <a:gdLst/>
              <a:ahLst/>
              <a:cxnLst/>
              <a:rect l="l" t="t" r="r" b="b"/>
              <a:pathLst>
                <a:path w="4489" h="570" extrusionOk="0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6113337" y="5183173"/>
              <a:ext cx="2112561" cy="411312"/>
            </a:xfrm>
            <a:custGeom>
              <a:avLst/>
              <a:gdLst/>
              <a:ahLst/>
              <a:cxnLst/>
              <a:rect l="l" t="t" r="r" b="b"/>
              <a:pathLst>
                <a:path w="14910" h="2903" extrusionOk="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6926473" y="5350929"/>
              <a:ext cx="486271" cy="74951"/>
            </a:xfrm>
            <a:custGeom>
              <a:avLst/>
              <a:gdLst/>
              <a:ahLst/>
              <a:cxnLst/>
              <a:rect l="l" t="t" r="r" b="b"/>
              <a:pathLst>
                <a:path w="3432" h="529" extrusionOk="0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8" name="Google Shape;58;p13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59" name="Google Shape;59;p13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avLst/>
                <a:gdLst/>
                <a:ahLst/>
                <a:cxnLst/>
                <a:rect l="l" t="t" r="r" b="b"/>
                <a:pathLst>
                  <a:path w="65969" h="22162" extrusionOk="0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" name="Google Shape;60;p13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9126" extrusionOk="0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1" name="Google Shape;61;p13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avLst/>
                <a:gdLst/>
                <a:ahLst/>
                <a:cxnLst/>
                <a:rect l="l" t="t" r="r" b="b"/>
                <a:pathLst>
                  <a:path w="65938" h="5673" extrusionOk="0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62;p13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avLst/>
                <a:gdLst/>
                <a:ahLst/>
                <a:cxnLst/>
                <a:rect l="l" t="t" r="r" b="b"/>
                <a:pathLst>
                  <a:path w="33573" h="6273" extrusionOk="0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3;p13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9454" extrusionOk="0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4" name="Google Shape;64;p13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9454" extrusionOk="0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5" name="Google Shape;65;p13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avLst/>
                <a:gdLst/>
                <a:ahLst/>
                <a:cxnLst/>
                <a:rect l="l" t="t" r="r" b="b"/>
                <a:pathLst>
                  <a:path w="65258" h="5638" extrusionOk="0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avLst/>
                <a:gdLst/>
                <a:ahLst/>
                <a:cxnLst/>
                <a:rect l="l" t="t" r="r" b="b"/>
                <a:pathLst>
                  <a:path w="7222" h="7222" extrusionOk="0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" name="Google Shape;67;p13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avLst/>
                <a:gdLst/>
                <a:ahLst/>
                <a:cxnLst/>
                <a:rect l="l" t="t" r="r" b="b"/>
                <a:pathLst>
                  <a:path w="8621" h="8620" extrusionOk="0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" name="Google Shape;68;p13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avLst/>
                <a:gdLst/>
                <a:ahLst/>
                <a:cxnLst/>
                <a:rect l="l" t="t" r="r" b="b"/>
                <a:pathLst>
                  <a:path w="6335" h="6334" extrusionOk="0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9938" extrusionOk="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" name="Google Shape;70;p13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5017" h="569" extrusionOk="0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" name="Google Shape;71;p13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4928" h="565" extrusionOk="0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2" name="Google Shape;72;p13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avLst/>
                <a:gdLst/>
                <a:ahLst/>
                <a:cxnLst/>
                <a:rect l="l" t="t" r="r" b="b"/>
                <a:pathLst>
                  <a:path w="3960" h="569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73;p13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avLst/>
                <a:gdLst/>
                <a:ahLst/>
                <a:cxnLst/>
                <a:rect l="l" t="t" r="r" b="b"/>
                <a:pathLst>
                  <a:path w="5083" h="565" extrusionOk="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5" name="Google Shape;75;p13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avLst/>
                <a:gdLst/>
                <a:ahLst/>
                <a:cxnLst/>
                <a:rect l="l" t="t" r="r" b="b"/>
                <a:pathLst>
                  <a:path w="3782" h="3782" extrusionOk="0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6" name="Google Shape;76;p13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avLst/>
                <a:gdLst/>
                <a:ahLst/>
                <a:cxnLst/>
                <a:rect l="l" t="t" r="r" b="b"/>
                <a:pathLst>
                  <a:path w="3242" h="3241" extrusionOk="0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435" extrusionOk="0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30" extrusionOk="0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79;p13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80;p13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avLst/>
                <a:gdLst/>
                <a:ahLst/>
                <a:cxnLst/>
                <a:rect l="l" t="t" r="r" b="b"/>
                <a:pathLst>
                  <a:path w="3459" h="3463" extrusionOk="0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81;p13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avLst/>
                <a:gdLst/>
                <a:ahLst/>
                <a:cxnLst/>
                <a:rect l="l" t="t" r="r" b="b"/>
                <a:pathLst>
                  <a:path w="2514" h="2434" extrusionOk="0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82;p13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avLst/>
                <a:gdLst/>
                <a:ahLst/>
                <a:cxnLst/>
                <a:rect l="l" t="t" r="r" b="b"/>
                <a:pathLst>
                  <a:path w="729" h="724" extrusionOk="0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" name="Google Shape;83;p13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avLst/>
                <a:gdLst/>
                <a:ahLst/>
                <a:cxnLst/>
                <a:rect l="l" t="t" r="r" b="b"/>
                <a:pathLst>
                  <a:path w="218" h="1057" extrusionOk="0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" name="Google Shape;84;p13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5" name="Google Shape;85;p13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6" name="Google Shape;86;p13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87" name="Google Shape;87;p13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95" h="20916" extrusionOk="0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88" name="Google Shape;88;p13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97" h="8954" extrusionOk="0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89" name="Google Shape;89;p13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avLst/>
                <a:gdLst/>
                <a:ahLst/>
                <a:cxnLst/>
                <a:rect l="l" t="t" r="r" b="b"/>
                <a:pathLst>
                  <a:path w="5243" h="156" extrusionOk="0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91" name="Google Shape;91;p13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1">
  <p:cSld name="BLANK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4" name="Google Shape;94;p14"/>
          <p:cNvGrpSpPr/>
          <p:nvPr/>
        </p:nvGrpSpPr>
        <p:grpSpPr>
          <a:xfrm rot="-748857">
            <a:off x="7169336" y="3604972"/>
            <a:ext cx="2411057" cy="1590264"/>
            <a:chOff x="7513054" y="3864348"/>
            <a:chExt cx="2411225" cy="1590375"/>
          </a:xfrm>
        </p:grpSpPr>
        <p:sp>
          <p:nvSpPr>
            <p:cNvPr id="95" name="Google Shape;95;p14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14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 3">
  <p:cSld name="TITLE_AND_TWO_COLUMNS_1_2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356111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3"/>
          </p:nvPr>
        </p:nvSpPr>
        <p:spPr>
          <a:xfrm>
            <a:off x="829987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6308485" y="1518538"/>
            <a:ext cx="2088300" cy="457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BLANK_1_1_1_1_1_1_1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subTitle" idx="1"/>
          </p:nvPr>
        </p:nvSpPr>
        <p:spPr>
          <a:xfrm>
            <a:off x="724925" y="1506600"/>
            <a:ext cx="3447300" cy="14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6"/>
          <p:cNvSpPr txBox="1"/>
          <p:nvPr/>
        </p:nvSpPr>
        <p:spPr>
          <a:xfrm>
            <a:off x="728330" y="3717675"/>
            <a:ext cx="3354000" cy="6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 sz="10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4572000" y="525"/>
            <a:ext cx="4571302" cy="5143568"/>
          </a:xfrm>
          <a:custGeom>
            <a:avLst/>
            <a:gdLst/>
            <a:ahLst/>
            <a:cxnLst/>
            <a:rect l="l" t="t" r="r" b="b"/>
            <a:pathLst>
              <a:path w="21460" h="21470" extrusionOk="0">
                <a:moveTo>
                  <a:pt x="0" y="21469"/>
                </a:moveTo>
                <a:lnTo>
                  <a:pt x="21460" y="21469"/>
                </a:lnTo>
                <a:lnTo>
                  <a:pt x="2146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2" name="Google Shape;112;p16"/>
          <p:cNvSpPr/>
          <p:nvPr/>
        </p:nvSpPr>
        <p:spPr>
          <a:xfrm rot="10800000" flipH="1">
            <a:off x="4565676" y="-6062"/>
            <a:ext cx="11334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457200" y="1247950"/>
            <a:ext cx="8229600" cy="30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"/>
              <a:buNone/>
              <a:defRPr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>
            <a:spLocks noGrp="1"/>
          </p:cNvSpPr>
          <p:nvPr>
            <p:ph type="ctrTitle"/>
          </p:nvPr>
        </p:nvSpPr>
        <p:spPr>
          <a:xfrm>
            <a:off x="5140950" y="1074150"/>
            <a:ext cx="3545700" cy="2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 the Norm</a:t>
            </a:r>
            <a:endParaRPr dirty="0"/>
          </a:p>
        </p:txBody>
      </p:sp>
      <p:grpSp>
        <p:nvGrpSpPr>
          <p:cNvPr id="118" name="Google Shape;118;p17"/>
          <p:cNvGrpSpPr/>
          <p:nvPr/>
        </p:nvGrpSpPr>
        <p:grpSpPr>
          <a:xfrm>
            <a:off x="457194" y="411475"/>
            <a:ext cx="4385617" cy="4733627"/>
            <a:chOff x="457194" y="411475"/>
            <a:chExt cx="4385617" cy="4733627"/>
          </a:xfrm>
        </p:grpSpPr>
        <p:sp>
          <p:nvSpPr>
            <p:cNvPr id="119" name="Google Shape;119;p17"/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0" name="Google Shape;120;p17"/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121" name="Google Shape;121;p17"/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2" name="Google Shape;122;p17"/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4" name="Google Shape;124;p17"/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5" name="Google Shape;125;p17"/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6" name="Google Shape;126;p17"/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7" name="Google Shape;127;p17"/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8" name="Google Shape;128;p17"/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29" name="Google Shape;129;p17"/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0" name="Google Shape;130;p17"/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1" name="Google Shape;131;p17"/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2" name="Google Shape;132;p17"/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3" name="Google Shape;133;p17"/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4" name="Google Shape;134;p17"/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5" name="Google Shape;135;p17"/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6" name="Google Shape;136;p17"/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7" name="Google Shape;137;p17"/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8" name="Google Shape;138;p17"/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9" name="Google Shape;139;p17"/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0" name="Google Shape;140;p17"/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" name="Google Shape;149;p17"/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" name="Google Shape;150;p17"/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" name="Google Shape;151;p17"/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" name="Google Shape;152;p17"/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" name="Google Shape;153;p17"/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" name="Google Shape;154;p17"/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" name="Google Shape;155;p17"/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6" name="Google Shape;156;p17"/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7" name="Google Shape;157;p17"/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8" name="Google Shape;158;p17"/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3" name="Google Shape;163;p17"/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4" name="Google Shape;164;p17"/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5" name="Google Shape;165;p17"/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6" name="Google Shape;166;p17"/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7" name="Google Shape;167;p17"/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1" name="Google Shape;171;p17"/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" name="Google Shape;172;p17"/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174;p17"/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5" name="Google Shape;175;p17"/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6" name="Google Shape;176;p17"/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7" name="Google Shape;177;p17"/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8" name="Google Shape;178;p17"/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9" name="Google Shape;179;p17"/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0" name="Google Shape;180;p17"/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1" name="Google Shape;181;p17"/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2" name="Google Shape;182;p17"/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3" name="Google Shape;183;p17"/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4" name="Google Shape;184;p17"/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8" name="Google Shape;188;p17"/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9" name="Google Shape;189;p17"/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3" name="Google Shape;193;p17"/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4" name="Google Shape;194;p17"/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8" name="Google Shape;198;p17"/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9" name="Google Shape;199;p17"/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3" name="Google Shape;203;p17"/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4" name="Google Shape;204;p17"/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5" name="Google Shape;205;p17"/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6" name="Google Shape;206;p17"/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207;p17"/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8" name="Google Shape;208;p17"/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9" name="Google Shape;209;p17"/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0" name="Google Shape;210;p17"/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1" name="Google Shape;211;p17"/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2" name="Google Shape;212;p17"/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3" name="Google Shape;213;p17"/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4" name="Google Shape;214;p17"/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5" name="Google Shape;215;p17"/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6" name="Google Shape;216;p17"/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Google Shape;217;p17"/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8" name="Google Shape;218;p17"/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9" name="Google Shape;219;p17"/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0" name="Google Shape;220;p17"/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1" name="Google Shape;221;p17"/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Google Shape;222;p17"/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9" name="Google Shape;229;p17"/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0" name="Google Shape;230;p17"/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1" name="Google Shape;231;p17"/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2" name="Google Shape;232;p17"/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3" name="Google Shape;233;p17"/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4" name="Google Shape;234;p17"/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5" name="Google Shape;235;p17"/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6" name="Google Shape;236;p17"/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7" name="Google Shape;237;p17"/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8" name="Google Shape;238;p17"/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9" name="Google Shape;239;p17"/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0" name="Google Shape;240;p17"/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1" name="Google Shape;241;p17"/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2" name="Google Shape;242;p17"/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3" name="Google Shape;243;p17"/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4" name="Google Shape;244;p17"/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245;p17"/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6" name="Google Shape;246;p17"/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7" name="Google Shape;247;p17"/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8" name="Google Shape;248;p17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" name="Google Shape;249;p17"/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0" name="Google Shape;250;p17"/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1" name="Google Shape;251;p17"/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2" name="Google Shape;252;p17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3" name="Google Shape;253;p17"/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4" name="Google Shape;254;p17"/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5" name="Google Shape;255;p17"/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6" name="Google Shape;256;p17"/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7" name="Google Shape;257;p17"/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8" name="Google Shape;258;p17"/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59" name="Google Shape;259;p17"/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0" name="Google Shape;260;p17"/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1" name="Google Shape;261;p17"/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2" name="Google Shape;262;p17"/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3" name="Google Shape;263;p17"/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4" name="Google Shape;264;p17"/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5" name="Google Shape;265;p17"/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6" name="Google Shape;266;p17"/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7" name="Google Shape;267;p17"/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8" name="Google Shape;268;p17"/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9" name="Google Shape;269;p17"/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0" name="Google Shape;270;p17"/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1" name="Google Shape;271;p17"/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2" name="Google Shape;272;p17"/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3" name="Google Shape;273;p17"/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4" name="Google Shape;274;p17"/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5" name="Google Shape;275;p17"/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6" name="Google Shape;276;p17"/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8" name="Google Shape;278;p17"/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9" name="Google Shape;279;p17"/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0" name="Google Shape;280;p17"/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1" name="Google Shape;281;p17"/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2" name="Google Shape;282;p17"/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4" name="Google Shape;284;p17"/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7" name="Google Shape;287;p17"/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8" name="Google Shape;288;p17"/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9" name="Google Shape;289;p17"/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1" name="Google Shape;291;p17"/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2" name="Google Shape;292;p17"/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3" name="Google Shape;293;p17"/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4" name="Google Shape;294;p17"/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95" name="Google Shape;295;p17"/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01" name="Google Shape;301;p17"/>
          <p:cNvGrpSpPr/>
          <p:nvPr/>
        </p:nvGrpSpPr>
        <p:grpSpPr>
          <a:xfrm>
            <a:off x="3594309" y="3086091"/>
            <a:ext cx="5549936" cy="1996902"/>
            <a:chOff x="1474600" y="238125"/>
            <a:chExt cx="4680725" cy="1829000"/>
          </a:xfrm>
        </p:grpSpPr>
        <p:sp>
          <p:nvSpPr>
            <p:cNvPr id="302" name="Google Shape;302;p17"/>
            <p:cNvSpPr/>
            <p:nvPr/>
          </p:nvSpPr>
          <p:spPr>
            <a:xfrm>
              <a:off x="3698775" y="238125"/>
              <a:ext cx="548125" cy="198600"/>
            </a:xfrm>
            <a:custGeom>
              <a:avLst/>
              <a:gdLst/>
              <a:ahLst/>
              <a:cxnLst/>
              <a:rect l="l" t="t" r="r" b="b"/>
              <a:pathLst>
                <a:path w="21925" h="7944" extrusionOk="0">
                  <a:moveTo>
                    <a:pt x="19303" y="0"/>
                  </a:moveTo>
                  <a:lnTo>
                    <a:pt x="3019" y="715"/>
                  </a:lnTo>
                  <a:lnTo>
                    <a:pt x="1" y="7546"/>
                  </a:lnTo>
                  <a:lnTo>
                    <a:pt x="21925" y="7944"/>
                  </a:lnTo>
                  <a:lnTo>
                    <a:pt x="19303" y="0"/>
                  </a:lnTo>
                  <a:close/>
                </a:path>
              </a:pathLst>
            </a:custGeom>
            <a:solidFill>
              <a:srgbClr val="145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1756600" y="1252900"/>
              <a:ext cx="3812900" cy="399175"/>
            </a:xfrm>
            <a:custGeom>
              <a:avLst/>
              <a:gdLst/>
              <a:ahLst/>
              <a:cxnLst/>
              <a:rect l="l" t="t" r="r" b="b"/>
              <a:pathLst>
                <a:path w="152516" h="15967" extrusionOk="0">
                  <a:moveTo>
                    <a:pt x="73557" y="0"/>
                  </a:moveTo>
                  <a:lnTo>
                    <a:pt x="0" y="1351"/>
                  </a:lnTo>
                  <a:lnTo>
                    <a:pt x="874" y="12472"/>
                  </a:lnTo>
                  <a:lnTo>
                    <a:pt x="7864" y="12472"/>
                  </a:lnTo>
                  <a:lnTo>
                    <a:pt x="27485" y="13345"/>
                  </a:lnTo>
                  <a:lnTo>
                    <a:pt x="28279" y="13743"/>
                  </a:lnTo>
                  <a:lnTo>
                    <a:pt x="29153" y="14140"/>
                  </a:lnTo>
                  <a:lnTo>
                    <a:pt x="30186" y="14616"/>
                  </a:lnTo>
                  <a:lnTo>
                    <a:pt x="31456" y="15093"/>
                  </a:lnTo>
                  <a:lnTo>
                    <a:pt x="32886" y="15490"/>
                  </a:lnTo>
                  <a:lnTo>
                    <a:pt x="34316" y="15808"/>
                  </a:lnTo>
                  <a:lnTo>
                    <a:pt x="35031" y="15887"/>
                  </a:lnTo>
                  <a:lnTo>
                    <a:pt x="35746" y="15967"/>
                  </a:lnTo>
                  <a:lnTo>
                    <a:pt x="116929" y="15967"/>
                  </a:lnTo>
                  <a:lnTo>
                    <a:pt x="117564" y="15887"/>
                  </a:lnTo>
                  <a:lnTo>
                    <a:pt x="117961" y="15808"/>
                  </a:lnTo>
                  <a:lnTo>
                    <a:pt x="118358" y="15570"/>
                  </a:lnTo>
                  <a:lnTo>
                    <a:pt x="118835" y="15252"/>
                  </a:lnTo>
                  <a:lnTo>
                    <a:pt x="119312" y="14855"/>
                  </a:lnTo>
                  <a:lnTo>
                    <a:pt x="119868" y="14299"/>
                  </a:lnTo>
                  <a:lnTo>
                    <a:pt x="120662" y="13822"/>
                  </a:lnTo>
                  <a:lnTo>
                    <a:pt x="121536" y="13425"/>
                  </a:lnTo>
                  <a:lnTo>
                    <a:pt x="122489" y="13028"/>
                  </a:lnTo>
                  <a:lnTo>
                    <a:pt x="123998" y="12551"/>
                  </a:lnTo>
                  <a:lnTo>
                    <a:pt x="124713" y="12313"/>
                  </a:lnTo>
                  <a:lnTo>
                    <a:pt x="145684" y="14696"/>
                  </a:lnTo>
                  <a:lnTo>
                    <a:pt x="152515" y="14696"/>
                  </a:lnTo>
                  <a:lnTo>
                    <a:pt x="152515" y="318"/>
                  </a:lnTo>
                  <a:lnTo>
                    <a:pt x="735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591550" y="1608375"/>
              <a:ext cx="232375" cy="83425"/>
            </a:xfrm>
            <a:custGeom>
              <a:avLst/>
              <a:gdLst/>
              <a:ahLst/>
              <a:cxnLst/>
              <a:rect l="l" t="t" r="r" b="b"/>
              <a:pathLst>
                <a:path w="9295" h="3337" extrusionOk="0">
                  <a:moveTo>
                    <a:pt x="3019" y="0"/>
                  </a:moveTo>
                  <a:lnTo>
                    <a:pt x="1668" y="80"/>
                  </a:lnTo>
                  <a:lnTo>
                    <a:pt x="1112" y="80"/>
                  </a:lnTo>
                  <a:lnTo>
                    <a:pt x="636" y="239"/>
                  </a:lnTo>
                  <a:lnTo>
                    <a:pt x="318" y="397"/>
                  </a:lnTo>
                  <a:lnTo>
                    <a:pt x="80" y="636"/>
                  </a:lnTo>
                  <a:lnTo>
                    <a:pt x="0" y="1033"/>
                  </a:lnTo>
                  <a:lnTo>
                    <a:pt x="80" y="1510"/>
                  </a:lnTo>
                  <a:lnTo>
                    <a:pt x="238" y="2145"/>
                  </a:lnTo>
                  <a:lnTo>
                    <a:pt x="477" y="2781"/>
                  </a:lnTo>
                  <a:lnTo>
                    <a:pt x="636" y="2939"/>
                  </a:lnTo>
                  <a:lnTo>
                    <a:pt x="874" y="3178"/>
                  </a:lnTo>
                  <a:lnTo>
                    <a:pt x="1192" y="3257"/>
                  </a:lnTo>
                  <a:lnTo>
                    <a:pt x="1509" y="3337"/>
                  </a:lnTo>
                  <a:lnTo>
                    <a:pt x="4131" y="3257"/>
                  </a:lnTo>
                  <a:lnTo>
                    <a:pt x="6752" y="3337"/>
                  </a:lnTo>
                  <a:lnTo>
                    <a:pt x="7705" y="3257"/>
                  </a:lnTo>
                  <a:lnTo>
                    <a:pt x="8261" y="3178"/>
                  </a:lnTo>
                  <a:lnTo>
                    <a:pt x="8500" y="3019"/>
                  </a:lnTo>
                  <a:lnTo>
                    <a:pt x="8659" y="2860"/>
                  </a:lnTo>
                  <a:lnTo>
                    <a:pt x="8897" y="2463"/>
                  </a:lnTo>
                  <a:lnTo>
                    <a:pt x="9056" y="1907"/>
                  </a:lnTo>
                  <a:lnTo>
                    <a:pt x="9215" y="1510"/>
                  </a:lnTo>
                  <a:lnTo>
                    <a:pt x="9294" y="1192"/>
                  </a:lnTo>
                  <a:lnTo>
                    <a:pt x="9215" y="953"/>
                  </a:lnTo>
                  <a:lnTo>
                    <a:pt x="9135" y="795"/>
                  </a:lnTo>
                  <a:lnTo>
                    <a:pt x="8976" y="556"/>
                  </a:lnTo>
                  <a:lnTo>
                    <a:pt x="8738" y="397"/>
                  </a:lnTo>
                  <a:lnTo>
                    <a:pt x="8420" y="318"/>
                  </a:lnTo>
                  <a:lnTo>
                    <a:pt x="7705" y="159"/>
                  </a:lnTo>
                  <a:lnTo>
                    <a:pt x="675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6040125" y="1217150"/>
              <a:ext cx="67550" cy="63575"/>
            </a:xfrm>
            <a:custGeom>
              <a:avLst/>
              <a:gdLst/>
              <a:ahLst/>
              <a:cxnLst/>
              <a:rect l="l" t="t" r="r" b="b"/>
              <a:pathLst>
                <a:path w="2702" h="2543" extrusionOk="0">
                  <a:moveTo>
                    <a:pt x="1271" y="1"/>
                  </a:moveTo>
                  <a:lnTo>
                    <a:pt x="1033" y="80"/>
                  </a:lnTo>
                  <a:lnTo>
                    <a:pt x="715" y="159"/>
                  </a:lnTo>
                  <a:lnTo>
                    <a:pt x="477" y="318"/>
                  </a:lnTo>
                  <a:lnTo>
                    <a:pt x="318" y="477"/>
                  </a:lnTo>
                  <a:lnTo>
                    <a:pt x="159" y="715"/>
                  </a:lnTo>
                  <a:lnTo>
                    <a:pt x="80" y="954"/>
                  </a:lnTo>
                  <a:lnTo>
                    <a:pt x="1" y="1192"/>
                  </a:lnTo>
                  <a:lnTo>
                    <a:pt x="1" y="1430"/>
                  </a:lnTo>
                  <a:lnTo>
                    <a:pt x="1" y="1748"/>
                  </a:lnTo>
                  <a:lnTo>
                    <a:pt x="80" y="1986"/>
                  </a:lnTo>
                  <a:lnTo>
                    <a:pt x="239" y="2145"/>
                  </a:lnTo>
                  <a:lnTo>
                    <a:pt x="477" y="2304"/>
                  </a:lnTo>
                  <a:lnTo>
                    <a:pt x="715" y="2463"/>
                  </a:lnTo>
                  <a:lnTo>
                    <a:pt x="1033" y="2542"/>
                  </a:lnTo>
                  <a:lnTo>
                    <a:pt x="1589" y="2542"/>
                  </a:lnTo>
                  <a:lnTo>
                    <a:pt x="1828" y="2463"/>
                  </a:lnTo>
                  <a:lnTo>
                    <a:pt x="2145" y="2384"/>
                  </a:lnTo>
                  <a:lnTo>
                    <a:pt x="2384" y="2225"/>
                  </a:lnTo>
                  <a:lnTo>
                    <a:pt x="2542" y="2066"/>
                  </a:lnTo>
                  <a:lnTo>
                    <a:pt x="2622" y="1828"/>
                  </a:lnTo>
                  <a:lnTo>
                    <a:pt x="2701" y="1669"/>
                  </a:lnTo>
                  <a:lnTo>
                    <a:pt x="2701" y="1192"/>
                  </a:lnTo>
                  <a:lnTo>
                    <a:pt x="2542" y="715"/>
                  </a:lnTo>
                  <a:lnTo>
                    <a:pt x="2463" y="477"/>
                  </a:lnTo>
                  <a:lnTo>
                    <a:pt x="2225" y="318"/>
                  </a:lnTo>
                  <a:lnTo>
                    <a:pt x="2066" y="159"/>
                  </a:lnTo>
                  <a:lnTo>
                    <a:pt x="1828" y="80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183007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89" y="1"/>
                  </a:moveTo>
                  <a:lnTo>
                    <a:pt x="11359" y="80"/>
                  </a:lnTo>
                  <a:lnTo>
                    <a:pt x="10009" y="239"/>
                  </a:lnTo>
                  <a:lnTo>
                    <a:pt x="8738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430" y="7309"/>
                  </a:lnTo>
                  <a:lnTo>
                    <a:pt x="874" y="8500"/>
                  </a:lnTo>
                  <a:lnTo>
                    <a:pt x="556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318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131" y="23831"/>
                  </a:lnTo>
                  <a:lnTo>
                    <a:pt x="5084" y="24784"/>
                  </a:lnTo>
                  <a:lnTo>
                    <a:pt x="6196" y="25579"/>
                  </a:lnTo>
                  <a:lnTo>
                    <a:pt x="7308" y="26294"/>
                  </a:lnTo>
                  <a:lnTo>
                    <a:pt x="8579" y="26850"/>
                  </a:lnTo>
                  <a:lnTo>
                    <a:pt x="9850" y="27326"/>
                  </a:lnTo>
                  <a:lnTo>
                    <a:pt x="1120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841" y="27644"/>
                  </a:lnTo>
                  <a:lnTo>
                    <a:pt x="18191" y="27326"/>
                  </a:lnTo>
                  <a:lnTo>
                    <a:pt x="19462" y="26850"/>
                  </a:lnTo>
                  <a:lnTo>
                    <a:pt x="20653" y="26294"/>
                  </a:lnTo>
                  <a:lnTo>
                    <a:pt x="21845" y="25579"/>
                  </a:lnTo>
                  <a:lnTo>
                    <a:pt x="22878" y="24784"/>
                  </a:lnTo>
                  <a:lnTo>
                    <a:pt x="23910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929" y="19383"/>
                  </a:lnTo>
                  <a:lnTo>
                    <a:pt x="27326" y="18112"/>
                  </a:lnTo>
                  <a:lnTo>
                    <a:pt x="27723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0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307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429" y="1113"/>
                  </a:lnTo>
                  <a:lnTo>
                    <a:pt x="16999" y="636"/>
                  </a:lnTo>
                  <a:lnTo>
                    <a:pt x="15649" y="239"/>
                  </a:lnTo>
                  <a:lnTo>
                    <a:pt x="14219" y="80"/>
                  </a:lnTo>
                  <a:lnTo>
                    <a:pt x="127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199490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0" y="875"/>
                  </a:lnTo>
                  <a:lnTo>
                    <a:pt x="3575" y="1272"/>
                  </a:lnTo>
                  <a:lnTo>
                    <a:pt x="3019" y="1748"/>
                  </a:lnTo>
                  <a:lnTo>
                    <a:pt x="2463" y="2225"/>
                  </a:lnTo>
                  <a:lnTo>
                    <a:pt x="1907" y="2781"/>
                  </a:lnTo>
                  <a:lnTo>
                    <a:pt x="1510" y="3416"/>
                  </a:lnTo>
                  <a:lnTo>
                    <a:pt x="1112" y="4052"/>
                  </a:lnTo>
                  <a:lnTo>
                    <a:pt x="715" y="4767"/>
                  </a:lnTo>
                  <a:lnTo>
                    <a:pt x="477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477" y="10486"/>
                  </a:lnTo>
                  <a:lnTo>
                    <a:pt x="715" y="11042"/>
                  </a:lnTo>
                  <a:lnTo>
                    <a:pt x="1112" y="11678"/>
                  </a:lnTo>
                  <a:lnTo>
                    <a:pt x="1510" y="12154"/>
                  </a:lnTo>
                  <a:lnTo>
                    <a:pt x="1907" y="12631"/>
                  </a:lnTo>
                  <a:lnTo>
                    <a:pt x="2463" y="13108"/>
                  </a:lnTo>
                  <a:lnTo>
                    <a:pt x="2939" y="13505"/>
                  </a:lnTo>
                  <a:lnTo>
                    <a:pt x="3575" y="13822"/>
                  </a:lnTo>
                  <a:lnTo>
                    <a:pt x="4210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7070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836" y="13266"/>
                  </a:lnTo>
                  <a:lnTo>
                    <a:pt x="12313" y="12869"/>
                  </a:lnTo>
                  <a:lnTo>
                    <a:pt x="1286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4060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743" y="3575"/>
                  </a:lnTo>
                  <a:lnTo>
                    <a:pt x="13345" y="3019"/>
                  </a:lnTo>
                  <a:lnTo>
                    <a:pt x="12869" y="2463"/>
                  </a:lnTo>
                  <a:lnTo>
                    <a:pt x="12392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64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2090225" y="1624250"/>
              <a:ext cx="178750" cy="182725"/>
            </a:xfrm>
            <a:custGeom>
              <a:avLst/>
              <a:gdLst/>
              <a:ahLst/>
              <a:cxnLst/>
              <a:rect l="l" t="t" r="r" b="b"/>
              <a:pathLst>
                <a:path w="7150" h="7309" extrusionOk="0">
                  <a:moveTo>
                    <a:pt x="2939" y="1"/>
                  </a:moveTo>
                  <a:lnTo>
                    <a:pt x="2304" y="239"/>
                  </a:lnTo>
                  <a:lnTo>
                    <a:pt x="1748" y="557"/>
                  </a:lnTo>
                  <a:lnTo>
                    <a:pt x="1192" y="954"/>
                  </a:lnTo>
                  <a:lnTo>
                    <a:pt x="715" y="1510"/>
                  </a:lnTo>
                  <a:lnTo>
                    <a:pt x="318" y="2066"/>
                  </a:lnTo>
                  <a:lnTo>
                    <a:pt x="80" y="2781"/>
                  </a:lnTo>
                  <a:lnTo>
                    <a:pt x="0" y="3496"/>
                  </a:lnTo>
                  <a:lnTo>
                    <a:pt x="0" y="4211"/>
                  </a:lnTo>
                  <a:lnTo>
                    <a:pt x="159" y="4846"/>
                  </a:lnTo>
                  <a:lnTo>
                    <a:pt x="397" y="5482"/>
                  </a:lnTo>
                  <a:lnTo>
                    <a:pt x="795" y="6038"/>
                  </a:lnTo>
                  <a:lnTo>
                    <a:pt x="1351" y="6594"/>
                  </a:lnTo>
                  <a:lnTo>
                    <a:pt x="1986" y="6991"/>
                  </a:lnTo>
                  <a:lnTo>
                    <a:pt x="2622" y="7229"/>
                  </a:lnTo>
                  <a:lnTo>
                    <a:pt x="3337" y="7309"/>
                  </a:lnTo>
                  <a:lnTo>
                    <a:pt x="4051" y="7309"/>
                  </a:lnTo>
                  <a:lnTo>
                    <a:pt x="4766" y="7150"/>
                  </a:lnTo>
                  <a:lnTo>
                    <a:pt x="5402" y="6912"/>
                  </a:lnTo>
                  <a:lnTo>
                    <a:pt x="5958" y="6514"/>
                  </a:lnTo>
                  <a:lnTo>
                    <a:pt x="6435" y="5958"/>
                  </a:lnTo>
                  <a:lnTo>
                    <a:pt x="6832" y="5323"/>
                  </a:lnTo>
                  <a:lnTo>
                    <a:pt x="7070" y="4687"/>
                  </a:lnTo>
                  <a:lnTo>
                    <a:pt x="7149" y="3973"/>
                  </a:lnTo>
                  <a:lnTo>
                    <a:pt x="7070" y="3178"/>
                  </a:lnTo>
                  <a:lnTo>
                    <a:pt x="6911" y="2543"/>
                  </a:lnTo>
                  <a:lnTo>
                    <a:pt x="6593" y="1828"/>
                  </a:lnTo>
                  <a:lnTo>
                    <a:pt x="6117" y="1272"/>
                  </a:lnTo>
                  <a:lnTo>
                    <a:pt x="5561" y="716"/>
                  </a:lnTo>
                  <a:lnTo>
                    <a:pt x="4925" y="318"/>
                  </a:lnTo>
                  <a:lnTo>
                    <a:pt x="4290" y="80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2125975" y="1662000"/>
              <a:ext cx="111225" cy="109225"/>
            </a:xfrm>
            <a:custGeom>
              <a:avLst/>
              <a:gdLst/>
              <a:ahLst/>
              <a:cxnLst/>
              <a:rect l="l" t="t" r="r" b="b"/>
              <a:pathLst>
                <a:path w="4449" h="4369" extrusionOk="0">
                  <a:moveTo>
                    <a:pt x="2304" y="0"/>
                  </a:moveTo>
                  <a:lnTo>
                    <a:pt x="1827" y="79"/>
                  </a:lnTo>
                  <a:lnTo>
                    <a:pt x="1430" y="159"/>
                  </a:lnTo>
                  <a:lnTo>
                    <a:pt x="1033" y="318"/>
                  </a:lnTo>
                  <a:lnTo>
                    <a:pt x="715" y="556"/>
                  </a:lnTo>
                  <a:lnTo>
                    <a:pt x="397" y="874"/>
                  </a:lnTo>
                  <a:lnTo>
                    <a:pt x="159" y="1271"/>
                  </a:lnTo>
                  <a:lnTo>
                    <a:pt x="0" y="1668"/>
                  </a:lnTo>
                  <a:lnTo>
                    <a:pt x="0" y="2145"/>
                  </a:lnTo>
                  <a:lnTo>
                    <a:pt x="0" y="2542"/>
                  </a:lnTo>
                  <a:lnTo>
                    <a:pt x="80" y="2939"/>
                  </a:lnTo>
                  <a:lnTo>
                    <a:pt x="238" y="3336"/>
                  </a:lnTo>
                  <a:lnTo>
                    <a:pt x="477" y="3654"/>
                  </a:lnTo>
                  <a:lnTo>
                    <a:pt x="794" y="3972"/>
                  </a:lnTo>
                  <a:lnTo>
                    <a:pt x="1192" y="4210"/>
                  </a:lnTo>
                  <a:lnTo>
                    <a:pt x="1668" y="4369"/>
                  </a:lnTo>
                  <a:lnTo>
                    <a:pt x="2542" y="4369"/>
                  </a:lnTo>
                  <a:lnTo>
                    <a:pt x="2939" y="4210"/>
                  </a:lnTo>
                  <a:lnTo>
                    <a:pt x="3336" y="3972"/>
                  </a:lnTo>
                  <a:lnTo>
                    <a:pt x="3654" y="3733"/>
                  </a:lnTo>
                  <a:lnTo>
                    <a:pt x="3972" y="3336"/>
                  </a:lnTo>
                  <a:lnTo>
                    <a:pt x="4210" y="3019"/>
                  </a:lnTo>
                  <a:lnTo>
                    <a:pt x="4369" y="2542"/>
                  </a:lnTo>
                  <a:lnTo>
                    <a:pt x="4448" y="2145"/>
                  </a:lnTo>
                  <a:lnTo>
                    <a:pt x="4369" y="1748"/>
                  </a:lnTo>
                  <a:lnTo>
                    <a:pt x="4290" y="1430"/>
                  </a:lnTo>
                  <a:lnTo>
                    <a:pt x="4051" y="1033"/>
                  </a:lnTo>
                  <a:lnTo>
                    <a:pt x="3813" y="715"/>
                  </a:lnTo>
                  <a:lnTo>
                    <a:pt x="3495" y="477"/>
                  </a:lnTo>
                  <a:lnTo>
                    <a:pt x="3098" y="238"/>
                  </a:lnTo>
                  <a:lnTo>
                    <a:pt x="270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212397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217362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159" y="0"/>
                  </a:moveTo>
                  <a:lnTo>
                    <a:pt x="80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8" y="55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210212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2114050" y="1749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9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215177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219547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98" y="0"/>
                  </a:moveTo>
                  <a:lnTo>
                    <a:pt x="239" y="80"/>
                  </a:ln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6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2235200" y="1751350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38" y="1"/>
                  </a:moveTo>
                  <a:lnTo>
                    <a:pt x="79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398"/>
                  </a:lnTo>
                  <a:lnTo>
                    <a:pt x="79" y="557"/>
                  </a:lnTo>
                  <a:lnTo>
                    <a:pt x="159" y="636"/>
                  </a:lnTo>
                  <a:lnTo>
                    <a:pt x="397" y="636"/>
                  </a:lnTo>
                  <a:lnTo>
                    <a:pt x="47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Google Shape;317;p17"/>
            <p:cNvSpPr/>
            <p:nvPr/>
          </p:nvSpPr>
          <p:spPr>
            <a:xfrm>
              <a:off x="224312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80" y="397"/>
                  </a:lnTo>
                  <a:lnTo>
                    <a:pt x="80" y="477"/>
                  </a:lnTo>
                  <a:lnTo>
                    <a:pt x="239" y="556"/>
                  </a:lnTo>
                  <a:lnTo>
                    <a:pt x="319" y="636"/>
                  </a:lnTo>
                  <a:lnTo>
                    <a:pt x="477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63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8" name="Google Shape;318;p17"/>
            <p:cNvSpPr/>
            <p:nvPr/>
          </p:nvSpPr>
          <p:spPr>
            <a:xfrm>
              <a:off x="221732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7" y="636"/>
                  </a:lnTo>
                  <a:lnTo>
                    <a:pt x="556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2304700" y="1638150"/>
              <a:ext cx="172800" cy="343600"/>
            </a:xfrm>
            <a:custGeom>
              <a:avLst/>
              <a:gdLst/>
              <a:ahLst/>
              <a:cxnLst/>
              <a:rect l="l" t="t" r="r" b="b"/>
              <a:pathLst>
                <a:path w="6912" h="13744" extrusionOk="0">
                  <a:moveTo>
                    <a:pt x="5640" y="1"/>
                  </a:moveTo>
                  <a:lnTo>
                    <a:pt x="5243" y="160"/>
                  </a:lnTo>
                  <a:lnTo>
                    <a:pt x="4925" y="319"/>
                  </a:lnTo>
                  <a:lnTo>
                    <a:pt x="4607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131" y="1590"/>
                  </a:lnTo>
                  <a:lnTo>
                    <a:pt x="3972" y="2543"/>
                  </a:lnTo>
                  <a:lnTo>
                    <a:pt x="3734" y="4846"/>
                  </a:lnTo>
                  <a:lnTo>
                    <a:pt x="3495" y="6117"/>
                  </a:lnTo>
                  <a:lnTo>
                    <a:pt x="3257" y="6753"/>
                  </a:lnTo>
                  <a:lnTo>
                    <a:pt x="3019" y="7388"/>
                  </a:lnTo>
                  <a:lnTo>
                    <a:pt x="2780" y="8024"/>
                  </a:lnTo>
                  <a:lnTo>
                    <a:pt x="2463" y="8580"/>
                  </a:lnTo>
                  <a:lnTo>
                    <a:pt x="1827" y="9533"/>
                  </a:lnTo>
                  <a:lnTo>
                    <a:pt x="636" y="11042"/>
                  </a:lnTo>
                  <a:lnTo>
                    <a:pt x="239" y="11678"/>
                  </a:lnTo>
                  <a:lnTo>
                    <a:pt x="80" y="11916"/>
                  </a:lnTo>
                  <a:lnTo>
                    <a:pt x="0" y="12234"/>
                  </a:lnTo>
                  <a:lnTo>
                    <a:pt x="0" y="12472"/>
                  </a:lnTo>
                  <a:lnTo>
                    <a:pt x="0" y="12790"/>
                  </a:lnTo>
                  <a:lnTo>
                    <a:pt x="159" y="13028"/>
                  </a:lnTo>
                  <a:lnTo>
                    <a:pt x="397" y="13346"/>
                  </a:lnTo>
                  <a:lnTo>
                    <a:pt x="636" y="13584"/>
                  </a:lnTo>
                  <a:lnTo>
                    <a:pt x="874" y="13743"/>
                  </a:lnTo>
                  <a:lnTo>
                    <a:pt x="1192" y="13743"/>
                  </a:lnTo>
                  <a:lnTo>
                    <a:pt x="1510" y="13664"/>
                  </a:lnTo>
                  <a:lnTo>
                    <a:pt x="1827" y="13584"/>
                  </a:lnTo>
                  <a:lnTo>
                    <a:pt x="2224" y="13346"/>
                  </a:lnTo>
                  <a:lnTo>
                    <a:pt x="2939" y="12790"/>
                  </a:lnTo>
                  <a:lnTo>
                    <a:pt x="3654" y="11916"/>
                  </a:lnTo>
                  <a:lnTo>
                    <a:pt x="4369" y="10883"/>
                  </a:lnTo>
                  <a:lnTo>
                    <a:pt x="5084" y="9771"/>
                  </a:lnTo>
                  <a:lnTo>
                    <a:pt x="5640" y="8500"/>
                  </a:lnTo>
                  <a:lnTo>
                    <a:pt x="6117" y="7071"/>
                  </a:lnTo>
                  <a:lnTo>
                    <a:pt x="6514" y="5641"/>
                  </a:lnTo>
                  <a:lnTo>
                    <a:pt x="6832" y="4211"/>
                  </a:lnTo>
                  <a:lnTo>
                    <a:pt x="6911" y="2860"/>
                  </a:lnTo>
                  <a:lnTo>
                    <a:pt x="6911" y="1669"/>
                  </a:lnTo>
                  <a:lnTo>
                    <a:pt x="6832" y="1192"/>
                  </a:lnTo>
                  <a:lnTo>
                    <a:pt x="6673" y="716"/>
                  </a:lnTo>
                  <a:lnTo>
                    <a:pt x="6514" y="398"/>
                  </a:lnTo>
                  <a:lnTo>
                    <a:pt x="6276" y="160"/>
                  </a:lnTo>
                  <a:lnTo>
                    <a:pt x="5958" y="80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" name="Google Shape;320;p17"/>
            <p:cNvSpPr/>
            <p:nvPr/>
          </p:nvSpPr>
          <p:spPr>
            <a:xfrm>
              <a:off x="1480550" y="978850"/>
              <a:ext cx="123150" cy="194625"/>
            </a:xfrm>
            <a:custGeom>
              <a:avLst/>
              <a:gdLst/>
              <a:ahLst/>
              <a:cxnLst/>
              <a:rect l="l" t="t" r="r" b="b"/>
              <a:pathLst>
                <a:path w="4926" h="7785" extrusionOk="0">
                  <a:moveTo>
                    <a:pt x="3178" y="0"/>
                  </a:moveTo>
                  <a:lnTo>
                    <a:pt x="2702" y="80"/>
                  </a:lnTo>
                  <a:lnTo>
                    <a:pt x="2225" y="318"/>
                  </a:lnTo>
                  <a:lnTo>
                    <a:pt x="1669" y="636"/>
                  </a:lnTo>
                  <a:lnTo>
                    <a:pt x="1113" y="1112"/>
                  </a:lnTo>
                  <a:lnTo>
                    <a:pt x="716" y="1668"/>
                  </a:lnTo>
                  <a:lnTo>
                    <a:pt x="318" y="2304"/>
                  </a:lnTo>
                  <a:lnTo>
                    <a:pt x="80" y="3019"/>
                  </a:lnTo>
                  <a:lnTo>
                    <a:pt x="1" y="3813"/>
                  </a:lnTo>
                  <a:lnTo>
                    <a:pt x="80" y="4528"/>
                  </a:lnTo>
                  <a:lnTo>
                    <a:pt x="239" y="5322"/>
                  </a:lnTo>
                  <a:lnTo>
                    <a:pt x="557" y="5958"/>
                  </a:lnTo>
                  <a:lnTo>
                    <a:pt x="954" y="6593"/>
                  </a:lnTo>
                  <a:lnTo>
                    <a:pt x="1351" y="7070"/>
                  </a:lnTo>
                  <a:lnTo>
                    <a:pt x="1828" y="7467"/>
                  </a:lnTo>
                  <a:lnTo>
                    <a:pt x="2304" y="7706"/>
                  </a:lnTo>
                  <a:lnTo>
                    <a:pt x="2781" y="7785"/>
                  </a:lnTo>
                  <a:lnTo>
                    <a:pt x="3178" y="7706"/>
                  </a:lnTo>
                  <a:lnTo>
                    <a:pt x="3655" y="7467"/>
                  </a:lnTo>
                  <a:lnTo>
                    <a:pt x="3972" y="7149"/>
                  </a:lnTo>
                  <a:lnTo>
                    <a:pt x="4290" y="6673"/>
                  </a:lnTo>
                  <a:lnTo>
                    <a:pt x="4608" y="6117"/>
                  </a:lnTo>
                  <a:lnTo>
                    <a:pt x="4767" y="5481"/>
                  </a:lnTo>
                  <a:lnTo>
                    <a:pt x="4926" y="4766"/>
                  </a:lnTo>
                  <a:lnTo>
                    <a:pt x="4926" y="3972"/>
                  </a:lnTo>
                  <a:lnTo>
                    <a:pt x="4926" y="3178"/>
                  </a:lnTo>
                  <a:lnTo>
                    <a:pt x="4846" y="2463"/>
                  </a:lnTo>
                  <a:lnTo>
                    <a:pt x="4687" y="1827"/>
                  </a:lnTo>
                  <a:lnTo>
                    <a:pt x="4529" y="1192"/>
                  </a:lnTo>
                  <a:lnTo>
                    <a:pt x="4290" y="715"/>
                  </a:lnTo>
                  <a:lnTo>
                    <a:pt x="3972" y="318"/>
                  </a:lnTo>
                  <a:lnTo>
                    <a:pt x="3575" y="80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Google Shape;321;p17"/>
            <p:cNvSpPr/>
            <p:nvPr/>
          </p:nvSpPr>
          <p:spPr>
            <a:xfrm>
              <a:off x="6020275" y="1042400"/>
              <a:ext cx="105275" cy="150950"/>
            </a:xfrm>
            <a:custGeom>
              <a:avLst/>
              <a:gdLst/>
              <a:ahLst/>
              <a:cxnLst/>
              <a:rect l="l" t="t" r="r" b="b"/>
              <a:pathLst>
                <a:path w="4211" h="6038" extrusionOk="0">
                  <a:moveTo>
                    <a:pt x="1907" y="0"/>
                  </a:moveTo>
                  <a:lnTo>
                    <a:pt x="1509" y="80"/>
                  </a:lnTo>
                  <a:lnTo>
                    <a:pt x="1112" y="239"/>
                  </a:lnTo>
                  <a:lnTo>
                    <a:pt x="795" y="477"/>
                  </a:lnTo>
                  <a:lnTo>
                    <a:pt x="556" y="874"/>
                  </a:lnTo>
                  <a:lnTo>
                    <a:pt x="318" y="1351"/>
                  </a:lnTo>
                  <a:lnTo>
                    <a:pt x="159" y="1827"/>
                  </a:lnTo>
                  <a:lnTo>
                    <a:pt x="80" y="2383"/>
                  </a:lnTo>
                  <a:lnTo>
                    <a:pt x="0" y="3019"/>
                  </a:lnTo>
                  <a:lnTo>
                    <a:pt x="80" y="3654"/>
                  </a:lnTo>
                  <a:lnTo>
                    <a:pt x="159" y="4210"/>
                  </a:lnTo>
                  <a:lnTo>
                    <a:pt x="318" y="4687"/>
                  </a:lnTo>
                  <a:lnTo>
                    <a:pt x="556" y="5164"/>
                  </a:lnTo>
                  <a:lnTo>
                    <a:pt x="795" y="5561"/>
                  </a:lnTo>
                  <a:lnTo>
                    <a:pt x="1112" y="5799"/>
                  </a:lnTo>
                  <a:lnTo>
                    <a:pt x="1509" y="6037"/>
                  </a:lnTo>
                  <a:lnTo>
                    <a:pt x="1907" y="6037"/>
                  </a:lnTo>
                  <a:lnTo>
                    <a:pt x="2304" y="5958"/>
                  </a:lnTo>
                  <a:lnTo>
                    <a:pt x="2701" y="5799"/>
                  </a:lnTo>
                  <a:lnTo>
                    <a:pt x="3098" y="5481"/>
                  </a:lnTo>
                  <a:lnTo>
                    <a:pt x="3416" y="5005"/>
                  </a:lnTo>
                  <a:lnTo>
                    <a:pt x="3734" y="4528"/>
                  </a:lnTo>
                  <a:lnTo>
                    <a:pt x="3972" y="3972"/>
                  </a:lnTo>
                  <a:lnTo>
                    <a:pt x="4210" y="3337"/>
                  </a:lnTo>
                  <a:lnTo>
                    <a:pt x="4210" y="2780"/>
                  </a:lnTo>
                  <a:lnTo>
                    <a:pt x="4210" y="2145"/>
                  </a:lnTo>
                  <a:lnTo>
                    <a:pt x="3972" y="1589"/>
                  </a:lnTo>
                  <a:lnTo>
                    <a:pt x="3734" y="1112"/>
                  </a:lnTo>
                  <a:lnTo>
                    <a:pt x="3416" y="715"/>
                  </a:lnTo>
                  <a:lnTo>
                    <a:pt x="3098" y="397"/>
                  </a:lnTo>
                  <a:lnTo>
                    <a:pt x="2701" y="15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474732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10" y="1"/>
                  </a:moveTo>
                  <a:lnTo>
                    <a:pt x="11280" y="80"/>
                  </a:lnTo>
                  <a:lnTo>
                    <a:pt x="9930" y="239"/>
                  </a:lnTo>
                  <a:lnTo>
                    <a:pt x="8659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351" y="7309"/>
                  </a:lnTo>
                  <a:lnTo>
                    <a:pt x="874" y="8500"/>
                  </a:lnTo>
                  <a:lnTo>
                    <a:pt x="477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239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052" y="23831"/>
                  </a:lnTo>
                  <a:lnTo>
                    <a:pt x="5084" y="24784"/>
                  </a:lnTo>
                  <a:lnTo>
                    <a:pt x="6117" y="25579"/>
                  </a:lnTo>
                  <a:lnTo>
                    <a:pt x="7308" y="26294"/>
                  </a:lnTo>
                  <a:lnTo>
                    <a:pt x="8500" y="26850"/>
                  </a:lnTo>
                  <a:lnTo>
                    <a:pt x="9850" y="27326"/>
                  </a:lnTo>
                  <a:lnTo>
                    <a:pt x="1112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761" y="27644"/>
                  </a:lnTo>
                  <a:lnTo>
                    <a:pt x="18112" y="27326"/>
                  </a:lnTo>
                  <a:lnTo>
                    <a:pt x="19382" y="26850"/>
                  </a:lnTo>
                  <a:lnTo>
                    <a:pt x="20653" y="26294"/>
                  </a:lnTo>
                  <a:lnTo>
                    <a:pt x="21766" y="25579"/>
                  </a:lnTo>
                  <a:lnTo>
                    <a:pt x="22878" y="24784"/>
                  </a:lnTo>
                  <a:lnTo>
                    <a:pt x="23831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849" y="19383"/>
                  </a:lnTo>
                  <a:lnTo>
                    <a:pt x="27326" y="18112"/>
                  </a:lnTo>
                  <a:lnTo>
                    <a:pt x="27644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1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228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350" y="1113"/>
                  </a:lnTo>
                  <a:lnTo>
                    <a:pt x="16999" y="636"/>
                  </a:lnTo>
                  <a:lnTo>
                    <a:pt x="15570" y="239"/>
                  </a:lnTo>
                  <a:lnTo>
                    <a:pt x="14140" y="80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Google Shape;323;p17"/>
            <p:cNvSpPr/>
            <p:nvPr/>
          </p:nvSpPr>
          <p:spPr>
            <a:xfrm>
              <a:off x="491215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1" y="875"/>
                  </a:lnTo>
                  <a:lnTo>
                    <a:pt x="3575" y="1272"/>
                  </a:lnTo>
                  <a:lnTo>
                    <a:pt x="2940" y="1748"/>
                  </a:lnTo>
                  <a:lnTo>
                    <a:pt x="2383" y="2225"/>
                  </a:lnTo>
                  <a:lnTo>
                    <a:pt x="1907" y="2781"/>
                  </a:lnTo>
                  <a:lnTo>
                    <a:pt x="1430" y="3416"/>
                  </a:lnTo>
                  <a:lnTo>
                    <a:pt x="1033" y="4052"/>
                  </a:lnTo>
                  <a:lnTo>
                    <a:pt x="715" y="4767"/>
                  </a:lnTo>
                  <a:lnTo>
                    <a:pt x="398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398" y="10486"/>
                  </a:lnTo>
                  <a:lnTo>
                    <a:pt x="715" y="11042"/>
                  </a:lnTo>
                  <a:lnTo>
                    <a:pt x="1033" y="11678"/>
                  </a:lnTo>
                  <a:lnTo>
                    <a:pt x="1430" y="12154"/>
                  </a:lnTo>
                  <a:lnTo>
                    <a:pt x="1907" y="12631"/>
                  </a:lnTo>
                  <a:lnTo>
                    <a:pt x="2383" y="13108"/>
                  </a:lnTo>
                  <a:lnTo>
                    <a:pt x="2940" y="13505"/>
                  </a:lnTo>
                  <a:lnTo>
                    <a:pt x="3575" y="13822"/>
                  </a:lnTo>
                  <a:lnTo>
                    <a:pt x="4211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6991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757" y="13266"/>
                  </a:lnTo>
                  <a:lnTo>
                    <a:pt x="12313" y="12869"/>
                  </a:lnTo>
                  <a:lnTo>
                    <a:pt x="1278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3981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663" y="3575"/>
                  </a:lnTo>
                  <a:lnTo>
                    <a:pt x="13266" y="3019"/>
                  </a:lnTo>
                  <a:lnTo>
                    <a:pt x="12869" y="2463"/>
                  </a:lnTo>
                  <a:lnTo>
                    <a:pt x="12313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56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" name="Google Shape;324;p17"/>
            <p:cNvSpPr/>
            <p:nvPr/>
          </p:nvSpPr>
          <p:spPr>
            <a:xfrm>
              <a:off x="5005475" y="1624250"/>
              <a:ext cx="180750" cy="182725"/>
            </a:xfrm>
            <a:custGeom>
              <a:avLst/>
              <a:gdLst/>
              <a:ahLst/>
              <a:cxnLst/>
              <a:rect l="l" t="t" r="r" b="b"/>
              <a:pathLst>
                <a:path w="7230" h="7309" extrusionOk="0">
                  <a:moveTo>
                    <a:pt x="3019" y="1"/>
                  </a:moveTo>
                  <a:lnTo>
                    <a:pt x="2384" y="239"/>
                  </a:lnTo>
                  <a:lnTo>
                    <a:pt x="1748" y="557"/>
                  </a:lnTo>
                  <a:lnTo>
                    <a:pt x="1272" y="954"/>
                  </a:lnTo>
                  <a:lnTo>
                    <a:pt x="795" y="1510"/>
                  </a:lnTo>
                  <a:lnTo>
                    <a:pt x="398" y="2066"/>
                  </a:lnTo>
                  <a:lnTo>
                    <a:pt x="160" y="2781"/>
                  </a:lnTo>
                  <a:lnTo>
                    <a:pt x="1" y="3496"/>
                  </a:lnTo>
                  <a:lnTo>
                    <a:pt x="80" y="4211"/>
                  </a:lnTo>
                  <a:lnTo>
                    <a:pt x="239" y="4846"/>
                  </a:lnTo>
                  <a:lnTo>
                    <a:pt x="478" y="5482"/>
                  </a:lnTo>
                  <a:lnTo>
                    <a:pt x="875" y="6038"/>
                  </a:lnTo>
                  <a:lnTo>
                    <a:pt x="1431" y="6594"/>
                  </a:lnTo>
                  <a:lnTo>
                    <a:pt x="1987" y="6991"/>
                  </a:lnTo>
                  <a:lnTo>
                    <a:pt x="2702" y="7229"/>
                  </a:lnTo>
                  <a:lnTo>
                    <a:pt x="3417" y="7309"/>
                  </a:lnTo>
                  <a:lnTo>
                    <a:pt x="4132" y="7309"/>
                  </a:lnTo>
                  <a:lnTo>
                    <a:pt x="4767" y="7150"/>
                  </a:lnTo>
                  <a:lnTo>
                    <a:pt x="5402" y="6912"/>
                  </a:lnTo>
                  <a:lnTo>
                    <a:pt x="6038" y="6514"/>
                  </a:lnTo>
                  <a:lnTo>
                    <a:pt x="6515" y="5958"/>
                  </a:lnTo>
                  <a:lnTo>
                    <a:pt x="6912" y="5323"/>
                  </a:lnTo>
                  <a:lnTo>
                    <a:pt x="7150" y="4687"/>
                  </a:lnTo>
                  <a:lnTo>
                    <a:pt x="7229" y="3973"/>
                  </a:lnTo>
                  <a:lnTo>
                    <a:pt x="7150" y="3178"/>
                  </a:lnTo>
                  <a:lnTo>
                    <a:pt x="6912" y="2543"/>
                  </a:lnTo>
                  <a:lnTo>
                    <a:pt x="6594" y="1828"/>
                  </a:lnTo>
                  <a:lnTo>
                    <a:pt x="6197" y="1272"/>
                  </a:lnTo>
                  <a:lnTo>
                    <a:pt x="5641" y="716"/>
                  </a:lnTo>
                  <a:lnTo>
                    <a:pt x="5005" y="318"/>
                  </a:lnTo>
                  <a:lnTo>
                    <a:pt x="4290" y="80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041225" y="1662000"/>
              <a:ext cx="111250" cy="109225"/>
            </a:xfrm>
            <a:custGeom>
              <a:avLst/>
              <a:gdLst/>
              <a:ahLst/>
              <a:cxnLst/>
              <a:rect l="l" t="t" r="r" b="b"/>
              <a:pathLst>
                <a:path w="4450" h="4369" extrusionOk="0">
                  <a:moveTo>
                    <a:pt x="2304" y="0"/>
                  </a:moveTo>
                  <a:lnTo>
                    <a:pt x="1907" y="79"/>
                  </a:lnTo>
                  <a:lnTo>
                    <a:pt x="1510" y="159"/>
                  </a:lnTo>
                  <a:lnTo>
                    <a:pt x="1113" y="318"/>
                  </a:lnTo>
                  <a:lnTo>
                    <a:pt x="795" y="556"/>
                  </a:lnTo>
                  <a:lnTo>
                    <a:pt x="477" y="874"/>
                  </a:lnTo>
                  <a:lnTo>
                    <a:pt x="239" y="1271"/>
                  </a:lnTo>
                  <a:lnTo>
                    <a:pt x="80" y="1668"/>
                  </a:lnTo>
                  <a:lnTo>
                    <a:pt x="1" y="2145"/>
                  </a:lnTo>
                  <a:lnTo>
                    <a:pt x="80" y="2542"/>
                  </a:lnTo>
                  <a:lnTo>
                    <a:pt x="160" y="2939"/>
                  </a:lnTo>
                  <a:lnTo>
                    <a:pt x="318" y="3336"/>
                  </a:lnTo>
                  <a:lnTo>
                    <a:pt x="557" y="3654"/>
                  </a:lnTo>
                  <a:lnTo>
                    <a:pt x="875" y="3972"/>
                  </a:lnTo>
                  <a:lnTo>
                    <a:pt x="1272" y="4210"/>
                  </a:lnTo>
                  <a:lnTo>
                    <a:pt x="1669" y="4369"/>
                  </a:lnTo>
                  <a:lnTo>
                    <a:pt x="2543" y="4369"/>
                  </a:lnTo>
                  <a:lnTo>
                    <a:pt x="3019" y="4210"/>
                  </a:lnTo>
                  <a:lnTo>
                    <a:pt x="3416" y="3972"/>
                  </a:lnTo>
                  <a:lnTo>
                    <a:pt x="3734" y="3733"/>
                  </a:lnTo>
                  <a:lnTo>
                    <a:pt x="4052" y="3336"/>
                  </a:lnTo>
                  <a:lnTo>
                    <a:pt x="4290" y="3019"/>
                  </a:lnTo>
                  <a:lnTo>
                    <a:pt x="4449" y="2542"/>
                  </a:lnTo>
                  <a:lnTo>
                    <a:pt x="4449" y="2145"/>
                  </a:lnTo>
                  <a:lnTo>
                    <a:pt x="4449" y="1748"/>
                  </a:lnTo>
                  <a:lnTo>
                    <a:pt x="4370" y="1430"/>
                  </a:lnTo>
                  <a:lnTo>
                    <a:pt x="4131" y="1033"/>
                  </a:lnTo>
                  <a:lnTo>
                    <a:pt x="3893" y="715"/>
                  </a:lnTo>
                  <a:lnTo>
                    <a:pt x="3575" y="477"/>
                  </a:lnTo>
                  <a:lnTo>
                    <a:pt x="3178" y="238"/>
                  </a:lnTo>
                  <a:lnTo>
                    <a:pt x="278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326;p17"/>
            <p:cNvSpPr/>
            <p:nvPr/>
          </p:nvSpPr>
          <p:spPr>
            <a:xfrm>
              <a:off x="504122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1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557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Google Shape;327;p17"/>
            <p:cNvSpPr/>
            <p:nvPr/>
          </p:nvSpPr>
          <p:spPr>
            <a:xfrm>
              <a:off x="509087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80" y="0"/>
                  </a:moveTo>
                  <a:lnTo>
                    <a:pt x="1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9" y="636"/>
                  </a:lnTo>
                  <a:lnTo>
                    <a:pt x="398" y="55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501937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1" y="477"/>
                  </a:lnTo>
                  <a:lnTo>
                    <a:pt x="160" y="556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8" y="556"/>
                  </a:lnTo>
                  <a:lnTo>
                    <a:pt x="636" y="318"/>
                  </a:lnTo>
                  <a:lnTo>
                    <a:pt x="557" y="238"/>
                  </a:lnTo>
                  <a:lnTo>
                    <a:pt x="55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5031300" y="174937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0" name="Google Shape;330;p17"/>
            <p:cNvSpPr/>
            <p:nvPr/>
          </p:nvSpPr>
          <p:spPr>
            <a:xfrm>
              <a:off x="506902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80" y="80"/>
                  </a:lnTo>
                  <a:lnTo>
                    <a:pt x="1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31;p17"/>
            <p:cNvSpPr/>
            <p:nvPr/>
          </p:nvSpPr>
          <p:spPr>
            <a:xfrm>
              <a:off x="511272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39" y="80"/>
                  </a:lnTo>
                  <a:lnTo>
                    <a:pt x="80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150450" y="17513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31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239" y="636"/>
                  </a:lnTo>
                  <a:lnTo>
                    <a:pt x="477" y="636"/>
                  </a:lnTo>
                  <a:lnTo>
                    <a:pt x="55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636" y="159"/>
                  </a:lnTo>
                  <a:lnTo>
                    <a:pt x="477" y="8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516037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513457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80" y="80"/>
                  </a:lnTo>
                  <a:lnTo>
                    <a:pt x="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8" y="636"/>
                  </a:lnTo>
                  <a:lnTo>
                    <a:pt x="397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5219950" y="1638150"/>
              <a:ext cx="174800" cy="343600"/>
            </a:xfrm>
            <a:custGeom>
              <a:avLst/>
              <a:gdLst/>
              <a:ahLst/>
              <a:cxnLst/>
              <a:rect l="l" t="t" r="r" b="b"/>
              <a:pathLst>
                <a:path w="6992" h="13744" extrusionOk="0">
                  <a:moveTo>
                    <a:pt x="5641" y="1"/>
                  </a:moveTo>
                  <a:lnTo>
                    <a:pt x="5244" y="160"/>
                  </a:lnTo>
                  <a:lnTo>
                    <a:pt x="4926" y="319"/>
                  </a:lnTo>
                  <a:lnTo>
                    <a:pt x="4688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211" y="1590"/>
                  </a:lnTo>
                  <a:lnTo>
                    <a:pt x="4052" y="2543"/>
                  </a:lnTo>
                  <a:lnTo>
                    <a:pt x="3814" y="4846"/>
                  </a:lnTo>
                  <a:lnTo>
                    <a:pt x="3496" y="6117"/>
                  </a:lnTo>
                  <a:lnTo>
                    <a:pt x="3337" y="6753"/>
                  </a:lnTo>
                  <a:lnTo>
                    <a:pt x="3099" y="7388"/>
                  </a:lnTo>
                  <a:lnTo>
                    <a:pt x="2781" y="8024"/>
                  </a:lnTo>
                  <a:lnTo>
                    <a:pt x="2543" y="8580"/>
                  </a:lnTo>
                  <a:lnTo>
                    <a:pt x="1828" y="9533"/>
                  </a:lnTo>
                  <a:lnTo>
                    <a:pt x="716" y="11042"/>
                  </a:lnTo>
                  <a:lnTo>
                    <a:pt x="239" y="11678"/>
                  </a:lnTo>
                  <a:lnTo>
                    <a:pt x="160" y="11916"/>
                  </a:lnTo>
                  <a:lnTo>
                    <a:pt x="80" y="12234"/>
                  </a:lnTo>
                  <a:lnTo>
                    <a:pt x="1" y="12472"/>
                  </a:lnTo>
                  <a:lnTo>
                    <a:pt x="80" y="12790"/>
                  </a:lnTo>
                  <a:lnTo>
                    <a:pt x="239" y="13028"/>
                  </a:lnTo>
                  <a:lnTo>
                    <a:pt x="477" y="13346"/>
                  </a:lnTo>
                  <a:lnTo>
                    <a:pt x="716" y="13584"/>
                  </a:lnTo>
                  <a:lnTo>
                    <a:pt x="954" y="13743"/>
                  </a:lnTo>
                  <a:lnTo>
                    <a:pt x="1272" y="13743"/>
                  </a:lnTo>
                  <a:lnTo>
                    <a:pt x="1590" y="13664"/>
                  </a:lnTo>
                  <a:lnTo>
                    <a:pt x="1907" y="13584"/>
                  </a:lnTo>
                  <a:lnTo>
                    <a:pt x="2225" y="13346"/>
                  </a:lnTo>
                  <a:lnTo>
                    <a:pt x="2940" y="12790"/>
                  </a:lnTo>
                  <a:lnTo>
                    <a:pt x="3734" y="11916"/>
                  </a:lnTo>
                  <a:lnTo>
                    <a:pt x="4449" y="10883"/>
                  </a:lnTo>
                  <a:lnTo>
                    <a:pt x="5085" y="9771"/>
                  </a:lnTo>
                  <a:lnTo>
                    <a:pt x="5720" y="8500"/>
                  </a:lnTo>
                  <a:lnTo>
                    <a:pt x="6197" y="7071"/>
                  </a:lnTo>
                  <a:lnTo>
                    <a:pt x="6594" y="5641"/>
                  </a:lnTo>
                  <a:lnTo>
                    <a:pt x="6832" y="4211"/>
                  </a:lnTo>
                  <a:lnTo>
                    <a:pt x="6991" y="2860"/>
                  </a:lnTo>
                  <a:lnTo>
                    <a:pt x="6912" y="1669"/>
                  </a:lnTo>
                  <a:lnTo>
                    <a:pt x="6832" y="1192"/>
                  </a:lnTo>
                  <a:lnTo>
                    <a:pt x="6753" y="716"/>
                  </a:lnTo>
                  <a:lnTo>
                    <a:pt x="6515" y="398"/>
                  </a:lnTo>
                  <a:lnTo>
                    <a:pt x="6276" y="160"/>
                  </a:lnTo>
                  <a:lnTo>
                    <a:pt x="6038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1528225" y="418825"/>
              <a:ext cx="4559575" cy="1215375"/>
            </a:xfrm>
            <a:custGeom>
              <a:avLst/>
              <a:gdLst/>
              <a:ahLst/>
              <a:cxnLst/>
              <a:rect l="l" t="t" r="r" b="b"/>
              <a:pathLst>
                <a:path w="182383" h="48615" extrusionOk="0">
                  <a:moveTo>
                    <a:pt x="82215" y="3734"/>
                  </a:moveTo>
                  <a:lnTo>
                    <a:pt x="83407" y="3813"/>
                  </a:lnTo>
                  <a:lnTo>
                    <a:pt x="84440" y="3893"/>
                  </a:lnTo>
                  <a:lnTo>
                    <a:pt x="85234" y="4052"/>
                  </a:lnTo>
                  <a:lnTo>
                    <a:pt x="85869" y="4290"/>
                  </a:lnTo>
                  <a:lnTo>
                    <a:pt x="86346" y="4608"/>
                  </a:lnTo>
                  <a:lnTo>
                    <a:pt x="86664" y="5005"/>
                  </a:lnTo>
                  <a:lnTo>
                    <a:pt x="86902" y="5482"/>
                  </a:lnTo>
                  <a:lnTo>
                    <a:pt x="87061" y="6038"/>
                  </a:lnTo>
                  <a:lnTo>
                    <a:pt x="87140" y="6753"/>
                  </a:lnTo>
                  <a:lnTo>
                    <a:pt x="87140" y="7626"/>
                  </a:lnTo>
                  <a:lnTo>
                    <a:pt x="87061" y="9692"/>
                  </a:lnTo>
                  <a:lnTo>
                    <a:pt x="86982" y="12472"/>
                  </a:lnTo>
                  <a:lnTo>
                    <a:pt x="86982" y="15252"/>
                  </a:lnTo>
                  <a:lnTo>
                    <a:pt x="86902" y="16364"/>
                  </a:lnTo>
                  <a:lnTo>
                    <a:pt x="86823" y="17317"/>
                  </a:lnTo>
                  <a:lnTo>
                    <a:pt x="86664" y="18112"/>
                  </a:lnTo>
                  <a:lnTo>
                    <a:pt x="86425" y="18668"/>
                  </a:lnTo>
                  <a:lnTo>
                    <a:pt x="86108" y="19224"/>
                  </a:lnTo>
                  <a:lnTo>
                    <a:pt x="85790" y="19542"/>
                  </a:lnTo>
                  <a:lnTo>
                    <a:pt x="85313" y="19859"/>
                  </a:lnTo>
                  <a:lnTo>
                    <a:pt x="84678" y="20018"/>
                  </a:lnTo>
                  <a:lnTo>
                    <a:pt x="83963" y="20177"/>
                  </a:lnTo>
                  <a:lnTo>
                    <a:pt x="83089" y="20177"/>
                  </a:lnTo>
                  <a:lnTo>
                    <a:pt x="80944" y="20257"/>
                  </a:lnTo>
                  <a:lnTo>
                    <a:pt x="78085" y="20177"/>
                  </a:lnTo>
                  <a:lnTo>
                    <a:pt x="73080" y="20257"/>
                  </a:lnTo>
                  <a:lnTo>
                    <a:pt x="68950" y="20336"/>
                  </a:lnTo>
                  <a:lnTo>
                    <a:pt x="63230" y="20495"/>
                  </a:lnTo>
                  <a:lnTo>
                    <a:pt x="61324" y="20415"/>
                  </a:lnTo>
                  <a:lnTo>
                    <a:pt x="60609" y="20415"/>
                  </a:lnTo>
                  <a:lnTo>
                    <a:pt x="59894" y="20336"/>
                  </a:lnTo>
                  <a:lnTo>
                    <a:pt x="59338" y="20177"/>
                  </a:lnTo>
                  <a:lnTo>
                    <a:pt x="58862" y="20018"/>
                  </a:lnTo>
                  <a:lnTo>
                    <a:pt x="58464" y="19780"/>
                  </a:lnTo>
                  <a:lnTo>
                    <a:pt x="58147" y="19462"/>
                  </a:lnTo>
                  <a:lnTo>
                    <a:pt x="57908" y="19144"/>
                  </a:lnTo>
                  <a:lnTo>
                    <a:pt x="57749" y="18747"/>
                  </a:lnTo>
                  <a:lnTo>
                    <a:pt x="57749" y="18350"/>
                  </a:lnTo>
                  <a:lnTo>
                    <a:pt x="57829" y="17794"/>
                  </a:lnTo>
                  <a:lnTo>
                    <a:pt x="58067" y="17317"/>
                  </a:lnTo>
                  <a:lnTo>
                    <a:pt x="58305" y="16761"/>
                  </a:lnTo>
                  <a:lnTo>
                    <a:pt x="58941" y="15570"/>
                  </a:lnTo>
                  <a:lnTo>
                    <a:pt x="59735" y="14458"/>
                  </a:lnTo>
                  <a:lnTo>
                    <a:pt x="60609" y="13346"/>
                  </a:lnTo>
                  <a:lnTo>
                    <a:pt x="61880" y="11598"/>
                  </a:lnTo>
                  <a:lnTo>
                    <a:pt x="63072" y="9851"/>
                  </a:lnTo>
                  <a:lnTo>
                    <a:pt x="64422" y="8024"/>
                  </a:lnTo>
                  <a:lnTo>
                    <a:pt x="65216" y="7150"/>
                  </a:lnTo>
                  <a:lnTo>
                    <a:pt x="65931" y="6355"/>
                  </a:lnTo>
                  <a:lnTo>
                    <a:pt x="66805" y="5640"/>
                  </a:lnTo>
                  <a:lnTo>
                    <a:pt x="67599" y="5084"/>
                  </a:lnTo>
                  <a:lnTo>
                    <a:pt x="68553" y="4608"/>
                  </a:lnTo>
                  <a:lnTo>
                    <a:pt x="69665" y="4290"/>
                  </a:lnTo>
                  <a:lnTo>
                    <a:pt x="70936" y="4052"/>
                  </a:lnTo>
                  <a:lnTo>
                    <a:pt x="72286" y="3893"/>
                  </a:lnTo>
                  <a:lnTo>
                    <a:pt x="73795" y="3813"/>
                  </a:lnTo>
                  <a:lnTo>
                    <a:pt x="75384" y="3734"/>
                  </a:lnTo>
                  <a:close/>
                  <a:moveTo>
                    <a:pt x="114148" y="4131"/>
                  </a:moveTo>
                  <a:lnTo>
                    <a:pt x="115260" y="4211"/>
                  </a:lnTo>
                  <a:lnTo>
                    <a:pt x="116134" y="4370"/>
                  </a:lnTo>
                  <a:lnTo>
                    <a:pt x="116929" y="4608"/>
                  </a:lnTo>
                  <a:lnTo>
                    <a:pt x="117485" y="4846"/>
                  </a:lnTo>
                  <a:lnTo>
                    <a:pt x="118041" y="5164"/>
                  </a:lnTo>
                  <a:lnTo>
                    <a:pt x="118358" y="5640"/>
                  </a:lnTo>
                  <a:lnTo>
                    <a:pt x="118676" y="6197"/>
                  </a:lnTo>
                  <a:lnTo>
                    <a:pt x="118835" y="6911"/>
                  </a:lnTo>
                  <a:lnTo>
                    <a:pt x="118994" y="7706"/>
                  </a:lnTo>
                  <a:lnTo>
                    <a:pt x="119073" y="8659"/>
                  </a:lnTo>
                  <a:lnTo>
                    <a:pt x="119073" y="9771"/>
                  </a:lnTo>
                  <a:lnTo>
                    <a:pt x="119073" y="12472"/>
                  </a:lnTo>
                  <a:lnTo>
                    <a:pt x="119073" y="15252"/>
                  </a:lnTo>
                  <a:lnTo>
                    <a:pt x="119073" y="17397"/>
                  </a:lnTo>
                  <a:lnTo>
                    <a:pt x="119073" y="18191"/>
                  </a:lnTo>
                  <a:lnTo>
                    <a:pt x="118914" y="18827"/>
                  </a:lnTo>
                  <a:lnTo>
                    <a:pt x="118756" y="19383"/>
                  </a:lnTo>
                  <a:lnTo>
                    <a:pt x="118517" y="19780"/>
                  </a:lnTo>
                  <a:lnTo>
                    <a:pt x="118120" y="20098"/>
                  </a:lnTo>
                  <a:lnTo>
                    <a:pt x="117643" y="20257"/>
                  </a:lnTo>
                  <a:lnTo>
                    <a:pt x="117008" y="20415"/>
                  </a:lnTo>
                  <a:lnTo>
                    <a:pt x="116293" y="20495"/>
                  </a:lnTo>
                  <a:lnTo>
                    <a:pt x="114228" y="20574"/>
                  </a:lnTo>
                  <a:lnTo>
                    <a:pt x="111448" y="20574"/>
                  </a:lnTo>
                  <a:lnTo>
                    <a:pt x="106364" y="20654"/>
                  </a:lnTo>
                  <a:lnTo>
                    <a:pt x="102074" y="20654"/>
                  </a:lnTo>
                  <a:lnTo>
                    <a:pt x="95719" y="20813"/>
                  </a:lnTo>
                  <a:lnTo>
                    <a:pt x="93495" y="20733"/>
                  </a:lnTo>
                  <a:lnTo>
                    <a:pt x="91827" y="20654"/>
                  </a:lnTo>
                  <a:lnTo>
                    <a:pt x="91112" y="20574"/>
                  </a:lnTo>
                  <a:lnTo>
                    <a:pt x="90556" y="20415"/>
                  </a:lnTo>
                  <a:lnTo>
                    <a:pt x="90000" y="20177"/>
                  </a:lnTo>
                  <a:lnTo>
                    <a:pt x="89603" y="19939"/>
                  </a:lnTo>
                  <a:lnTo>
                    <a:pt x="89444" y="19780"/>
                  </a:lnTo>
                  <a:lnTo>
                    <a:pt x="89365" y="19542"/>
                  </a:lnTo>
                  <a:lnTo>
                    <a:pt x="89206" y="18668"/>
                  </a:lnTo>
                  <a:lnTo>
                    <a:pt x="89047" y="17476"/>
                  </a:lnTo>
                  <a:lnTo>
                    <a:pt x="88967" y="16126"/>
                  </a:lnTo>
                  <a:lnTo>
                    <a:pt x="88967" y="13266"/>
                  </a:lnTo>
                  <a:lnTo>
                    <a:pt x="88967" y="11122"/>
                  </a:lnTo>
                  <a:lnTo>
                    <a:pt x="88967" y="9612"/>
                  </a:lnTo>
                  <a:lnTo>
                    <a:pt x="88967" y="8262"/>
                  </a:lnTo>
                  <a:lnTo>
                    <a:pt x="88967" y="7150"/>
                  </a:lnTo>
                  <a:lnTo>
                    <a:pt x="89126" y="6197"/>
                  </a:lnTo>
                  <a:lnTo>
                    <a:pt x="89285" y="5720"/>
                  </a:lnTo>
                  <a:lnTo>
                    <a:pt x="89444" y="5402"/>
                  </a:lnTo>
                  <a:lnTo>
                    <a:pt x="89682" y="5005"/>
                  </a:lnTo>
                  <a:lnTo>
                    <a:pt x="90000" y="4767"/>
                  </a:lnTo>
                  <a:lnTo>
                    <a:pt x="90397" y="4528"/>
                  </a:lnTo>
                  <a:lnTo>
                    <a:pt x="90874" y="4370"/>
                  </a:lnTo>
                  <a:lnTo>
                    <a:pt x="91430" y="4290"/>
                  </a:lnTo>
                  <a:lnTo>
                    <a:pt x="92065" y="4211"/>
                  </a:lnTo>
                  <a:lnTo>
                    <a:pt x="99929" y="4131"/>
                  </a:lnTo>
                  <a:close/>
                  <a:moveTo>
                    <a:pt x="124554" y="5561"/>
                  </a:moveTo>
                  <a:lnTo>
                    <a:pt x="125269" y="5799"/>
                  </a:lnTo>
                  <a:lnTo>
                    <a:pt x="126064" y="6038"/>
                  </a:lnTo>
                  <a:lnTo>
                    <a:pt x="126858" y="6355"/>
                  </a:lnTo>
                  <a:lnTo>
                    <a:pt x="127573" y="6673"/>
                  </a:lnTo>
                  <a:lnTo>
                    <a:pt x="129082" y="7547"/>
                  </a:lnTo>
                  <a:lnTo>
                    <a:pt x="130432" y="8421"/>
                  </a:lnTo>
                  <a:lnTo>
                    <a:pt x="131703" y="9453"/>
                  </a:lnTo>
                  <a:lnTo>
                    <a:pt x="132895" y="10486"/>
                  </a:lnTo>
                  <a:lnTo>
                    <a:pt x="133928" y="11519"/>
                  </a:lnTo>
                  <a:lnTo>
                    <a:pt x="134801" y="12472"/>
                  </a:lnTo>
                  <a:lnTo>
                    <a:pt x="135437" y="13266"/>
                  </a:lnTo>
                  <a:lnTo>
                    <a:pt x="135834" y="13822"/>
                  </a:lnTo>
                  <a:lnTo>
                    <a:pt x="136231" y="14617"/>
                  </a:lnTo>
                  <a:lnTo>
                    <a:pt x="136708" y="15570"/>
                  </a:lnTo>
                  <a:lnTo>
                    <a:pt x="137105" y="16603"/>
                  </a:lnTo>
                  <a:lnTo>
                    <a:pt x="137423" y="17635"/>
                  </a:lnTo>
                  <a:lnTo>
                    <a:pt x="137661" y="18588"/>
                  </a:lnTo>
                  <a:lnTo>
                    <a:pt x="137661" y="18986"/>
                  </a:lnTo>
                  <a:lnTo>
                    <a:pt x="137661" y="19383"/>
                  </a:lnTo>
                  <a:lnTo>
                    <a:pt x="137582" y="19701"/>
                  </a:lnTo>
                  <a:lnTo>
                    <a:pt x="137423" y="20018"/>
                  </a:lnTo>
                  <a:lnTo>
                    <a:pt x="137264" y="20257"/>
                  </a:lnTo>
                  <a:lnTo>
                    <a:pt x="137026" y="20415"/>
                  </a:lnTo>
                  <a:lnTo>
                    <a:pt x="136787" y="20574"/>
                  </a:lnTo>
                  <a:lnTo>
                    <a:pt x="136470" y="20733"/>
                  </a:lnTo>
                  <a:lnTo>
                    <a:pt x="135755" y="20813"/>
                  </a:lnTo>
                  <a:lnTo>
                    <a:pt x="134722" y="20892"/>
                  </a:lnTo>
                  <a:lnTo>
                    <a:pt x="131624" y="20733"/>
                  </a:lnTo>
                  <a:lnTo>
                    <a:pt x="129479" y="20654"/>
                  </a:lnTo>
                  <a:lnTo>
                    <a:pt x="124078" y="20654"/>
                  </a:lnTo>
                  <a:lnTo>
                    <a:pt x="123601" y="20574"/>
                  </a:lnTo>
                  <a:lnTo>
                    <a:pt x="123204" y="20495"/>
                  </a:lnTo>
                  <a:lnTo>
                    <a:pt x="122886" y="20336"/>
                  </a:lnTo>
                  <a:lnTo>
                    <a:pt x="122648" y="20098"/>
                  </a:lnTo>
                  <a:lnTo>
                    <a:pt x="122410" y="19780"/>
                  </a:lnTo>
                  <a:lnTo>
                    <a:pt x="122251" y="19303"/>
                  </a:lnTo>
                  <a:lnTo>
                    <a:pt x="122171" y="18827"/>
                  </a:lnTo>
                  <a:lnTo>
                    <a:pt x="122092" y="18112"/>
                  </a:lnTo>
                  <a:lnTo>
                    <a:pt x="122012" y="16364"/>
                  </a:lnTo>
                  <a:lnTo>
                    <a:pt x="122012" y="13981"/>
                  </a:lnTo>
                  <a:lnTo>
                    <a:pt x="121933" y="9533"/>
                  </a:lnTo>
                  <a:lnTo>
                    <a:pt x="122012" y="7944"/>
                  </a:lnTo>
                  <a:lnTo>
                    <a:pt x="122092" y="7229"/>
                  </a:lnTo>
                  <a:lnTo>
                    <a:pt x="122251" y="6753"/>
                  </a:lnTo>
                  <a:lnTo>
                    <a:pt x="122410" y="6276"/>
                  </a:lnTo>
                  <a:lnTo>
                    <a:pt x="122648" y="5958"/>
                  </a:lnTo>
                  <a:lnTo>
                    <a:pt x="122966" y="5720"/>
                  </a:lnTo>
                  <a:lnTo>
                    <a:pt x="123363" y="5561"/>
                  </a:lnTo>
                  <a:close/>
                  <a:moveTo>
                    <a:pt x="80865" y="1"/>
                  </a:moveTo>
                  <a:lnTo>
                    <a:pt x="77846" y="159"/>
                  </a:lnTo>
                  <a:lnTo>
                    <a:pt x="75066" y="318"/>
                  </a:lnTo>
                  <a:lnTo>
                    <a:pt x="72604" y="636"/>
                  </a:lnTo>
                  <a:lnTo>
                    <a:pt x="70380" y="1113"/>
                  </a:lnTo>
                  <a:lnTo>
                    <a:pt x="69347" y="1351"/>
                  </a:lnTo>
                  <a:lnTo>
                    <a:pt x="68394" y="1669"/>
                  </a:lnTo>
                  <a:lnTo>
                    <a:pt x="67520" y="1986"/>
                  </a:lnTo>
                  <a:lnTo>
                    <a:pt x="66726" y="2384"/>
                  </a:lnTo>
                  <a:lnTo>
                    <a:pt x="66011" y="2860"/>
                  </a:lnTo>
                  <a:lnTo>
                    <a:pt x="65375" y="3337"/>
                  </a:lnTo>
                  <a:lnTo>
                    <a:pt x="64819" y="3813"/>
                  </a:lnTo>
                  <a:lnTo>
                    <a:pt x="64343" y="4370"/>
                  </a:lnTo>
                  <a:lnTo>
                    <a:pt x="60609" y="9136"/>
                  </a:lnTo>
                  <a:lnTo>
                    <a:pt x="56717" y="13822"/>
                  </a:lnTo>
                  <a:lnTo>
                    <a:pt x="52507" y="18906"/>
                  </a:lnTo>
                  <a:lnTo>
                    <a:pt x="44960" y="19224"/>
                  </a:lnTo>
                  <a:lnTo>
                    <a:pt x="28120" y="20018"/>
                  </a:lnTo>
                  <a:lnTo>
                    <a:pt x="18985" y="20495"/>
                  </a:lnTo>
                  <a:lnTo>
                    <a:pt x="10883" y="20971"/>
                  </a:lnTo>
                  <a:lnTo>
                    <a:pt x="4846" y="21369"/>
                  </a:lnTo>
                  <a:lnTo>
                    <a:pt x="2939" y="21528"/>
                  </a:lnTo>
                  <a:lnTo>
                    <a:pt x="2065" y="21686"/>
                  </a:lnTo>
                  <a:lnTo>
                    <a:pt x="1668" y="21925"/>
                  </a:lnTo>
                  <a:lnTo>
                    <a:pt x="1271" y="22242"/>
                  </a:lnTo>
                  <a:lnTo>
                    <a:pt x="1033" y="22719"/>
                  </a:lnTo>
                  <a:lnTo>
                    <a:pt x="715" y="23275"/>
                  </a:lnTo>
                  <a:lnTo>
                    <a:pt x="556" y="23831"/>
                  </a:lnTo>
                  <a:lnTo>
                    <a:pt x="397" y="24546"/>
                  </a:lnTo>
                  <a:lnTo>
                    <a:pt x="159" y="25976"/>
                  </a:lnTo>
                  <a:lnTo>
                    <a:pt x="80" y="27406"/>
                  </a:lnTo>
                  <a:lnTo>
                    <a:pt x="0" y="28756"/>
                  </a:lnTo>
                  <a:lnTo>
                    <a:pt x="80" y="29789"/>
                  </a:lnTo>
                  <a:lnTo>
                    <a:pt x="159" y="30424"/>
                  </a:lnTo>
                  <a:lnTo>
                    <a:pt x="238" y="30583"/>
                  </a:lnTo>
                  <a:lnTo>
                    <a:pt x="318" y="30663"/>
                  </a:lnTo>
                  <a:lnTo>
                    <a:pt x="953" y="30663"/>
                  </a:lnTo>
                  <a:lnTo>
                    <a:pt x="1112" y="30742"/>
                  </a:lnTo>
                  <a:lnTo>
                    <a:pt x="1271" y="30901"/>
                  </a:lnTo>
                  <a:lnTo>
                    <a:pt x="1430" y="31139"/>
                  </a:lnTo>
                  <a:lnTo>
                    <a:pt x="1589" y="31457"/>
                  </a:lnTo>
                  <a:lnTo>
                    <a:pt x="1668" y="31934"/>
                  </a:lnTo>
                  <a:lnTo>
                    <a:pt x="1748" y="32490"/>
                  </a:lnTo>
                  <a:lnTo>
                    <a:pt x="1827" y="33284"/>
                  </a:lnTo>
                  <a:lnTo>
                    <a:pt x="1827" y="34317"/>
                  </a:lnTo>
                  <a:lnTo>
                    <a:pt x="1668" y="37017"/>
                  </a:lnTo>
                  <a:lnTo>
                    <a:pt x="1589" y="37732"/>
                  </a:lnTo>
                  <a:lnTo>
                    <a:pt x="1589" y="39400"/>
                  </a:lnTo>
                  <a:lnTo>
                    <a:pt x="1668" y="40274"/>
                  </a:lnTo>
                  <a:lnTo>
                    <a:pt x="1827" y="41069"/>
                  </a:lnTo>
                  <a:lnTo>
                    <a:pt x="1986" y="41466"/>
                  </a:lnTo>
                  <a:lnTo>
                    <a:pt x="2145" y="41704"/>
                  </a:lnTo>
                  <a:lnTo>
                    <a:pt x="2304" y="41863"/>
                  </a:lnTo>
                  <a:lnTo>
                    <a:pt x="2542" y="41942"/>
                  </a:lnTo>
                  <a:lnTo>
                    <a:pt x="4528" y="42101"/>
                  </a:lnTo>
                  <a:lnTo>
                    <a:pt x="6990" y="42260"/>
                  </a:lnTo>
                  <a:lnTo>
                    <a:pt x="10883" y="42260"/>
                  </a:lnTo>
                  <a:lnTo>
                    <a:pt x="11995" y="42181"/>
                  </a:lnTo>
                  <a:lnTo>
                    <a:pt x="12551" y="42101"/>
                  </a:lnTo>
                  <a:lnTo>
                    <a:pt x="13028" y="41863"/>
                  </a:lnTo>
                  <a:lnTo>
                    <a:pt x="13425" y="41625"/>
                  </a:lnTo>
                  <a:lnTo>
                    <a:pt x="13901" y="41307"/>
                  </a:lnTo>
                  <a:lnTo>
                    <a:pt x="14934" y="40433"/>
                  </a:lnTo>
                  <a:lnTo>
                    <a:pt x="16046" y="39559"/>
                  </a:lnTo>
                  <a:lnTo>
                    <a:pt x="16761" y="39083"/>
                  </a:lnTo>
                  <a:lnTo>
                    <a:pt x="17555" y="38686"/>
                  </a:lnTo>
                  <a:lnTo>
                    <a:pt x="18429" y="38288"/>
                  </a:lnTo>
                  <a:lnTo>
                    <a:pt x="19462" y="37971"/>
                  </a:lnTo>
                  <a:lnTo>
                    <a:pt x="20653" y="37653"/>
                  </a:lnTo>
                  <a:lnTo>
                    <a:pt x="21924" y="37494"/>
                  </a:lnTo>
                  <a:lnTo>
                    <a:pt x="23354" y="37415"/>
                  </a:lnTo>
                  <a:lnTo>
                    <a:pt x="25022" y="37415"/>
                  </a:lnTo>
                  <a:lnTo>
                    <a:pt x="26690" y="37573"/>
                  </a:lnTo>
                  <a:lnTo>
                    <a:pt x="28200" y="37812"/>
                  </a:lnTo>
                  <a:lnTo>
                    <a:pt x="29629" y="38129"/>
                  </a:lnTo>
                  <a:lnTo>
                    <a:pt x="30980" y="38527"/>
                  </a:lnTo>
                  <a:lnTo>
                    <a:pt x="32171" y="39003"/>
                  </a:lnTo>
                  <a:lnTo>
                    <a:pt x="33283" y="39480"/>
                  </a:lnTo>
                  <a:lnTo>
                    <a:pt x="34316" y="40036"/>
                  </a:lnTo>
                  <a:lnTo>
                    <a:pt x="35190" y="40592"/>
                  </a:lnTo>
                  <a:lnTo>
                    <a:pt x="36064" y="41227"/>
                  </a:lnTo>
                  <a:lnTo>
                    <a:pt x="36858" y="41863"/>
                  </a:lnTo>
                  <a:lnTo>
                    <a:pt x="37493" y="42498"/>
                  </a:lnTo>
                  <a:lnTo>
                    <a:pt x="38129" y="43134"/>
                  </a:lnTo>
                  <a:lnTo>
                    <a:pt x="39162" y="44325"/>
                  </a:lnTo>
                  <a:lnTo>
                    <a:pt x="40035" y="45438"/>
                  </a:lnTo>
                  <a:lnTo>
                    <a:pt x="40671" y="46391"/>
                  </a:lnTo>
                  <a:lnTo>
                    <a:pt x="40909" y="46788"/>
                  </a:lnTo>
                  <a:lnTo>
                    <a:pt x="41227" y="47106"/>
                  </a:lnTo>
                  <a:lnTo>
                    <a:pt x="41545" y="47423"/>
                  </a:lnTo>
                  <a:lnTo>
                    <a:pt x="41942" y="47662"/>
                  </a:lnTo>
                  <a:lnTo>
                    <a:pt x="42498" y="47900"/>
                  </a:lnTo>
                  <a:lnTo>
                    <a:pt x="43133" y="48059"/>
                  </a:lnTo>
                  <a:lnTo>
                    <a:pt x="44007" y="48138"/>
                  </a:lnTo>
                  <a:lnTo>
                    <a:pt x="45040" y="48297"/>
                  </a:lnTo>
                  <a:lnTo>
                    <a:pt x="47899" y="48377"/>
                  </a:lnTo>
                  <a:lnTo>
                    <a:pt x="51951" y="48297"/>
                  </a:lnTo>
                  <a:lnTo>
                    <a:pt x="57511" y="48218"/>
                  </a:lnTo>
                  <a:lnTo>
                    <a:pt x="65057" y="48059"/>
                  </a:lnTo>
                  <a:lnTo>
                    <a:pt x="74351" y="47979"/>
                  </a:lnTo>
                  <a:lnTo>
                    <a:pt x="84678" y="48059"/>
                  </a:lnTo>
                  <a:lnTo>
                    <a:pt x="94925" y="48138"/>
                  </a:lnTo>
                  <a:lnTo>
                    <a:pt x="112401" y="48297"/>
                  </a:lnTo>
                  <a:lnTo>
                    <a:pt x="119709" y="48456"/>
                  </a:lnTo>
                  <a:lnTo>
                    <a:pt x="120662" y="48615"/>
                  </a:lnTo>
                  <a:lnTo>
                    <a:pt x="123045" y="48615"/>
                  </a:lnTo>
                  <a:lnTo>
                    <a:pt x="123680" y="48535"/>
                  </a:lnTo>
                  <a:lnTo>
                    <a:pt x="124395" y="48456"/>
                  </a:lnTo>
                  <a:lnTo>
                    <a:pt x="125110" y="48297"/>
                  </a:lnTo>
                  <a:lnTo>
                    <a:pt x="125825" y="48059"/>
                  </a:lnTo>
                  <a:lnTo>
                    <a:pt x="126461" y="47662"/>
                  </a:lnTo>
                  <a:lnTo>
                    <a:pt x="127096" y="47265"/>
                  </a:lnTo>
                  <a:lnTo>
                    <a:pt x="127652" y="46788"/>
                  </a:lnTo>
                  <a:lnTo>
                    <a:pt x="128208" y="46232"/>
                  </a:lnTo>
                  <a:lnTo>
                    <a:pt x="129241" y="44881"/>
                  </a:lnTo>
                  <a:lnTo>
                    <a:pt x="130432" y="43611"/>
                  </a:lnTo>
                  <a:lnTo>
                    <a:pt x="131783" y="42498"/>
                  </a:lnTo>
                  <a:lnTo>
                    <a:pt x="132498" y="41942"/>
                  </a:lnTo>
                  <a:lnTo>
                    <a:pt x="133292" y="41466"/>
                  </a:lnTo>
                  <a:lnTo>
                    <a:pt x="134086" y="40989"/>
                  </a:lnTo>
                  <a:lnTo>
                    <a:pt x="134881" y="40513"/>
                  </a:lnTo>
                  <a:lnTo>
                    <a:pt x="135755" y="40195"/>
                  </a:lnTo>
                  <a:lnTo>
                    <a:pt x="136628" y="39798"/>
                  </a:lnTo>
                  <a:lnTo>
                    <a:pt x="137582" y="39559"/>
                  </a:lnTo>
                  <a:lnTo>
                    <a:pt x="138535" y="39321"/>
                  </a:lnTo>
                  <a:lnTo>
                    <a:pt x="139488" y="39162"/>
                  </a:lnTo>
                  <a:lnTo>
                    <a:pt x="140441" y="39083"/>
                  </a:lnTo>
                  <a:lnTo>
                    <a:pt x="144651" y="39083"/>
                  </a:lnTo>
                  <a:lnTo>
                    <a:pt x="145684" y="39242"/>
                  </a:lnTo>
                  <a:lnTo>
                    <a:pt x="146796" y="39321"/>
                  </a:lnTo>
                  <a:lnTo>
                    <a:pt x="147908" y="39559"/>
                  </a:lnTo>
                  <a:lnTo>
                    <a:pt x="149020" y="39877"/>
                  </a:lnTo>
                  <a:lnTo>
                    <a:pt x="150132" y="40195"/>
                  </a:lnTo>
                  <a:lnTo>
                    <a:pt x="151165" y="40592"/>
                  </a:lnTo>
                  <a:lnTo>
                    <a:pt x="152198" y="41148"/>
                  </a:lnTo>
                  <a:lnTo>
                    <a:pt x="153151" y="41784"/>
                  </a:lnTo>
                  <a:lnTo>
                    <a:pt x="154104" y="42498"/>
                  </a:lnTo>
                  <a:lnTo>
                    <a:pt x="155057" y="43372"/>
                  </a:lnTo>
                  <a:lnTo>
                    <a:pt x="155852" y="44325"/>
                  </a:lnTo>
                  <a:lnTo>
                    <a:pt x="156646" y="45438"/>
                  </a:lnTo>
                  <a:lnTo>
                    <a:pt x="156884" y="45676"/>
                  </a:lnTo>
                  <a:lnTo>
                    <a:pt x="157202" y="45914"/>
                  </a:lnTo>
                  <a:lnTo>
                    <a:pt x="157679" y="46232"/>
                  </a:lnTo>
                  <a:lnTo>
                    <a:pt x="158394" y="46550"/>
                  </a:lnTo>
                  <a:lnTo>
                    <a:pt x="159267" y="46788"/>
                  </a:lnTo>
                  <a:lnTo>
                    <a:pt x="160459" y="47026"/>
                  </a:lnTo>
                  <a:lnTo>
                    <a:pt x="161889" y="47185"/>
                  </a:lnTo>
                  <a:lnTo>
                    <a:pt x="171977" y="47265"/>
                  </a:lnTo>
                  <a:lnTo>
                    <a:pt x="181112" y="47265"/>
                  </a:lnTo>
                  <a:lnTo>
                    <a:pt x="181906" y="47185"/>
                  </a:lnTo>
                  <a:lnTo>
                    <a:pt x="181906" y="46311"/>
                  </a:lnTo>
                  <a:lnTo>
                    <a:pt x="181906" y="43928"/>
                  </a:lnTo>
                  <a:lnTo>
                    <a:pt x="182145" y="36859"/>
                  </a:lnTo>
                  <a:lnTo>
                    <a:pt x="182304" y="29392"/>
                  </a:lnTo>
                  <a:lnTo>
                    <a:pt x="182383" y="25182"/>
                  </a:lnTo>
                  <a:lnTo>
                    <a:pt x="182383" y="24546"/>
                  </a:lnTo>
                  <a:lnTo>
                    <a:pt x="182383" y="24228"/>
                  </a:lnTo>
                  <a:lnTo>
                    <a:pt x="182383" y="23831"/>
                  </a:lnTo>
                  <a:lnTo>
                    <a:pt x="182224" y="23513"/>
                  </a:lnTo>
                  <a:lnTo>
                    <a:pt x="181986" y="23196"/>
                  </a:lnTo>
                  <a:lnTo>
                    <a:pt x="181589" y="22798"/>
                  </a:lnTo>
                  <a:lnTo>
                    <a:pt x="181033" y="22481"/>
                  </a:lnTo>
                  <a:lnTo>
                    <a:pt x="180238" y="22163"/>
                  </a:lnTo>
                  <a:lnTo>
                    <a:pt x="179285" y="21925"/>
                  </a:lnTo>
                  <a:lnTo>
                    <a:pt x="178014" y="21686"/>
                  </a:lnTo>
                  <a:lnTo>
                    <a:pt x="176425" y="21448"/>
                  </a:lnTo>
                  <a:lnTo>
                    <a:pt x="174519" y="21289"/>
                  </a:lnTo>
                  <a:lnTo>
                    <a:pt x="172295" y="21130"/>
                  </a:lnTo>
                  <a:lnTo>
                    <a:pt x="169673" y="21051"/>
                  </a:lnTo>
                  <a:lnTo>
                    <a:pt x="156011" y="21051"/>
                  </a:lnTo>
                  <a:lnTo>
                    <a:pt x="152357" y="20971"/>
                  </a:lnTo>
                  <a:lnTo>
                    <a:pt x="150768" y="20892"/>
                  </a:lnTo>
                  <a:lnTo>
                    <a:pt x="149417" y="20733"/>
                  </a:lnTo>
                  <a:lnTo>
                    <a:pt x="148226" y="20495"/>
                  </a:lnTo>
                  <a:lnTo>
                    <a:pt x="147193" y="20257"/>
                  </a:lnTo>
                  <a:lnTo>
                    <a:pt x="146161" y="19859"/>
                  </a:lnTo>
                  <a:lnTo>
                    <a:pt x="145287" y="19383"/>
                  </a:lnTo>
                  <a:lnTo>
                    <a:pt x="144413" y="18747"/>
                  </a:lnTo>
                  <a:lnTo>
                    <a:pt x="143619" y="18032"/>
                  </a:lnTo>
                  <a:lnTo>
                    <a:pt x="142745" y="17238"/>
                  </a:lnTo>
                  <a:lnTo>
                    <a:pt x="141951" y="16205"/>
                  </a:lnTo>
                  <a:lnTo>
                    <a:pt x="141077" y="15093"/>
                  </a:lnTo>
                  <a:lnTo>
                    <a:pt x="140362" y="13902"/>
                  </a:lnTo>
                  <a:lnTo>
                    <a:pt x="138932" y="11439"/>
                  </a:lnTo>
                  <a:lnTo>
                    <a:pt x="138138" y="10089"/>
                  </a:lnTo>
                  <a:lnTo>
                    <a:pt x="137264" y="8818"/>
                  </a:lnTo>
                  <a:lnTo>
                    <a:pt x="136231" y="7547"/>
                  </a:lnTo>
                  <a:lnTo>
                    <a:pt x="135596" y="6911"/>
                  </a:lnTo>
                  <a:lnTo>
                    <a:pt x="134960" y="6355"/>
                  </a:lnTo>
                  <a:lnTo>
                    <a:pt x="134245" y="5720"/>
                  </a:lnTo>
                  <a:lnTo>
                    <a:pt x="133451" y="5164"/>
                  </a:lnTo>
                  <a:lnTo>
                    <a:pt x="132657" y="4608"/>
                  </a:lnTo>
                  <a:lnTo>
                    <a:pt x="131703" y="4131"/>
                  </a:lnTo>
                  <a:lnTo>
                    <a:pt x="130750" y="3575"/>
                  </a:lnTo>
                  <a:lnTo>
                    <a:pt x="129638" y="3099"/>
                  </a:lnTo>
                  <a:lnTo>
                    <a:pt x="128447" y="2701"/>
                  </a:lnTo>
                  <a:lnTo>
                    <a:pt x="127176" y="2304"/>
                  </a:lnTo>
                  <a:lnTo>
                    <a:pt x="125746" y="1907"/>
                  </a:lnTo>
                  <a:lnTo>
                    <a:pt x="124237" y="1589"/>
                  </a:lnTo>
                  <a:lnTo>
                    <a:pt x="122648" y="1272"/>
                  </a:lnTo>
                  <a:lnTo>
                    <a:pt x="120900" y="1033"/>
                  </a:lnTo>
                  <a:lnTo>
                    <a:pt x="119073" y="874"/>
                  </a:lnTo>
                  <a:lnTo>
                    <a:pt x="117008" y="716"/>
                  </a:lnTo>
                  <a:lnTo>
                    <a:pt x="114863" y="636"/>
                  </a:lnTo>
                  <a:lnTo>
                    <a:pt x="112639" y="557"/>
                  </a:lnTo>
                  <a:lnTo>
                    <a:pt x="103504" y="398"/>
                  </a:lnTo>
                  <a:lnTo>
                    <a:pt x="95163" y="159"/>
                  </a:lnTo>
                  <a:lnTo>
                    <a:pt x="87538" y="1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781950" y="1223100"/>
              <a:ext cx="95350" cy="87400"/>
            </a:xfrm>
            <a:custGeom>
              <a:avLst/>
              <a:gdLst/>
              <a:ahLst/>
              <a:cxnLst/>
              <a:rect l="l" t="t" r="r" b="b"/>
              <a:pathLst>
                <a:path w="3814" h="3496" extrusionOk="0">
                  <a:moveTo>
                    <a:pt x="1351" y="1"/>
                  </a:moveTo>
                  <a:lnTo>
                    <a:pt x="1034" y="160"/>
                  </a:lnTo>
                  <a:lnTo>
                    <a:pt x="716" y="398"/>
                  </a:lnTo>
                  <a:lnTo>
                    <a:pt x="478" y="636"/>
                  </a:lnTo>
                  <a:lnTo>
                    <a:pt x="239" y="954"/>
                  </a:lnTo>
                  <a:lnTo>
                    <a:pt x="80" y="1272"/>
                  </a:lnTo>
                  <a:lnTo>
                    <a:pt x="1" y="1590"/>
                  </a:lnTo>
                  <a:lnTo>
                    <a:pt x="1" y="1987"/>
                  </a:lnTo>
                  <a:lnTo>
                    <a:pt x="1" y="2304"/>
                  </a:lnTo>
                  <a:lnTo>
                    <a:pt x="160" y="2622"/>
                  </a:lnTo>
                  <a:lnTo>
                    <a:pt x="398" y="2940"/>
                  </a:lnTo>
                  <a:lnTo>
                    <a:pt x="636" y="3178"/>
                  </a:lnTo>
                  <a:lnTo>
                    <a:pt x="1034" y="3337"/>
                  </a:lnTo>
                  <a:lnTo>
                    <a:pt x="1351" y="3417"/>
                  </a:lnTo>
                  <a:lnTo>
                    <a:pt x="1749" y="3496"/>
                  </a:lnTo>
                  <a:lnTo>
                    <a:pt x="2146" y="3417"/>
                  </a:lnTo>
                  <a:lnTo>
                    <a:pt x="2543" y="3337"/>
                  </a:lnTo>
                  <a:lnTo>
                    <a:pt x="2940" y="3178"/>
                  </a:lnTo>
                  <a:lnTo>
                    <a:pt x="3258" y="3019"/>
                  </a:lnTo>
                  <a:lnTo>
                    <a:pt x="3496" y="2781"/>
                  </a:lnTo>
                  <a:lnTo>
                    <a:pt x="3655" y="2463"/>
                  </a:lnTo>
                  <a:lnTo>
                    <a:pt x="3734" y="2225"/>
                  </a:lnTo>
                  <a:lnTo>
                    <a:pt x="3814" y="1907"/>
                  </a:lnTo>
                  <a:lnTo>
                    <a:pt x="3734" y="1590"/>
                  </a:lnTo>
                  <a:lnTo>
                    <a:pt x="3655" y="1272"/>
                  </a:lnTo>
                  <a:lnTo>
                    <a:pt x="3496" y="875"/>
                  </a:lnTo>
                  <a:lnTo>
                    <a:pt x="3337" y="636"/>
                  </a:lnTo>
                  <a:lnTo>
                    <a:pt x="3099" y="319"/>
                  </a:lnTo>
                  <a:lnTo>
                    <a:pt x="2781" y="160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" name="Google Shape;338;p17"/>
            <p:cNvSpPr/>
            <p:nvPr/>
          </p:nvSpPr>
          <p:spPr>
            <a:xfrm>
              <a:off x="5817700" y="1231050"/>
              <a:ext cx="43725" cy="47700"/>
            </a:xfrm>
            <a:custGeom>
              <a:avLst/>
              <a:gdLst/>
              <a:ahLst/>
              <a:cxnLst/>
              <a:rect l="l" t="t" r="r" b="b"/>
              <a:pathLst>
                <a:path w="1749" h="1908" extrusionOk="0">
                  <a:moveTo>
                    <a:pt x="557" y="1"/>
                  </a:moveTo>
                  <a:lnTo>
                    <a:pt x="239" y="159"/>
                  </a:lnTo>
                  <a:lnTo>
                    <a:pt x="160" y="318"/>
                  </a:lnTo>
                  <a:lnTo>
                    <a:pt x="1" y="477"/>
                  </a:lnTo>
                  <a:lnTo>
                    <a:pt x="1" y="874"/>
                  </a:lnTo>
                  <a:lnTo>
                    <a:pt x="1" y="1272"/>
                  </a:lnTo>
                  <a:lnTo>
                    <a:pt x="239" y="1589"/>
                  </a:lnTo>
                  <a:lnTo>
                    <a:pt x="477" y="1828"/>
                  </a:lnTo>
                  <a:lnTo>
                    <a:pt x="795" y="1907"/>
                  </a:lnTo>
                  <a:lnTo>
                    <a:pt x="1113" y="1907"/>
                  </a:lnTo>
                  <a:lnTo>
                    <a:pt x="1431" y="1748"/>
                  </a:lnTo>
                  <a:lnTo>
                    <a:pt x="1669" y="1430"/>
                  </a:lnTo>
                  <a:lnTo>
                    <a:pt x="1748" y="1113"/>
                  </a:lnTo>
                  <a:lnTo>
                    <a:pt x="1748" y="716"/>
                  </a:lnTo>
                  <a:lnTo>
                    <a:pt x="1590" y="398"/>
                  </a:lnTo>
                  <a:lnTo>
                    <a:pt x="1272" y="15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E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16156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1671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1726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2" name="Google Shape;342;p17"/>
            <p:cNvSpPr/>
            <p:nvPr/>
          </p:nvSpPr>
          <p:spPr>
            <a:xfrm>
              <a:off x="17824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838025" y="10285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" name="Google Shape;344;p17"/>
            <p:cNvSpPr/>
            <p:nvPr/>
          </p:nvSpPr>
          <p:spPr>
            <a:xfrm>
              <a:off x="1891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19472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2002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2058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2114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216965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" name="Google Shape;350;p17"/>
            <p:cNvSpPr/>
            <p:nvPr/>
          </p:nvSpPr>
          <p:spPr>
            <a:xfrm>
              <a:off x="22232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51;p17"/>
            <p:cNvSpPr/>
            <p:nvPr/>
          </p:nvSpPr>
          <p:spPr>
            <a:xfrm>
              <a:off x="2278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" name="Google Shape;352;p17"/>
            <p:cNvSpPr/>
            <p:nvPr/>
          </p:nvSpPr>
          <p:spPr>
            <a:xfrm>
              <a:off x="2334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" name="Google Shape;353;p17"/>
            <p:cNvSpPr/>
            <p:nvPr/>
          </p:nvSpPr>
          <p:spPr>
            <a:xfrm>
              <a:off x="2390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2445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" name="Google Shape;355;p17"/>
            <p:cNvSpPr/>
            <p:nvPr/>
          </p:nvSpPr>
          <p:spPr>
            <a:xfrm>
              <a:off x="25013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" name="Google Shape;356;p17"/>
            <p:cNvSpPr/>
            <p:nvPr/>
          </p:nvSpPr>
          <p:spPr>
            <a:xfrm>
              <a:off x="25549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" name="Google Shape;357;p17"/>
            <p:cNvSpPr/>
            <p:nvPr/>
          </p:nvSpPr>
          <p:spPr>
            <a:xfrm>
              <a:off x="2610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" name="Google Shape;358;p17"/>
            <p:cNvSpPr/>
            <p:nvPr/>
          </p:nvSpPr>
          <p:spPr>
            <a:xfrm>
              <a:off x="2666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2721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" name="Google Shape;360;p17"/>
            <p:cNvSpPr/>
            <p:nvPr/>
          </p:nvSpPr>
          <p:spPr>
            <a:xfrm>
              <a:off x="2777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" name="Google Shape;361;p17"/>
            <p:cNvSpPr/>
            <p:nvPr/>
          </p:nvSpPr>
          <p:spPr>
            <a:xfrm>
              <a:off x="28329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6" y="222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" name="Google Shape;362;p17"/>
            <p:cNvSpPr/>
            <p:nvPr/>
          </p:nvSpPr>
          <p:spPr>
            <a:xfrm>
              <a:off x="28865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" name="Google Shape;363;p17"/>
            <p:cNvSpPr/>
            <p:nvPr/>
          </p:nvSpPr>
          <p:spPr>
            <a:xfrm>
              <a:off x="294215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29977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Google Shape;365;p17"/>
            <p:cNvSpPr/>
            <p:nvPr/>
          </p:nvSpPr>
          <p:spPr>
            <a:xfrm>
              <a:off x="3053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3108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316457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3218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3273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" name="Google Shape;370;p17"/>
            <p:cNvSpPr/>
            <p:nvPr/>
          </p:nvSpPr>
          <p:spPr>
            <a:xfrm>
              <a:off x="3329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338500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3440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34962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3549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Google Shape;375;p17"/>
            <p:cNvSpPr/>
            <p:nvPr/>
          </p:nvSpPr>
          <p:spPr>
            <a:xfrm>
              <a:off x="3605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3661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3716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37722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3825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3881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3937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3992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4048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410390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4157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4213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4268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4324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43799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4435550" y="10841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44891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454475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3" name="Google Shape;393;p17"/>
            <p:cNvSpPr/>
            <p:nvPr/>
          </p:nvSpPr>
          <p:spPr>
            <a:xfrm>
              <a:off x="4600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4" name="Google Shape;394;p17"/>
            <p:cNvSpPr/>
            <p:nvPr/>
          </p:nvSpPr>
          <p:spPr>
            <a:xfrm>
              <a:off x="4655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5" name="Google Shape;395;p17"/>
            <p:cNvSpPr/>
            <p:nvPr/>
          </p:nvSpPr>
          <p:spPr>
            <a:xfrm>
              <a:off x="47115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6" name="Google Shape;396;p17"/>
            <p:cNvSpPr/>
            <p:nvPr/>
          </p:nvSpPr>
          <p:spPr>
            <a:xfrm>
              <a:off x="476717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7" name="Google Shape;397;p17"/>
            <p:cNvSpPr/>
            <p:nvPr/>
          </p:nvSpPr>
          <p:spPr>
            <a:xfrm>
              <a:off x="4820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8" name="Google Shape;398;p17"/>
            <p:cNvSpPr/>
            <p:nvPr/>
          </p:nvSpPr>
          <p:spPr>
            <a:xfrm>
              <a:off x="4876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9" name="Google Shape;399;p17"/>
            <p:cNvSpPr/>
            <p:nvPr/>
          </p:nvSpPr>
          <p:spPr>
            <a:xfrm>
              <a:off x="49320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0" name="Google Shape;400;p17"/>
            <p:cNvSpPr/>
            <p:nvPr/>
          </p:nvSpPr>
          <p:spPr>
            <a:xfrm>
              <a:off x="49876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1" name="Google Shape;401;p17"/>
            <p:cNvSpPr/>
            <p:nvPr/>
          </p:nvSpPr>
          <p:spPr>
            <a:xfrm>
              <a:off x="50432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2" name="Google Shape;402;p17"/>
            <p:cNvSpPr/>
            <p:nvPr/>
          </p:nvSpPr>
          <p:spPr>
            <a:xfrm>
              <a:off x="509882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3" name="Google Shape;403;p17"/>
            <p:cNvSpPr/>
            <p:nvPr/>
          </p:nvSpPr>
          <p:spPr>
            <a:xfrm>
              <a:off x="5152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4" name="Google Shape;404;p17"/>
            <p:cNvSpPr/>
            <p:nvPr/>
          </p:nvSpPr>
          <p:spPr>
            <a:xfrm>
              <a:off x="5208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5" name="Google Shape;405;p17"/>
            <p:cNvSpPr/>
            <p:nvPr/>
          </p:nvSpPr>
          <p:spPr>
            <a:xfrm>
              <a:off x="5263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6" name="Google Shape;406;p17"/>
            <p:cNvSpPr/>
            <p:nvPr/>
          </p:nvSpPr>
          <p:spPr>
            <a:xfrm>
              <a:off x="53192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7" name="Google Shape;407;p17"/>
            <p:cNvSpPr/>
            <p:nvPr/>
          </p:nvSpPr>
          <p:spPr>
            <a:xfrm>
              <a:off x="53748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8" name="Google Shape;408;p17"/>
            <p:cNvSpPr/>
            <p:nvPr/>
          </p:nvSpPr>
          <p:spPr>
            <a:xfrm>
              <a:off x="54304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6" y="222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17"/>
            <p:cNvSpPr/>
            <p:nvPr/>
          </p:nvSpPr>
          <p:spPr>
            <a:xfrm>
              <a:off x="54840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17"/>
            <p:cNvSpPr/>
            <p:nvPr/>
          </p:nvSpPr>
          <p:spPr>
            <a:xfrm>
              <a:off x="553967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17"/>
            <p:cNvSpPr/>
            <p:nvPr/>
          </p:nvSpPr>
          <p:spPr>
            <a:xfrm>
              <a:off x="5595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56509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57065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17"/>
            <p:cNvSpPr/>
            <p:nvPr/>
          </p:nvSpPr>
          <p:spPr>
            <a:xfrm>
              <a:off x="5760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17"/>
            <p:cNvSpPr/>
            <p:nvPr/>
          </p:nvSpPr>
          <p:spPr>
            <a:xfrm>
              <a:off x="5815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5871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59269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598252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5545650" y="1524950"/>
              <a:ext cx="609675" cy="133100"/>
            </a:xfrm>
            <a:custGeom>
              <a:avLst/>
              <a:gdLst/>
              <a:ahLst/>
              <a:cxnLst/>
              <a:rect l="l" t="t" r="r" b="b"/>
              <a:pathLst>
                <a:path w="24387" h="5324" extrusionOk="0">
                  <a:moveTo>
                    <a:pt x="7467" y="1"/>
                  </a:moveTo>
                  <a:lnTo>
                    <a:pt x="4766" y="80"/>
                  </a:lnTo>
                  <a:lnTo>
                    <a:pt x="2780" y="160"/>
                  </a:lnTo>
                  <a:lnTo>
                    <a:pt x="1509" y="319"/>
                  </a:lnTo>
                  <a:lnTo>
                    <a:pt x="1033" y="478"/>
                  </a:lnTo>
                  <a:lnTo>
                    <a:pt x="636" y="636"/>
                  </a:lnTo>
                  <a:lnTo>
                    <a:pt x="397" y="875"/>
                  </a:lnTo>
                  <a:lnTo>
                    <a:pt x="159" y="1113"/>
                  </a:lnTo>
                  <a:lnTo>
                    <a:pt x="80" y="1351"/>
                  </a:lnTo>
                  <a:lnTo>
                    <a:pt x="0" y="1669"/>
                  </a:lnTo>
                  <a:lnTo>
                    <a:pt x="0" y="2463"/>
                  </a:lnTo>
                  <a:lnTo>
                    <a:pt x="0" y="3417"/>
                  </a:lnTo>
                  <a:lnTo>
                    <a:pt x="80" y="3814"/>
                  </a:lnTo>
                  <a:lnTo>
                    <a:pt x="239" y="4132"/>
                  </a:lnTo>
                  <a:lnTo>
                    <a:pt x="477" y="4449"/>
                  </a:lnTo>
                  <a:lnTo>
                    <a:pt x="795" y="4688"/>
                  </a:lnTo>
                  <a:lnTo>
                    <a:pt x="1192" y="4847"/>
                  </a:lnTo>
                  <a:lnTo>
                    <a:pt x="1748" y="5005"/>
                  </a:lnTo>
                  <a:lnTo>
                    <a:pt x="2383" y="5085"/>
                  </a:lnTo>
                  <a:lnTo>
                    <a:pt x="3257" y="5244"/>
                  </a:lnTo>
                  <a:lnTo>
                    <a:pt x="5402" y="5323"/>
                  </a:lnTo>
                  <a:lnTo>
                    <a:pt x="18667" y="5323"/>
                  </a:lnTo>
                  <a:lnTo>
                    <a:pt x="20812" y="5244"/>
                  </a:lnTo>
                  <a:lnTo>
                    <a:pt x="21686" y="5164"/>
                  </a:lnTo>
                  <a:lnTo>
                    <a:pt x="22321" y="5085"/>
                  </a:lnTo>
                  <a:lnTo>
                    <a:pt x="22957" y="4926"/>
                  </a:lnTo>
                  <a:lnTo>
                    <a:pt x="23354" y="4767"/>
                  </a:lnTo>
                  <a:lnTo>
                    <a:pt x="23751" y="4529"/>
                  </a:lnTo>
                  <a:lnTo>
                    <a:pt x="23990" y="4211"/>
                  </a:lnTo>
                  <a:lnTo>
                    <a:pt x="24148" y="3893"/>
                  </a:lnTo>
                  <a:lnTo>
                    <a:pt x="24307" y="3496"/>
                  </a:lnTo>
                  <a:lnTo>
                    <a:pt x="24387" y="3020"/>
                  </a:lnTo>
                  <a:lnTo>
                    <a:pt x="24387" y="2463"/>
                  </a:lnTo>
                  <a:lnTo>
                    <a:pt x="24387" y="1749"/>
                  </a:lnTo>
                  <a:lnTo>
                    <a:pt x="24387" y="1431"/>
                  </a:lnTo>
                  <a:lnTo>
                    <a:pt x="24307" y="1193"/>
                  </a:lnTo>
                  <a:lnTo>
                    <a:pt x="24148" y="954"/>
                  </a:lnTo>
                  <a:lnTo>
                    <a:pt x="23910" y="716"/>
                  </a:lnTo>
                  <a:lnTo>
                    <a:pt x="23513" y="557"/>
                  </a:lnTo>
                  <a:lnTo>
                    <a:pt x="23036" y="398"/>
                  </a:lnTo>
                  <a:lnTo>
                    <a:pt x="22321" y="319"/>
                  </a:lnTo>
                  <a:lnTo>
                    <a:pt x="21448" y="239"/>
                  </a:lnTo>
                  <a:lnTo>
                    <a:pt x="19065" y="80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5821675" y="1550775"/>
              <a:ext cx="303875" cy="79475"/>
            </a:xfrm>
            <a:custGeom>
              <a:avLst/>
              <a:gdLst/>
              <a:ahLst/>
              <a:cxnLst/>
              <a:rect l="l" t="t" r="r" b="b"/>
              <a:pathLst>
                <a:path w="12155" h="3179" extrusionOk="0">
                  <a:moveTo>
                    <a:pt x="3893" y="1"/>
                  </a:moveTo>
                  <a:lnTo>
                    <a:pt x="2145" y="80"/>
                  </a:lnTo>
                  <a:lnTo>
                    <a:pt x="1510" y="160"/>
                  </a:lnTo>
                  <a:lnTo>
                    <a:pt x="954" y="318"/>
                  </a:lnTo>
                  <a:lnTo>
                    <a:pt x="557" y="477"/>
                  </a:lnTo>
                  <a:lnTo>
                    <a:pt x="239" y="716"/>
                  </a:lnTo>
                  <a:lnTo>
                    <a:pt x="80" y="1033"/>
                  </a:lnTo>
                  <a:lnTo>
                    <a:pt x="1" y="1510"/>
                  </a:lnTo>
                  <a:lnTo>
                    <a:pt x="80" y="1987"/>
                  </a:lnTo>
                  <a:lnTo>
                    <a:pt x="239" y="2384"/>
                  </a:lnTo>
                  <a:lnTo>
                    <a:pt x="557" y="2622"/>
                  </a:lnTo>
                  <a:lnTo>
                    <a:pt x="1033" y="2860"/>
                  </a:lnTo>
                  <a:lnTo>
                    <a:pt x="1748" y="3019"/>
                  </a:lnTo>
                  <a:lnTo>
                    <a:pt x="2543" y="3099"/>
                  </a:lnTo>
                  <a:lnTo>
                    <a:pt x="5005" y="3178"/>
                  </a:lnTo>
                  <a:lnTo>
                    <a:pt x="7706" y="3099"/>
                  </a:lnTo>
                  <a:lnTo>
                    <a:pt x="8897" y="3019"/>
                  </a:lnTo>
                  <a:lnTo>
                    <a:pt x="10009" y="2860"/>
                  </a:lnTo>
                  <a:lnTo>
                    <a:pt x="10883" y="2701"/>
                  </a:lnTo>
                  <a:lnTo>
                    <a:pt x="11519" y="2384"/>
                  </a:lnTo>
                  <a:lnTo>
                    <a:pt x="11757" y="2225"/>
                  </a:lnTo>
                  <a:lnTo>
                    <a:pt x="11995" y="1987"/>
                  </a:lnTo>
                  <a:lnTo>
                    <a:pt x="12075" y="1748"/>
                  </a:lnTo>
                  <a:lnTo>
                    <a:pt x="12154" y="1510"/>
                  </a:lnTo>
                  <a:lnTo>
                    <a:pt x="12075" y="1272"/>
                  </a:lnTo>
                  <a:lnTo>
                    <a:pt x="11995" y="1113"/>
                  </a:lnTo>
                  <a:lnTo>
                    <a:pt x="11757" y="954"/>
                  </a:lnTo>
                  <a:lnTo>
                    <a:pt x="11519" y="795"/>
                  </a:lnTo>
                  <a:lnTo>
                    <a:pt x="10804" y="557"/>
                  </a:lnTo>
                  <a:lnTo>
                    <a:pt x="9851" y="318"/>
                  </a:lnTo>
                  <a:lnTo>
                    <a:pt x="8659" y="160"/>
                  </a:lnTo>
                  <a:lnTo>
                    <a:pt x="7229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474600" y="1441550"/>
              <a:ext cx="359475" cy="135075"/>
            </a:xfrm>
            <a:custGeom>
              <a:avLst/>
              <a:gdLst/>
              <a:ahLst/>
              <a:cxnLst/>
              <a:rect l="l" t="t" r="r" b="b"/>
              <a:pathLst>
                <a:path w="14379" h="5403" extrusionOk="0">
                  <a:moveTo>
                    <a:pt x="6514" y="1"/>
                  </a:moveTo>
                  <a:lnTo>
                    <a:pt x="4369" y="80"/>
                  </a:lnTo>
                  <a:lnTo>
                    <a:pt x="2781" y="80"/>
                  </a:lnTo>
                  <a:lnTo>
                    <a:pt x="1669" y="160"/>
                  </a:lnTo>
                  <a:lnTo>
                    <a:pt x="874" y="398"/>
                  </a:lnTo>
                  <a:lnTo>
                    <a:pt x="636" y="477"/>
                  </a:lnTo>
                  <a:lnTo>
                    <a:pt x="398" y="716"/>
                  </a:lnTo>
                  <a:lnTo>
                    <a:pt x="239" y="875"/>
                  </a:lnTo>
                  <a:lnTo>
                    <a:pt x="159" y="1113"/>
                  </a:lnTo>
                  <a:lnTo>
                    <a:pt x="0" y="1748"/>
                  </a:lnTo>
                  <a:lnTo>
                    <a:pt x="0" y="2543"/>
                  </a:lnTo>
                  <a:lnTo>
                    <a:pt x="0" y="3496"/>
                  </a:lnTo>
                  <a:lnTo>
                    <a:pt x="80" y="3893"/>
                  </a:lnTo>
                  <a:lnTo>
                    <a:pt x="159" y="4211"/>
                  </a:lnTo>
                  <a:lnTo>
                    <a:pt x="318" y="4449"/>
                  </a:lnTo>
                  <a:lnTo>
                    <a:pt x="477" y="4687"/>
                  </a:lnTo>
                  <a:lnTo>
                    <a:pt x="715" y="4926"/>
                  </a:lnTo>
                  <a:lnTo>
                    <a:pt x="1033" y="5085"/>
                  </a:lnTo>
                  <a:lnTo>
                    <a:pt x="1430" y="5164"/>
                  </a:lnTo>
                  <a:lnTo>
                    <a:pt x="1907" y="5243"/>
                  </a:lnTo>
                  <a:lnTo>
                    <a:pt x="3178" y="5402"/>
                  </a:lnTo>
                  <a:lnTo>
                    <a:pt x="10962" y="5402"/>
                  </a:lnTo>
                  <a:lnTo>
                    <a:pt x="12233" y="5323"/>
                  </a:lnTo>
                  <a:lnTo>
                    <a:pt x="12789" y="5243"/>
                  </a:lnTo>
                  <a:lnTo>
                    <a:pt x="13187" y="5085"/>
                  </a:lnTo>
                  <a:lnTo>
                    <a:pt x="13504" y="5005"/>
                  </a:lnTo>
                  <a:lnTo>
                    <a:pt x="13743" y="4767"/>
                  </a:lnTo>
                  <a:lnTo>
                    <a:pt x="13981" y="4529"/>
                  </a:lnTo>
                  <a:lnTo>
                    <a:pt x="14140" y="4290"/>
                  </a:lnTo>
                  <a:lnTo>
                    <a:pt x="14219" y="3893"/>
                  </a:lnTo>
                  <a:lnTo>
                    <a:pt x="14299" y="3496"/>
                  </a:lnTo>
                  <a:lnTo>
                    <a:pt x="14378" y="2543"/>
                  </a:lnTo>
                  <a:lnTo>
                    <a:pt x="14378" y="1828"/>
                  </a:lnTo>
                  <a:lnTo>
                    <a:pt x="14299" y="1192"/>
                  </a:lnTo>
                  <a:lnTo>
                    <a:pt x="14219" y="1033"/>
                  </a:lnTo>
                  <a:lnTo>
                    <a:pt x="14060" y="795"/>
                  </a:lnTo>
                  <a:lnTo>
                    <a:pt x="13822" y="636"/>
                  </a:lnTo>
                  <a:lnTo>
                    <a:pt x="13584" y="477"/>
                  </a:lnTo>
                  <a:lnTo>
                    <a:pt x="13187" y="318"/>
                  </a:lnTo>
                  <a:lnTo>
                    <a:pt x="12631" y="239"/>
                  </a:lnTo>
                  <a:lnTo>
                    <a:pt x="11280" y="160"/>
                  </a:lnTo>
                  <a:lnTo>
                    <a:pt x="9215" y="80"/>
                  </a:lnTo>
                  <a:lnTo>
                    <a:pt x="651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629500" y="1469350"/>
              <a:ext cx="178750" cy="77475"/>
            </a:xfrm>
            <a:custGeom>
              <a:avLst/>
              <a:gdLst/>
              <a:ahLst/>
              <a:cxnLst/>
              <a:rect l="l" t="t" r="r" b="b"/>
              <a:pathLst>
                <a:path w="7150" h="3099" extrusionOk="0">
                  <a:moveTo>
                    <a:pt x="2304" y="1"/>
                  </a:moveTo>
                  <a:lnTo>
                    <a:pt x="1271" y="80"/>
                  </a:lnTo>
                  <a:lnTo>
                    <a:pt x="874" y="160"/>
                  </a:lnTo>
                  <a:lnTo>
                    <a:pt x="556" y="239"/>
                  </a:lnTo>
                  <a:lnTo>
                    <a:pt x="318" y="477"/>
                  </a:lnTo>
                  <a:lnTo>
                    <a:pt x="159" y="716"/>
                  </a:lnTo>
                  <a:lnTo>
                    <a:pt x="80" y="1033"/>
                  </a:lnTo>
                  <a:lnTo>
                    <a:pt x="0" y="1431"/>
                  </a:lnTo>
                  <a:lnTo>
                    <a:pt x="0" y="1907"/>
                  </a:lnTo>
                  <a:lnTo>
                    <a:pt x="159" y="2304"/>
                  </a:lnTo>
                  <a:lnTo>
                    <a:pt x="318" y="2622"/>
                  </a:lnTo>
                  <a:lnTo>
                    <a:pt x="636" y="2860"/>
                  </a:lnTo>
                  <a:lnTo>
                    <a:pt x="1033" y="2940"/>
                  </a:lnTo>
                  <a:lnTo>
                    <a:pt x="1510" y="3099"/>
                  </a:lnTo>
                  <a:lnTo>
                    <a:pt x="4528" y="3099"/>
                  </a:lnTo>
                  <a:lnTo>
                    <a:pt x="5243" y="3019"/>
                  </a:lnTo>
                  <a:lnTo>
                    <a:pt x="5879" y="2860"/>
                  </a:lnTo>
                  <a:lnTo>
                    <a:pt x="6355" y="2622"/>
                  </a:lnTo>
                  <a:lnTo>
                    <a:pt x="6752" y="2304"/>
                  </a:lnTo>
                  <a:lnTo>
                    <a:pt x="7070" y="1907"/>
                  </a:lnTo>
                  <a:lnTo>
                    <a:pt x="7070" y="1669"/>
                  </a:lnTo>
                  <a:lnTo>
                    <a:pt x="7150" y="1431"/>
                  </a:lnTo>
                  <a:lnTo>
                    <a:pt x="7070" y="1033"/>
                  </a:lnTo>
                  <a:lnTo>
                    <a:pt x="6752" y="716"/>
                  </a:lnTo>
                  <a:lnTo>
                    <a:pt x="6355" y="477"/>
                  </a:lnTo>
                  <a:lnTo>
                    <a:pt x="5799" y="239"/>
                  </a:lnTo>
                  <a:lnTo>
                    <a:pt x="5084" y="80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3857650" y="283800"/>
              <a:ext cx="59600" cy="75475"/>
            </a:xfrm>
            <a:custGeom>
              <a:avLst/>
              <a:gdLst/>
              <a:ahLst/>
              <a:cxnLst/>
              <a:rect l="l" t="t" r="r" b="b"/>
              <a:pathLst>
                <a:path w="2384" h="3019" extrusionOk="0">
                  <a:moveTo>
                    <a:pt x="0" y="0"/>
                  </a:moveTo>
                  <a:lnTo>
                    <a:pt x="0" y="556"/>
                  </a:lnTo>
                  <a:lnTo>
                    <a:pt x="874" y="556"/>
                  </a:lnTo>
                  <a:lnTo>
                    <a:pt x="874" y="3019"/>
                  </a:lnTo>
                  <a:lnTo>
                    <a:pt x="1510" y="3019"/>
                  </a:lnTo>
                  <a:lnTo>
                    <a:pt x="1510" y="556"/>
                  </a:lnTo>
                  <a:lnTo>
                    <a:pt x="2383" y="55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3919200" y="283800"/>
              <a:ext cx="69550" cy="75475"/>
            </a:xfrm>
            <a:custGeom>
              <a:avLst/>
              <a:gdLst/>
              <a:ahLst/>
              <a:cxnLst/>
              <a:rect l="l" t="t" r="r" b="b"/>
              <a:pathLst>
                <a:path w="2782" h="3019" extrusionOk="0">
                  <a:moveTo>
                    <a:pt x="1351" y="715"/>
                  </a:moveTo>
                  <a:lnTo>
                    <a:pt x="1749" y="1827"/>
                  </a:lnTo>
                  <a:lnTo>
                    <a:pt x="954" y="1827"/>
                  </a:lnTo>
                  <a:lnTo>
                    <a:pt x="1351" y="715"/>
                  </a:lnTo>
                  <a:close/>
                  <a:moveTo>
                    <a:pt x="1034" y="0"/>
                  </a:moveTo>
                  <a:lnTo>
                    <a:pt x="1" y="3019"/>
                  </a:lnTo>
                  <a:lnTo>
                    <a:pt x="636" y="3019"/>
                  </a:lnTo>
                  <a:lnTo>
                    <a:pt x="795" y="2383"/>
                  </a:lnTo>
                  <a:lnTo>
                    <a:pt x="1907" y="2383"/>
                  </a:lnTo>
                  <a:lnTo>
                    <a:pt x="2146" y="3019"/>
                  </a:lnTo>
                  <a:lnTo>
                    <a:pt x="2781" y="3019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3996650" y="283800"/>
              <a:ext cx="65575" cy="75475"/>
            </a:xfrm>
            <a:custGeom>
              <a:avLst/>
              <a:gdLst/>
              <a:ahLst/>
              <a:cxnLst/>
              <a:rect l="l" t="t" r="r" b="b"/>
              <a:pathLst>
                <a:path w="2623" h="3019" extrusionOk="0">
                  <a:moveTo>
                    <a:pt x="80" y="0"/>
                  </a:moveTo>
                  <a:lnTo>
                    <a:pt x="954" y="1509"/>
                  </a:lnTo>
                  <a:lnTo>
                    <a:pt x="1" y="3019"/>
                  </a:lnTo>
                  <a:lnTo>
                    <a:pt x="716" y="3019"/>
                  </a:lnTo>
                  <a:lnTo>
                    <a:pt x="1351" y="1986"/>
                  </a:lnTo>
                  <a:lnTo>
                    <a:pt x="1907" y="3019"/>
                  </a:lnTo>
                  <a:lnTo>
                    <a:pt x="2622" y="3019"/>
                  </a:lnTo>
                  <a:lnTo>
                    <a:pt x="1669" y="1430"/>
                  </a:lnTo>
                  <a:lnTo>
                    <a:pt x="2543" y="0"/>
                  </a:lnTo>
                  <a:lnTo>
                    <a:pt x="1828" y="0"/>
                  </a:lnTo>
                  <a:lnTo>
                    <a:pt x="1351" y="953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4076100" y="283800"/>
              <a:ext cx="13925" cy="75475"/>
            </a:xfrm>
            <a:custGeom>
              <a:avLst/>
              <a:gdLst/>
              <a:ahLst/>
              <a:cxnLst/>
              <a:rect l="l" t="t" r="r" b="b"/>
              <a:pathLst>
                <a:path w="557" h="3019" extrusionOk="0">
                  <a:moveTo>
                    <a:pt x="0" y="0"/>
                  </a:moveTo>
                  <a:lnTo>
                    <a:pt x="0" y="3019"/>
                  </a:lnTo>
                  <a:lnTo>
                    <a:pt x="556" y="30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26"/>
          <p:cNvSpPr txBox="1">
            <a:spLocks noGrp="1"/>
          </p:cNvSpPr>
          <p:nvPr>
            <p:ph type="title"/>
          </p:nvPr>
        </p:nvSpPr>
        <p:spPr>
          <a:xfrm>
            <a:off x="432400" y="2007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dirty="0"/>
          </a:p>
        </p:txBody>
      </p:sp>
      <p:pic>
        <p:nvPicPr>
          <p:cNvPr id="1011" name="Google Shape;10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2875"/>
            <a:ext cx="9094400" cy="436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27"/>
          <p:cNvSpPr txBox="1">
            <a:spLocks noGrp="1"/>
          </p:cNvSpPr>
          <p:nvPr>
            <p:ph type="title"/>
          </p:nvPr>
        </p:nvSpPr>
        <p:spPr>
          <a:xfrm>
            <a:off x="432400" y="2007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 dirty="0"/>
          </a:p>
        </p:txBody>
      </p:sp>
      <p:pic>
        <p:nvPicPr>
          <p:cNvPr id="1017" name="Google Shape;10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00" y="693900"/>
            <a:ext cx="9144000" cy="42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testing the model</a:t>
            </a:r>
            <a:endParaRPr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23" name="Google Shape;1023;p28"/>
          <p:cNvGrpSpPr/>
          <p:nvPr/>
        </p:nvGrpSpPr>
        <p:grpSpPr>
          <a:xfrm>
            <a:off x="7864650" y="1218850"/>
            <a:ext cx="1371604" cy="3617430"/>
            <a:chOff x="3886200" y="1114550"/>
            <a:chExt cx="1371604" cy="3617430"/>
          </a:xfrm>
        </p:grpSpPr>
        <p:grpSp>
          <p:nvGrpSpPr>
            <p:cNvPr id="1024" name="Google Shape;1024;p28"/>
            <p:cNvGrpSpPr/>
            <p:nvPr/>
          </p:nvGrpSpPr>
          <p:grpSpPr>
            <a:xfrm>
              <a:off x="3886200" y="1114550"/>
              <a:ext cx="1371604" cy="3617430"/>
              <a:chOff x="1657350" y="1114550"/>
              <a:chExt cx="1371604" cy="3617430"/>
            </a:xfrm>
          </p:grpSpPr>
          <p:sp>
            <p:nvSpPr>
              <p:cNvPr id="1025" name="Google Shape;1025;p28"/>
              <p:cNvSpPr/>
              <p:nvPr/>
            </p:nvSpPr>
            <p:spPr>
              <a:xfrm>
                <a:off x="1914024" y="3062466"/>
                <a:ext cx="208914" cy="934473"/>
              </a:xfrm>
              <a:custGeom>
                <a:avLst/>
                <a:gdLst/>
                <a:ahLst/>
                <a:cxnLst/>
                <a:rect l="l" t="t" r="r" b="b"/>
                <a:pathLst>
                  <a:path w="6277" h="28077" extrusionOk="0">
                    <a:moveTo>
                      <a:pt x="2747" y="1"/>
                    </a:moveTo>
                    <a:lnTo>
                      <a:pt x="2648" y="214"/>
                    </a:lnTo>
                    <a:lnTo>
                      <a:pt x="2420" y="741"/>
                    </a:lnTo>
                    <a:lnTo>
                      <a:pt x="2263" y="1125"/>
                    </a:lnTo>
                    <a:lnTo>
                      <a:pt x="2078" y="1580"/>
                    </a:lnTo>
                    <a:lnTo>
                      <a:pt x="1893" y="2107"/>
                    </a:lnTo>
                    <a:lnTo>
                      <a:pt x="1680" y="2704"/>
                    </a:lnTo>
                    <a:lnTo>
                      <a:pt x="1481" y="3359"/>
                    </a:lnTo>
                    <a:lnTo>
                      <a:pt x="1267" y="4070"/>
                    </a:lnTo>
                    <a:lnTo>
                      <a:pt x="1054" y="4839"/>
                    </a:lnTo>
                    <a:lnTo>
                      <a:pt x="840" y="5664"/>
                    </a:lnTo>
                    <a:lnTo>
                      <a:pt x="655" y="6532"/>
                    </a:lnTo>
                    <a:lnTo>
                      <a:pt x="485" y="7457"/>
                    </a:lnTo>
                    <a:lnTo>
                      <a:pt x="328" y="8411"/>
                    </a:lnTo>
                    <a:lnTo>
                      <a:pt x="200" y="9421"/>
                    </a:lnTo>
                    <a:lnTo>
                      <a:pt x="143" y="9933"/>
                    </a:lnTo>
                    <a:lnTo>
                      <a:pt x="100" y="10460"/>
                    </a:lnTo>
                    <a:lnTo>
                      <a:pt x="58" y="10986"/>
                    </a:lnTo>
                    <a:lnTo>
                      <a:pt x="29" y="11527"/>
                    </a:lnTo>
                    <a:lnTo>
                      <a:pt x="15" y="12068"/>
                    </a:lnTo>
                    <a:lnTo>
                      <a:pt x="1" y="12623"/>
                    </a:lnTo>
                    <a:lnTo>
                      <a:pt x="1" y="13178"/>
                    </a:lnTo>
                    <a:lnTo>
                      <a:pt x="29" y="13747"/>
                    </a:lnTo>
                    <a:lnTo>
                      <a:pt x="44" y="14316"/>
                    </a:lnTo>
                    <a:lnTo>
                      <a:pt x="86" y="14899"/>
                    </a:lnTo>
                    <a:lnTo>
                      <a:pt x="143" y="15483"/>
                    </a:lnTo>
                    <a:lnTo>
                      <a:pt x="214" y="16066"/>
                    </a:lnTo>
                    <a:lnTo>
                      <a:pt x="285" y="16650"/>
                    </a:lnTo>
                    <a:lnTo>
                      <a:pt x="385" y="17247"/>
                    </a:lnTo>
                    <a:lnTo>
                      <a:pt x="499" y="17845"/>
                    </a:lnTo>
                    <a:lnTo>
                      <a:pt x="627" y="18443"/>
                    </a:lnTo>
                    <a:lnTo>
                      <a:pt x="769" y="19040"/>
                    </a:lnTo>
                    <a:lnTo>
                      <a:pt x="940" y="19652"/>
                    </a:lnTo>
                    <a:lnTo>
                      <a:pt x="1111" y="20250"/>
                    </a:lnTo>
                    <a:lnTo>
                      <a:pt x="1310" y="20862"/>
                    </a:lnTo>
                    <a:lnTo>
                      <a:pt x="1538" y="21474"/>
                    </a:lnTo>
                    <a:lnTo>
                      <a:pt x="1765" y="22071"/>
                    </a:lnTo>
                    <a:lnTo>
                      <a:pt x="2022" y="22683"/>
                    </a:lnTo>
                    <a:lnTo>
                      <a:pt x="2306" y="23295"/>
                    </a:lnTo>
                    <a:lnTo>
                      <a:pt x="2605" y="23893"/>
                    </a:lnTo>
                    <a:lnTo>
                      <a:pt x="2932" y="24505"/>
                    </a:lnTo>
                    <a:lnTo>
                      <a:pt x="3274" y="25102"/>
                    </a:lnTo>
                    <a:lnTo>
                      <a:pt x="3630" y="25700"/>
                    </a:lnTo>
                    <a:lnTo>
                      <a:pt x="4028" y="26298"/>
                    </a:lnTo>
                    <a:lnTo>
                      <a:pt x="4441" y="26895"/>
                    </a:lnTo>
                    <a:lnTo>
                      <a:pt x="4882" y="27493"/>
                    </a:lnTo>
                    <a:lnTo>
                      <a:pt x="5351" y="28076"/>
                    </a:lnTo>
                    <a:lnTo>
                      <a:pt x="6276" y="27322"/>
                    </a:lnTo>
                    <a:lnTo>
                      <a:pt x="5821" y="26767"/>
                    </a:lnTo>
                    <a:lnTo>
                      <a:pt x="5408" y="26198"/>
                    </a:lnTo>
                    <a:lnTo>
                      <a:pt x="5010" y="25629"/>
                    </a:lnTo>
                    <a:lnTo>
                      <a:pt x="4640" y="25060"/>
                    </a:lnTo>
                    <a:lnTo>
                      <a:pt x="4298" y="24490"/>
                    </a:lnTo>
                    <a:lnTo>
                      <a:pt x="3971" y="23921"/>
                    </a:lnTo>
                    <a:lnTo>
                      <a:pt x="3658" y="23338"/>
                    </a:lnTo>
                    <a:lnTo>
                      <a:pt x="3373" y="22769"/>
                    </a:lnTo>
                    <a:lnTo>
                      <a:pt x="3117" y="22185"/>
                    </a:lnTo>
                    <a:lnTo>
                      <a:pt x="2861" y="21602"/>
                    </a:lnTo>
                    <a:lnTo>
                      <a:pt x="2648" y="21033"/>
                    </a:lnTo>
                    <a:lnTo>
                      <a:pt x="2434" y="20449"/>
                    </a:lnTo>
                    <a:lnTo>
                      <a:pt x="2249" y="19866"/>
                    </a:lnTo>
                    <a:lnTo>
                      <a:pt x="2078" y="19297"/>
                    </a:lnTo>
                    <a:lnTo>
                      <a:pt x="1922" y="18713"/>
                    </a:lnTo>
                    <a:lnTo>
                      <a:pt x="1780" y="18144"/>
                    </a:lnTo>
                    <a:lnTo>
                      <a:pt x="1666" y="17575"/>
                    </a:lnTo>
                    <a:lnTo>
                      <a:pt x="1552" y="17005"/>
                    </a:lnTo>
                    <a:lnTo>
                      <a:pt x="1467" y="16436"/>
                    </a:lnTo>
                    <a:lnTo>
                      <a:pt x="1381" y="15867"/>
                    </a:lnTo>
                    <a:lnTo>
                      <a:pt x="1324" y="15312"/>
                    </a:lnTo>
                    <a:lnTo>
                      <a:pt x="1267" y="14757"/>
                    </a:lnTo>
                    <a:lnTo>
                      <a:pt x="1239" y="14216"/>
                    </a:lnTo>
                    <a:lnTo>
                      <a:pt x="1210" y="13661"/>
                    </a:lnTo>
                    <a:lnTo>
                      <a:pt x="1196" y="13121"/>
                    </a:lnTo>
                    <a:lnTo>
                      <a:pt x="1196" y="12594"/>
                    </a:lnTo>
                    <a:lnTo>
                      <a:pt x="1196" y="12068"/>
                    </a:lnTo>
                    <a:lnTo>
                      <a:pt x="1225" y="11541"/>
                    </a:lnTo>
                    <a:lnTo>
                      <a:pt x="1239" y="11029"/>
                    </a:lnTo>
                    <a:lnTo>
                      <a:pt x="1282" y="10517"/>
                    </a:lnTo>
                    <a:lnTo>
                      <a:pt x="1324" y="10019"/>
                    </a:lnTo>
                    <a:lnTo>
                      <a:pt x="1381" y="9535"/>
                    </a:lnTo>
                    <a:lnTo>
                      <a:pt x="1495" y="8581"/>
                    </a:lnTo>
                    <a:lnTo>
                      <a:pt x="1652" y="7656"/>
                    </a:lnTo>
                    <a:lnTo>
                      <a:pt x="1822" y="6774"/>
                    </a:lnTo>
                    <a:lnTo>
                      <a:pt x="2007" y="5949"/>
                    </a:lnTo>
                    <a:lnTo>
                      <a:pt x="2192" y="5166"/>
                    </a:lnTo>
                    <a:lnTo>
                      <a:pt x="2392" y="4426"/>
                    </a:lnTo>
                    <a:lnTo>
                      <a:pt x="2605" y="3743"/>
                    </a:lnTo>
                    <a:lnTo>
                      <a:pt x="2804" y="3117"/>
                    </a:lnTo>
                    <a:lnTo>
                      <a:pt x="3003" y="2548"/>
                    </a:lnTo>
                    <a:lnTo>
                      <a:pt x="3174" y="2050"/>
                    </a:lnTo>
                    <a:lnTo>
                      <a:pt x="3501" y="1253"/>
                    </a:lnTo>
                    <a:lnTo>
                      <a:pt x="3715" y="741"/>
                    </a:lnTo>
                    <a:lnTo>
                      <a:pt x="3814" y="541"/>
                    </a:lnTo>
                    <a:lnTo>
                      <a:pt x="2747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6" name="Google Shape;1026;p28"/>
              <p:cNvSpPr/>
              <p:nvPr/>
            </p:nvSpPr>
            <p:spPr>
              <a:xfrm>
                <a:off x="2211002" y="3288386"/>
                <a:ext cx="168609" cy="466055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4003" extrusionOk="0">
                    <a:moveTo>
                      <a:pt x="0" y="0"/>
                    </a:moveTo>
                    <a:lnTo>
                      <a:pt x="0" y="14003"/>
                    </a:lnTo>
                    <a:lnTo>
                      <a:pt x="5066" y="14003"/>
                    </a:lnTo>
                    <a:lnTo>
                      <a:pt x="5066" y="0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7" name="Google Shape;1027;p28"/>
              <p:cNvSpPr/>
              <p:nvPr/>
            </p:nvSpPr>
            <p:spPr>
              <a:xfrm>
                <a:off x="2496099" y="3258532"/>
                <a:ext cx="168642" cy="495909"/>
              </a:xfrm>
              <a:custGeom>
                <a:avLst/>
                <a:gdLst/>
                <a:ahLst/>
                <a:cxnLst/>
                <a:rect l="l" t="t" r="r" b="b"/>
                <a:pathLst>
                  <a:path w="5067" h="14900" extrusionOk="0">
                    <a:moveTo>
                      <a:pt x="0" y="1"/>
                    </a:moveTo>
                    <a:lnTo>
                      <a:pt x="0" y="14900"/>
                    </a:lnTo>
                    <a:lnTo>
                      <a:pt x="5066" y="14900"/>
                    </a:lnTo>
                    <a:lnTo>
                      <a:pt x="5066" y="1"/>
                    </a:lnTo>
                    <a:close/>
                  </a:path>
                </a:pathLst>
              </a:custGeom>
              <a:solidFill>
                <a:srgbClr val="72717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8" name="Google Shape;1028;p28"/>
              <p:cNvSpPr/>
              <p:nvPr/>
            </p:nvSpPr>
            <p:spPr>
              <a:xfrm>
                <a:off x="2107261" y="3650232"/>
                <a:ext cx="667813" cy="1081748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32502" extrusionOk="0">
                    <a:moveTo>
                      <a:pt x="10033" y="0"/>
                    </a:moveTo>
                    <a:lnTo>
                      <a:pt x="9520" y="14"/>
                    </a:lnTo>
                    <a:lnTo>
                      <a:pt x="9008" y="57"/>
                    </a:lnTo>
                    <a:lnTo>
                      <a:pt x="8510" y="128"/>
                    </a:lnTo>
                    <a:lnTo>
                      <a:pt x="8012" y="214"/>
                    </a:lnTo>
                    <a:lnTo>
                      <a:pt x="7528" y="327"/>
                    </a:lnTo>
                    <a:lnTo>
                      <a:pt x="7044" y="455"/>
                    </a:lnTo>
                    <a:lnTo>
                      <a:pt x="6589" y="612"/>
                    </a:lnTo>
                    <a:lnTo>
                      <a:pt x="6134" y="797"/>
                    </a:lnTo>
                    <a:lnTo>
                      <a:pt x="5678" y="996"/>
                    </a:lnTo>
                    <a:lnTo>
                      <a:pt x="5252" y="1224"/>
                    </a:lnTo>
                    <a:lnTo>
                      <a:pt x="4825" y="1466"/>
                    </a:lnTo>
                    <a:lnTo>
                      <a:pt x="4426" y="1722"/>
                    </a:lnTo>
                    <a:lnTo>
                      <a:pt x="4028" y="2006"/>
                    </a:lnTo>
                    <a:lnTo>
                      <a:pt x="3658" y="2291"/>
                    </a:lnTo>
                    <a:lnTo>
                      <a:pt x="3288" y="2618"/>
                    </a:lnTo>
                    <a:lnTo>
                      <a:pt x="2946" y="2946"/>
                    </a:lnTo>
                    <a:lnTo>
                      <a:pt x="2605" y="3287"/>
                    </a:lnTo>
                    <a:lnTo>
                      <a:pt x="2292" y="3657"/>
                    </a:lnTo>
                    <a:lnTo>
                      <a:pt x="1993" y="4041"/>
                    </a:lnTo>
                    <a:lnTo>
                      <a:pt x="1708" y="4426"/>
                    </a:lnTo>
                    <a:lnTo>
                      <a:pt x="1452" y="4838"/>
                    </a:lnTo>
                    <a:lnTo>
                      <a:pt x="1210" y="5251"/>
                    </a:lnTo>
                    <a:lnTo>
                      <a:pt x="997" y="5692"/>
                    </a:lnTo>
                    <a:lnTo>
                      <a:pt x="798" y="6133"/>
                    </a:lnTo>
                    <a:lnTo>
                      <a:pt x="613" y="6589"/>
                    </a:lnTo>
                    <a:lnTo>
                      <a:pt x="456" y="7058"/>
                    </a:lnTo>
                    <a:lnTo>
                      <a:pt x="314" y="7528"/>
                    </a:lnTo>
                    <a:lnTo>
                      <a:pt x="200" y="8012"/>
                    </a:lnTo>
                    <a:lnTo>
                      <a:pt x="115" y="8510"/>
                    </a:lnTo>
                    <a:lnTo>
                      <a:pt x="58" y="9008"/>
                    </a:lnTo>
                    <a:lnTo>
                      <a:pt x="15" y="9520"/>
                    </a:lnTo>
                    <a:lnTo>
                      <a:pt x="1" y="10032"/>
                    </a:lnTo>
                    <a:lnTo>
                      <a:pt x="1" y="22483"/>
                    </a:lnTo>
                    <a:lnTo>
                      <a:pt x="15" y="22996"/>
                    </a:lnTo>
                    <a:lnTo>
                      <a:pt x="58" y="23508"/>
                    </a:lnTo>
                    <a:lnTo>
                      <a:pt x="115" y="24006"/>
                    </a:lnTo>
                    <a:lnTo>
                      <a:pt x="200" y="24504"/>
                    </a:lnTo>
                    <a:lnTo>
                      <a:pt x="314" y="24988"/>
                    </a:lnTo>
                    <a:lnTo>
                      <a:pt x="456" y="25457"/>
                    </a:lnTo>
                    <a:lnTo>
                      <a:pt x="613" y="25927"/>
                    </a:lnTo>
                    <a:lnTo>
                      <a:pt x="798" y="26382"/>
                    </a:lnTo>
                    <a:lnTo>
                      <a:pt x="997" y="26823"/>
                    </a:lnTo>
                    <a:lnTo>
                      <a:pt x="1210" y="27265"/>
                    </a:lnTo>
                    <a:lnTo>
                      <a:pt x="1452" y="27677"/>
                    </a:lnTo>
                    <a:lnTo>
                      <a:pt x="1708" y="28090"/>
                    </a:lnTo>
                    <a:lnTo>
                      <a:pt x="1993" y="28474"/>
                    </a:lnTo>
                    <a:lnTo>
                      <a:pt x="2292" y="28858"/>
                    </a:lnTo>
                    <a:lnTo>
                      <a:pt x="2605" y="29214"/>
                    </a:lnTo>
                    <a:lnTo>
                      <a:pt x="2946" y="29570"/>
                    </a:lnTo>
                    <a:lnTo>
                      <a:pt x="3288" y="29897"/>
                    </a:lnTo>
                    <a:lnTo>
                      <a:pt x="3658" y="30210"/>
                    </a:lnTo>
                    <a:lnTo>
                      <a:pt x="4028" y="30509"/>
                    </a:lnTo>
                    <a:lnTo>
                      <a:pt x="4426" y="30794"/>
                    </a:lnTo>
                    <a:lnTo>
                      <a:pt x="4825" y="31050"/>
                    </a:lnTo>
                    <a:lnTo>
                      <a:pt x="5252" y="31292"/>
                    </a:lnTo>
                    <a:lnTo>
                      <a:pt x="5678" y="31519"/>
                    </a:lnTo>
                    <a:lnTo>
                      <a:pt x="6134" y="31719"/>
                    </a:lnTo>
                    <a:lnTo>
                      <a:pt x="6589" y="31904"/>
                    </a:lnTo>
                    <a:lnTo>
                      <a:pt x="7044" y="32060"/>
                    </a:lnTo>
                    <a:lnTo>
                      <a:pt x="7528" y="32188"/>
                    </a:lnTo>
                    <a:lnTo>
                      <a:pt x="8012" y="32302"/>
                    </a:lnTo>
                    <a:lnTo>
                      <a:pt x="8510" y="32387"/>
                    </a:lnTo>
                    <a:lnTo>
                      <a:pt x="9008" y="32459"/>
                    </a:lnTo>
                    <a:lnTo>
                      <a:pt x="9520" y="32487"/>
                    </a:lnTo>
                    <a:lnTo>
                      <a:pt x="10033" y="32501"/>
                    </a:lnTo>
                    <a:lnTo>
                      <a:pt x="10545" y="32487"/>
                    </a:lnTo>
                    <a:lnTo>
                      <a:pt x="11057" y="32459"/>
                    </a:lnTo>
                    <a:lnTo>
                      <a:pt x="11555" y="32387"/>
                    </a:lnTo>
                    <a:lnTo>
                      <a:pt x="12053" y="32302"/>
                    </a:lnTo>
                    <a:lnTo>
                      <a:pt x="12537" y="32188"/>
                    </a:lnTo>
                    <a:lnTo>
                      <a:pt x="13021" y="32060"/>
                    </a:lnTo>
                    <a:lnTo>
                      <a:pt x="13476" y="31904"/>
                    </a:lnTo>
                    <a:lnTo>
                      <a:pt x="13932" y="31719"/>
                    </a:lnTo>
                    <a:lnTo>
                      <a:pt x="14387" y="31519"/>
                    </a:lnTo>
                    <a:lnTo>
                      <a:pt x="14814" y="31292"/>
                    </a:lnTo>
                    <a:lnTo>
                      <a:pt x="15227" y="31050"/>
                    </a:lnTo>
                    <a:lnTo>
                      <a:pt x="15639" y="30794"/>
                    </a:lnTo>
                    <a:lnTo>
                      <a:pt x="16038" y="30509"/>
                    </a:lnTo>
                    <a:lnTo>
                      <a:pt x="16408" y="30210"/>
                    </a:lnTo>
                    <a:lnTo>
                      <a:pt x="16778" y="29897"/>
                    </a:lnTo>
                    <a:lnTo>
                      <a:pt x="17119" y="29570"/>
                    </a:lnTo>
                    <a:lnTo>
                      <a:pt x="17461" y="29214"/>
                    </a:lnTo>
                    <a:lnTo>
                      <a:pt x="17774" y="28858"/>
                    </a:lnTo>
                    <a:lnTo>
                      <a:pt x="18073" y="28474"/>
                    </a:lnTo>
                    <a:lnTo>
                      <a:pt x="18343" y="28090"/>
                    </a:lnTo>
                    <a:lnTo>
                      <a:pt x="18613" y="27677"/>
                    </a:lnTo>
                    <a:lnTo>
                      <a:pt x="18855" y="27265"/>
                    </a:lnTo>
                    <a:lnTo>
                      <a:pt x="19069" y="26823"/>
                    </a:lnTo>
                    <a:lnTo>
                      <a:pt x="19268" y="26382"/>
                    </a:lnTo>
                    <a:lnTo>
                      <a:pt x="19453" y="25927"/>
                    </a:lnTo>
                    <a:lnTo>
                      <a:pt x="19609" y="25457"/>
                    </a:lnTo>
                    <a:lnTo>
                      <a:pt x="19752" y="24988"/>
                    </a:lnTo>
                    <a:lnTo>
                      <a:pt x="19866" y="24504"/>
                    </a:lnTo>
                    <a:lnTo>
                      <a:pt x="19951" y="24006"/>
                    </a:lnTo>
                    <a:lnTo>
                      <a:pt x="20008" y="23508"/>
                    </a:lnTo>
                    <a:lnTo>
                      <a:pt x="20051" y="22996"/>
                    </a:lnTo>
                    <a:lnTo>
                      <a:pt x="20065" y="22483"/>
                    </a:lnTo>
                    <a:lnTo>
                      <a:pt x="20065" y="10032"/>
                    </a:lnTo>
                    <a:lnTo>
                      <a:pt x="20051" y="9520"/>
                    </a:lnTo>
                    <a:lnTo>
                      <a:pt x="20008" y="9008"/>
                    </a:lnTo>
                    <a:lnTo>
                      <a:pt x="19951" y="8510"/>
                    </a:lnTo>
                    <a:lnTo>
                      <a:pt x="19866" y="8012"/>
                    </a:lnTo>
                    <a:lnTo>
                      <a:pt x="19752" y="7528"/>
                    </a:lnTo>
                    <a:lnTo>
                      <a:pt x="19609" y="7058"/>
                    </a:lnTo>
                    <a:lnTo>
                      <a:pt x="19453" y="6589"/>
                    </a:lnTo>
                    <a:lnTo>
                      <a:pt x="19268" y="6133"/>
                    </a:lnTo>
                    <a:lnTo>
                      <a:pt x="19069" y="5692"/>
                    </a:lnTo>
                    <a:lnTo>
                      <a:pt x="18855" y="5251"/>
                    </a:lnTo>
                    <a:lnTo>
                      <a:pt x="18613" y="4838"/>
                    </a:lnTo>
                    <a:lnTo>
                      <a:pt x="18343" y="4426"/>
                    </a:lnTo>
                    <a:lnTo>
                      <a:pt x="18073" y="4041"/>
                    </a:lnTo>
                    <a:lnTo>
                      <a:pt x="17774" y="3657"/>
                    </a:lnTo>
                    <a:lnTo>
                      <a:pt x="17461" y="3287"/>
                    </a:lnTo>
                    <a:lnTo>
                      <a:pt x="17119" y="2946"/>
                    </a:lnTo>
                    <a:lnTo>
                      <a:pt x="16778" y="2618"/>
                    </a:lnTo>
                    <a:lnTo>
                      <a:pt x="16408" y="2291"/>
                    </a:lnTo>
                    <a:lnTo>
                      <a:pt x="16038" y="2006"/>
                    </a:lnTo>
                    <a:lnTo>
                      <a:pt x="15639" y="1722"/>
                    </a:lnTo>
                    <a:lnTo>
                      <a:pt x="15227" y="1466"/>
                    </a:lnTo>
                    <a:lnTo>
                      <a:pt x="14814" y="1224"/>
                    </a:lnTo>
                    <a:lnTo>
                      <a:pt x="14387" y="996"/>
                    </a:lnTo>
                    <a:lnTo>
                      <a:pt x="13932" y="797"/>
                    </a:lnTo>
                    <a:lnTo>
                      <a:pt x="13476" y="612"/>
                    </a:lnTo>
                    <a:lnTo>
                      <a:pt x="13021" y="455"/>
                    </a:lnTo>
                    <a:lnTo>
                      <a:pt x="12537" y="327"/>
                    </a:lnTo>
                    <a:lnTo>
                      <a:pt x="12053" y="214"/>
                    </a:lnTo>
                    <a:lnTo>
                      <a:pt x="11555" y="128"/>
                    </a:lnTo>
                    <a:lnTo>
                      <a:pt x="11057" y="57"/>
                    </a:lnTo>
                    <a:lnTo>
                      <a:pt x="10545" y="14"/>
                    </a:lnTo>
                    <a:lnTo>
                      <a:pt x="100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29" name="Google Shape;1029;p28"/>
              <p:cNvSpPr/>
              <p:nvPr/>
            </p:nvSpPr>
            <p:spPr>
              <a:xfrm>
                <a:off x="2107261" y="3236766"/>
                <a:ext cx="667813" cy="185683"/>
              </a:xfrm>
              <a:custGeom>
                <a:avLst/>
                <a:gdLst/>
                <a:ahLst/>
                <a:cxnLst/>
                <a:rect l="l" t="t" r="r" b="b"/>
                <a:pathLst>
                  <a:path w="20065" h="5579" extrusionOk="0">
                    <a:moveTo>
                      <a:pt x="2790" y="0"/>
                    </a:moveTo>
                    <a:lnTo>
                      <a:pt x="2505" y="15"/>
                    </a:lnTo>
                    <a:lnTo>
                      <a:pt x="2235" y="57"/>
                    </a:lnTo>
                    <a:lnTo>
                      <a:pt x="1964" y="128"/>
                    </a:lnTo>
                    <a:lnTo>
                      <a:pt x="1708" y="214"/>
                    </a:lnTo>
                    <a:lnTo>
                      <a:pt x="1466" y="342"/>
                    </a:lnTo>
                    <a:lnTo>
                      <a:pt x="1239" y="470"/>
                    </a:lnTo>
                    <a:lnTo>
                      <a:pt x="1025" y="641"/>
                    </a:lnTo>
                    <a:lnTo>
                      <a:pt x="826" y="811"/>
                    </a:lnTo>
                    <a:lnTo>
                      <a:pt x="641" y="1011"/>
                    </a:lnTo>
                    <a:lnTo>
                      <a:pt x="484" y="1224"/>
                    </a:lnTo>
                    <a:lnTo>
                      <a:pt x="342" y="1466"/>
                    </a:lnTo>
                    <a:lnTo>
                      <a:pt x="228" y="1708"/>
                    </a:lnTo>
                    <a:lnTo>
                      <a:pt x="129" y="1964"/>
                    </a:lnTo>
                    <a:lnTo>
                      <a:pt x="58" y="2220"/>
                    </a:lnTo>
                    <a:lnTo>
                      <a:pt x="15" y="2505"/>
                    </a:lnTo>
                    <a:lnTo>
                      <a:pt x="1" y="2789"/>
                    </a:lnTo>
                    <a:lnTo>
                      <a:pt x="15" y="3074"/>
                    </a:lnTo>
                    <a:lnTo>
                      <a:pt x="58" y="3344"/>
                    </a:lnTo>
                    <a:lnTo>
                      <a:pt x="129" y="3615"/>
                    </a:lnTo>
                    <a:lnTo>
                      <a:pt x="228" y="3871"/>
                    </a:lnTo>
                    <a:lnTo>
                      <a:pt x="342" y="4113"/>
                    </a:lnTo>
                    <a:lnTo>
                      <a:pt x="484" y="4340"/>
                    </a:lnTo>
                    <a:lnTo>
                      <a:pt x="641" y="4554"/>
                    </a:lnTo>
                    <a:lnTo>
                      <a:pt x="826" y="4753"/>
                    </a:lnTo>
                    <a:lnTo>
                      <a:pt x="1025" y="4938"/>
                    </a:lnTo>
                    <a:lnTo>
                      <a:pt x="1239" y="5095"/>
                    </a:lnTo>
                    <a:lnTo>
                      <a:pt x="1466" y="5237"/>
                    </a:lnTo>
                    <a:lnTo>
                      <a:pt x="1708" y="5351"/>
                    </a:lnTo>
                    <a:lnTo>
                      <a:pt x="1964" y="5450"/>
                    </a:lnTo>
                    <a:lnTo>
                      <a:pt x="2235" y="5522"/>
                    </a:lnTo>
                    <a:lnTo>
                      <a:pt x="2505" y="5564"/>
                    </a:lnTo>
                    <a:lnTo>
                      <a:pt x="2790" y="5578"/>
                    </a:lnTo>
                    <a:lnTo>
                      <a:pt x="17276" y="5578"/>
                    </a:lnTo>
                    <a:lnTo>
                      <a:pt x="17560" y="5564"/>
                    </a:lnTo>
                    <a:lnTo>
                      <a:pt x="17831" y="5522"/>
                    </a:lnTo>
                    <a:lnTo>
                      <a:pt x="18101" y="5450"/>
                    </a:lnTo>
                    <a:lnTo>
                      <a:pt x="18357" y="5351"/>
                    </a:lnTo>
                    <a:lnTo>
                      <a:pt x="18599" y="5237"/>
                    </a:lnTo>
                    <a:lnTo>
                      <a:pt x="18827" y="5095"/>
                    </a:lnTo>
                    <a:lnTo>
                      <a:pt x="19040" y="4938"/>
                    </a:lnTo>
                    <a:lnTo>
                      <a:pt x="19239" y="4753"/>
                    </a:lnTo>
                    <a:lnTo>
                      <a:pt x="19424" y="4554"/>
                    </a:lnTo>
                    <a:lnTo>
                      <a:pt x="19581" y="4340"/>
                    </a:lnTo>
                    <a:lnTo>
                      <a:pt x="19723" y="4113"/>
                    </a:lnTo>
                    <a:lnTo>
                      <a:pt x="19837" y="3871"/>
                    </a:lnTo>
                    <a:lnTo>
                      <a:pt x="19937" y="3615"/>
                    </a:lnTo>
                    <a:lnTo>
                      <a:pt x="20008" y="3344"/>
                    </a:lnTo>
                    <a:lnTo>
                      <a:pt x="20051" y="3074"/>
                    </a:lnTo>
                    <a:lnTo>
                      <a:pt x="20065" y="2789"/>
                    </a:lnTo>
                    <a:lnTo>
                      <a:pt x="20051" y="2505"/>
                    </a:lnTo>
                    <a:lnTo>
                      <a:pt x="20008" y="2220"/>
                    </a:lnTo>
                    <a:lnTo>
                      <a:pt x="19937" y="1964"/>
                    </a:lnTo>
                    <a:lnTo>
                      <a:pt x="19837" y="1708"/>
                    </a:lnTo>
                    <a:lnTo>
                      <a:pt x="19723" y="1466"/>
                    </a:lnTo>
                    <a:lnTo>
                      <a:pt x="19581" y="1224"/>
                    </a:lnTo>
                    <a:lnTo>
                      <a:pt x="19424" y="1011"/>
                    </a:lnTo>
                    <a:lnTo>
                      <a:pt x="19239" y="811"/>
                    </a:lnTo>
                    <a:lnTo>
                      <a:pt x="19040" y="641"/>
                    </a:lnTo>
                    <a:lnTo>
                      <a:pt x="18827" y="470"/>
                    </a:lnTo>
                    <a:lnTo>
                      <a:pt x="18599" y="342"/>
                    </a:lnTo>
                    <a:lnTo>
                      <a:pt x="18357" y="214"/>
                    </a:lnTo>
                    <a:lnTo>
                      <a:pt x="18101" y="128"/>
                    </a:lnTo>
                    <a:lnTo>
                      <a:pt x="17831" y="57"/>
                    </a:lnTo>
                    <a:lnTo>
                      <a:pt x="17560" y="15"/>
                    </a:lnTo>
                    <a:lnTo>
                      <a:pt x="17276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0" name="Google Shape;1030;p28"/>
              <p:cNvSpPr/>
              <p:nvPr/>
            </p:nvSpPr>
            <p:spPr>
              <a:xfrm>
                <a:off x="1821199" y="2075012"/>
                <a:ext cx="1207755" cy="1252720"/>
              </a:xfrm>
              <a:custGeom>
                <a:avLst/>
                <a:gdLst/>
                <a:ahLst/>
                <a:cxnLst/>
                <a:rect l="l" t="t" r="r" b="b"/>
                <a:pathLst>
                  <a:path w="36288" h="37639" extrusionOk="0">
                    <a:moveTo>
                      <a:pt x="9734" y="0"/>
                    </a:moveTo>
                    <a:lnTo>
                      <a:pt x="9236" y="15"/>
                    </a:lnTo>
                    <a:lnTo>
                      <a:pt x="8738" y="43"/>
                    </a:lnTo>
                    <a:lnTo>
                      <a:pt x="8254" y="114"/>
                    </a:lnTo>
                    <a:lnTo>
                      <a:pt x="7785" y="200"/>
                    </a:lnTo>
                    <a:lnTo>
                      <a:pt x="7315" y="313"/>
                    </a:lnTo>
                    <a:lnTo>
                      <a:pt x="6845" y="441"/>
                    </a:lnTo>
                    <a:lnTo>
                      <a:pt x="6390" y="598"/>
                    </a:lnTo>
                    <a:lnTo>
                      <a:pt x="5949" y="769"/>
                    </a:lnTo>
                    <a:lnTo>
                      <a:pt x="5522" y="968"/>
                    </a:lnTo>
                    <a:lnTo>
                      <a:pt x="5109" y="1181"/>
                    </a:lnTo>
                    <a:lnTo>
                      <a:pt x="4697" y="1409"/>
                    </a:lnTo>
                    <a:lnTo>
                      <a:pt x="4298" y="1665"/>
                    </a:lnTo>
                    <a:lnTo>
                      <a:pt x="3914" y="1936"/>
                    </a:lnTo>
                    <a:lnTo>
                      <a:pt x="3558" y="2234"/>
                    </a:lnTo>
                    <a:lnTo>
                      <a:pt x="3203" y="2533"/>
                    </a:lnTo>
                    <a:lnTo>
                      <a:pt x="2861" y="2861"/>
                    </a:lnTo>
                    <a:lnTo>
                      <a:pt x="2534" y="3202"/>
                    </a:lnTo>
                    <a:lnTo>
                      <a:pt x="2235" y="3544"/>
                    </a:lnTo>
                    <a:lnTo>
                      <a:pt x="1936" y="3914"/>
                    </a:lnTo>
                    <a:lnTo>
                      <a:pt x="1666" y="4298"/>
                    </a:lnTo>
                    <a:lnTo>
                      <a:pt x="1410" y="4696"/>
                    </a:lnTo>
                    <a:lnTo>
                      <a:pt x="1182" y="5109"/>
                    </a:lnTo>
                    <a:lnTo>
                      <a:pt x="968" y="5522"/>
                    </a:lnTo>
                    <a:lnTo>
                      <a:pt x="769" y="5948"/>
                    </a:lnTo>
                    <a:lnTo>
                      <a:pt x="598" y="6390"/>
                    </a:lnTo>
                    <a:lnTo>
                      <a:pt x="442" y="6845"/>
                    </a:lnTo>
                    <a:lnTo>
                      <a:pt x="314" y="7300"/>
                    </a:lnTo>
                    <a:lnTo>
                      <a:pt x="200" y="7770"/>
                    </a:lnTo>
                    <a:lnTo>
                      <a:pt x="115" y="8254"/>
                    </a:lnTo>
                    <a:lnTo>
                      <a:pt x="58" y="8737"/>
                    </a:lnTo>
                    <a:lnTo>
                      <a:pt x="15" y="9236"/>
                    </a:lnTo>
                    <a:lnTo>
                      <a:pt x="1" y="9734"/>
                    </a:lnTo>
                    <a:lnTo>
                      <a:pt x="1" y="19495"/>
                    </a:lnTo>
                    <a:lnTo>
                      <a:pt x="1" y="19965"/>
                    </a:lnTo>
                    <a:lnTo>
                      <a:pt x="29" y="20434"/>
                    </a:lnTo>
                    <a:lnTo>
                      <a:pt x="58" y="20890"/>
                    </a:lnTo>
                    <a:lnTo>
                      <a:pt x="100" y="21345"/>
                    </a:lnTo>
                    <a:lnTo>
                      <a:pt x="143" y="21801"/>
                    </a:lnTo>
                    <a:lnTo>
                      <a:pt x="214" y="22256"/>
                    </a:lnTo>
                    <a:lnTo>
                      <a:pt x="285" y="22697"/>
                    </a:lnTo>
                    <a:lnTo>
                      <a:pt x="371" y="23138"/>
                    </a:lnTo>
                    <a:lnTo>
                      <a:pt x="470" y="23579"/>
                    </a:lnTo>
                    <a:lnTo>
                      <a:pt x="570" y="24020"/>
                    </a:lnTo>
                    <a:lnTo>
                      <a:pt x="698" y="24447"/>
                    </a:lnTo>
                    <a:lnTo>
                      <a:pt x="826" y="24874"/>
                    </a:lnTo>
                    <a:lnTo>
                      <a:pt x="954" y="25301"/>
                    </a:lnTo>
                    <a:lnTo>
                      <a:pt x="1111" y="25714"/>
                    </a:lnTo>
                    <a:lnTo>
                      <a:pt x="1267" y="26141"/>
                    </a:lnTo>
                    <a:lnTo>
                      <a:pt x="1438" y="26539"/>
                    </a:lnTo>
                    <a:lnTo>
                      <a:pt x="1609" y="26952"/>
                    </a:lnTo>
                    <a:lnTo>
                      <a:pt x="1794" y="27350"/>
                    </a:lnTo>
                    <a:lnTo>
                      <a:pt x="1993" y="27734"/>
                    </a:lnTo>
                    <a:lnTo>
                      <a:pt x="2206" y="28133"/>
                    </a:lnTo>
                    <a:lnTo>
                      <a:pt x="2420" y="28517"/>
                    </a:lnTo>
                    <a:lnTo>
                      <a:pt x="2633" y="28887"/>
                    </a:lnTo>
                    <a:lnTo>
                      <a:pt x="2875" y="29257"/>
                    </a:lnTo>
                    <a:lnTo>
                      <a:pt x="3117" y="29627"/>
                    </a:lnTo>
                    <a:lnTo>
                      <a:pt x="3359" y="29983"/>
                    </a:lnTo>
                    <a:lnTo>
                      <a:pt x="3615" y="30339"/>
                    </a:lnTo>
                    <a:lnTo>
                      <a:pt x="3886" y="30680"/>
                    </a:lnTo>
                    <a:lnTo>
                      <a:pt x="4156" y="31022"/>
                    </a:lnTo>
                    <a:lnTo>
                      <a:pt x="4441" y="31349"/>
                    </a:lnTo>
                    <a:lnTo>
                      <a:pt x="4725" y="31676"/>
                    </a:lnTo>
                    <a:lnTo>
                      <a:pt x="5024" y="32003"/>
                    </a:lnTo>
                    <a:lnTo>
                      <a:pt x="5337" y="32316"/>
                    </a:lnTo>
                    <a:lnTo>
                      <a:pt x="5650" y="32615"/>
                    </a:lnTo>
                    <a:lnTo>
                      <a:pt x="5963" y="32914"/>
                    </a:lnTo>
                    <a:lnTo>
                      <a:pt x="6290" y="33199"/>
                    </a:lnTo>
                    <a:lnTo>
                      <a:pt x="6618" y="33483"/>
                    </a:lnTo>
                    <a:lnTo>
                      <a:pt x="6959" y="33754"/>
                    </a:lnTo>
                    <a:lnTo>
                      <a:pt x="7301" y="34024"/>
                    </a:lnTo>
                    <a:lnTo>
                      <a:pt x="7657" y="34280"/>
                    </a:lnTo>
                    <a:lnTo>
                      <a:pt x="8012" y="34536"/>
                    </a:lnTo>
                    <a:lnTo>
                      <a:pt x="8382" y="34778"/>
                    </a:lnTo>
                    <a:lnTo>
                      <a:pt x="8752" y="35006"/>
                    </a:lnTo>
                    <a:lnTo>
                      <a:pt x="9136" y="35234"/>
                    </a:lnTo>
                    <a:lnTo>
                      <a:pt x="9521" y="35447"/>
                    </a:lnTo>
                    <a:lnTo>
                      <a:pt x="9905" y="35646"/>
                    </a:lnTo>
                    <a:lnTo>
                      <a:pt x="10303" y="35846"/>
                    </a:lnTo>
                    <a:lnTo>
                      <a:pt x="10702" y="36031"/>
                    </a:lnTo>
                    <a:lnTo>
                      <a:pt x="11100" y="36215"/>
                    </a:lnTo>
                    <a:lnTo>
                      <a:pt x="11513" y="36372"/>
                    </a:lnTo>
                    <a:lnTo>
                      <a:pt x="11925" y="36543"/>
                    </a:lnTo>
                    <a:lnTo>
                      <a:pt x="12338" y="36685"/>
                    </a:lnTo>
                    <a:lnTo>
                      <a:pt x="12765" y="36827"/>
                    </a:lnTo>
                    <a:lnTo>
                      <a:pt x="13192" y="36955"/>
                    </a:lnTo>
                    <a:lnTo>
                      <a:pt x="13619" y="37069"/>
                    </a:lnTo>
                    <a:lnTo>
                      <a:pt x="14060" y="37169"/>
                    </a:lnTo>
                    <a:lnTo>
                      <a:pt x="14501" y="37269"/>
                    </a:lnTo>
                    <a:lnTo>
                      <a:pt x="14942" y="37354"/>
                    </a:lnTo>
                    <a:lnTo>
                      <a:pt x="15398" y="37425"/>
                    </a:lnTo>
                    <a:lnTo>
                      <a:pt x="15839" y="37496"/>
                    </a:lnTo>
                    <a:lnTo>
                      <a:pt x="16294" y="37553"/>
                    </a:lnTo>
                    <a:lnTo>
                      <a:pt x="16749" y="37596"/>
                    </a:lnTo>
                    <a:lnTo>
                      <a:pt x="17219" y="37624"/>
                    </a:lnTo>
                    <a:lnTo>
                      <a:pt x="17674" y="37638"/>
                    </a:lnTo>
                    <a:lnTo>
                      <a:pt x="18614" y="37638"/>
                    </a:lnTo>
                    <a:lnTo>
                      <a:pt x="19069" y="37624"/>
                    </a:lnTo>
                    <a:lnTo>
                      <a:pt x="19538" y="37596"/>
                    </a:lnTo>
                    <a:lnTo>
                      <a:pt x="19994" y="37553"/>
                    </a:lnTo>
                    <a:lnTo>
                      <a:pt x="20449" y="37496"/>
                    </a:lnTo>
                    <a:lnTo>
                      <a:pt x="20905" y="37425"/>
                    </a:lnTo>
                    <a:lnTo>
                      <a:pt x="21346" y="37354"/>
                    </a:lnTo>
                    <a:lnTo>
                      <a:pt x="21787" y="37269"/>
                    </a:lnTo>
                    <a:lnTo>
                      <a:pt x="22228" y="37169"/>
                    </a:lnTo>
                    <a:lnTo>
                      <a:pt x="22669" y="37069"/>
                    </a:lnTo>
                    <a:lnTo>
                      <a:pt x="23096" y="36955"/>
                    </a:lnTo>
                    <a:lnTo>
                      <a:pt x="23523" y="36827"/>
                    </a:lnTo>
                    <a:lnTo>
                      <a:pt x="23950" y="36685"/>
                    </a:lnTo>
                    <a:lnTo>
                      <a:pt x="24362" y="36543"/>
                    </a:lnTo>
                    <a:lnTo>
                      <a:pt x="24775" y="36372"/>
                    </a:lnTo>
                    <a:lnTo>
                      <a:pt x="25188" y="36215"/>
                    </a:lnTo>
                    <a:lnTo>
                      <a:pt x="25600" y="36031"/>
                    </a:lnTo>
                    <a:lnTo>
                      <a:pt x="25999" y="35846"/>
                    </a:lnTo>
                    <a:lnTo>
                      <a:pt x="26383" y="35646"/>
                    </a:lnTo>
                    <a:lnTo>
                      <a:pt x="26781" y="35447"/>
                    </a:lnTo>
                    <a:lnTo>
                      <a:pt x="27151" y="35234"/>
                    </a:lnTo>
                    <a:lnTo>
                      <a:pt x="27536" y="35006"/>
                    </a:lnTo>
                    <a:lnTo>
                      <a:pt x="27906" y="34778"/>
                    </a:lnTo>
                    <a:lnTo>
                      <a:pt x="28276" y="34536"/>
                    </a:lnTo>
                    <a:lnTo>
                      <a:pt x="28631" y="34280"/>
                    </a:lnTo>
                    <a:lnTo>
                      <a:pt x="28987" y="34024"/>
                    </a:lnTo>
                    <a:lnTo>
                      <a:pt x="29329" y="33754"/>
                    </a:lnTo>
                    <a:lnTo>
                      <a:pt x="29670" y="33483"/>
                    </a:lnTo>
                    <a:lnTo>
                      <a:pt x="29997" y="33199"/>
                    </a:lnTo>
                    <a:lnTo>
                      <a:pt x="30325" y="32914"/>
                    </a:lnTo>
                    <a:lnTo>
                      <a:pt x="30652" y="32615"/>
                    </a:lnTo>
                    <a:lnTo>
                      <a:pt x="30965" y="32316"/>
                    </a:lnTo>
                    <a:lnTo>
                      <a:pt x="31264" y="32003"/>
                    </a:lnTo>
                    <a:lnTo>
                      <a:pt x="31563" y="31676"/>
                    </a:lnTo>
                    <a:lnTo>
                      <a:pt x="31847" y="31349"/>
                    </a:lnTo>
                    <a:lnTo>
                      <a:pt x="32132" y="31022"/>
                    </a:lnTo>
                    <a:lnTo>
                      <a:pt x="32402" y="30680"/>
                    </a:lnTo>
                    <a:lnTo>
                      <a:pt x="32673" y="30339"/>
                    </a:lnTo>
                    <a:lnTo>
                      <a:pt x="32929" y="29983"/>
                    </a:lnTo>
                    <a:lnTo>
                      <a:pt x="33185" y="29627"/>
                    </a:lnTo>
                    <a:lnTo>
                      <a:pt x="33427" y="29257"/>
                    </a:lnTo>
                    <a:lnTo>
                      <a:pt x="33655" y="28887"/>
                    </a:lnTo>
                    <a:lnTo>
                      <a:pt x="33882" y="28517"/>
                    </a:lnTo>
                    <a:lnTo>
                      <a:pt x="34096" y="28133"/>
                    </a:lnTo>
                    <a:lnTo>
                      <a:pt x="34295" y="27734"/>
                    </a:lnTo>
                    <a:lnTo>
                      <a:pt x="34494" y="27350"/>
                    </a:lnTo>
                    <a:lnTo>
                      <a:pt x="34679" y="26952"/>
                    </a:lnTo>
                    <a:lnTo>
                      <a:pt x="34864" y="26539"/>
                    </a:lnTo>
                    <a:lnTo>
                      <a:pt x="35021" y="26141"/>
                    </a:lnTo>
                    <a:lnTo>
                      <a:pt x="35177" y="25714"/>
                    </a:lnTo>
                    <a:lnTo>
                      <a:pt x="35334" y="25301"/>
                    </a:lnTo>
                    <a:lnTo>
                      <a:pt x="35476" y="24874"/>
                    </a:lnTo>
                    <a:lnTo>
                      <a:pt x="35604" y="24447"/>
                    </a:lnTo>
                    <a:lnTo>
                      <a:pt x="35718" y="24020"/>
                    </a:lnTo>
                    <a:lnTo>
                      <a:pt x="35817" y="23579"/>
                    </a:lnTo>
                    <a:lnTo>
                      <a:pt x="35917" y="23138"/>
                    </a:lnTo>
                    <a:lnTo>
                      <a:pt x="36002" y="22697"/>
                    </a:lnTo>
                    <a:lnTo>
                      <a:pt x="36074" y="22256"/>
                    </a:lnTo>
                    <a:lnTo>
                      <a:pt x="36145" y="21801"/>
                    </a:lnTo>
                    <a:lnTo>
                      <a:pt x="36202" y="21345"/>
                    </a:lnTo>
                    <a:lnTo>
                      <a:pt x="36230" y="20890"/>
                    </a:lnTo>
                    <a:lnTo>
                      <a:pt x="36259" y="20434"/>
                    </a:lnTo>
                    <a:lnTo>
                      <a:pt x="36287" y="19965"/>
                    </a:lnTo>
                    <a:lnTo>
                      <a:pt x="36287" y="19495"/>
                    </a:lnTo>
                    <a:lnTo>
                      <a:pt x="36287" y="9734"/>
                    </a:lnTo>
                    <a:lnTo>
                      <a:pt x="36273" y="9236"/>
                    </a:lnTo>
                    <a:lnTo>
                      <a:pt x="36244" y="8737"/>
                    </a:lnTo>
                    <a:lnTo>
                      <a:pt x="36173" y="8254"/>
                    </a:lnTo>
                    <a:lnTo>
                      <a:pt x="36088" y="7770"/>
                    </a:lnTo>
                    <a:lnTo>
                      <a:pt x="35988" y="7300"/>
                    </a:lnTo>
                    <a:lnTo>
                      <a:pt x="35846" y="6845"/>
                    </a:lnTo>
                    <a:lnTo>
                      <a:pt x="35689" y="6390"/>
                    </a:lnTo>
                    <a:lnTo>
                      <a:pt x="35519" y="5948"/>
                    </a:lnTo>
                    <a:lnTo>
                      <a:pt x="35319" y="5522"/>
                    </a:lnTo>
                    <a:lnTo>
                      <a:pt x="35106" y="5109"/>
                    </a:lnTo>
                    <a:lnTo>
                      <a:pt x="34878" y="4696"/>
                    </a:lnTo>
                    <a:lnTo>
                      <a:pt x="34622" y="4298"/>
                    </a:lnTo>
                    <a:lnTo>
                      <a:pt x="34352" y="3914"/>
                    </a:lnTo>
                    <a:lnTo>
                      <a:pt x="34053" y="3544"/>
                    </a:lnTo>
                    <a:lnTo>
                      <a:pt x="33754" y="3202"/>
                    </a:lnTo>
                    <a:lnTo>
                      <a:pt x="33427" y="2861"/>
                    </a:lnTo>
                    <a:lnTo>
                      <a:pt x="33085" y="2533"/>
                    </a:lnTo>
                    <a:lnTo>
                      <a:pt x="32744" y="2234"/>
                    </a:lnTo>
                    <a:lnTo>
                      <a:pt x="32374" y="1936"/>
                    </a:lnTo>
                    <a:lnTo>
                      <a:pt x="31990" y="1665"/>
                    </a:lnTo>
                    <a:lnTo>
                      <a:pt x="31591" y="1409"/>
                    </a:lnTo>
                    <a:lnTo>
                      <a:pt x="31193" y="1181"/>
                    </a:lnTo>
                    <a:lnTo>
                      <a:pt x="30766" y="968"/>
                    </a:lnTo>
                    <a:lnTo>
                      <a:pt x="30339" y="769"/>
                    </a:lnTo>
                    <a:lnTo>
                      <a:pt x="29898" y="598"/>
                    </a:lnTo>
                    <a:lnTo>
                      <a:pt x="29442" y="441"/>
                    </a:lnTo>
                    <a:lnTo>
                      <a:pt x="28987" y="313"/>
                    </a:lnTo>
                    <a:lnTo>
                      <a:pt x="28518" y="200"/>
                    </a:lnTo>
                    <a:lnTo>
                      <a:pt x="28034" y="114"/>
                    </a:lnTo>
                    <a:lnTo>
                      <a:pt x="27550" y="43"/>
                    </a:lnTo>
                    <a:lnTo>
                      <a:pt x="27052" y="15"/>
                    </a:lnTo>
                    <a:lnTo>
                      <a:pt x="265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1" name="Google Shape;1031;p28"/>
              <p:cNvSpPr/>
              <p:nvPr/>
            </p:nvSpPr>
            <p:spPr>
              <a:xfrm>
                <a:off x="2038600" y="2210471"/>
                <a:ext cx="765364" cy="765364"/>
              </a:xfrm>
              <a:custGeom>
                <a:avLst/>
                <a:gdLst/>
                <a:ahLst/>
                <a:cxnLst/>
                <a:rect l="l" t="t" r="r" b="b"/>
                <a:pathLst>
                  <a:path w="22996" h="22996" extrusionOk="0">
                    <a:moveTo>
                      <a:pt x="11498" y="0"/>
                    </a:moveTo>
                    <a:lnTo>
                      <a:pt x="10900" y="14"/>
                    </a:lnTo>
                    <a:lnTo>
                      <a:pt x="10317" y="57"/>
                    </a:lnTo>
                    <a:lnTo>
                      <a:pt x="9748" y="128"/>
                    </a:lnTo>
                    <a:lnTo>
                      <a:pt x="9179" y="242"/>
                    </a:lnTo>
                    <a:lnTo>
                      <a:pt x="8624" y="370"/>
                    </a:lnTo>
                    <a:lnTo>
                      <a:pt x="8083" y="512"/>
                    </a:lnTo>
                    <a:lnTo>
                      <a:pt x="7542" y="697"/>
                    </a:lnTo>
                    <a:lnTo>
                      <a:pt x="7030" y="911"/>
                    </a:lnTo>
                    <a:lnTo>
                      <a:pt x="6518" y="1138"/>
                    </a:lnTo>
                    <a:lnTo>
                      <a:pt x="6020" y="1395"/>
                    </a:lnTo>
                    <a:lnTo>
                      <a:pt x="5536" y="1665"/>
                    </a:lnTo>
                    <a:lnTo>
                      <a:pt x="5066" y="1964"/>
                    </a:lnTo>
                    <a:lnTo>
                      <a:pt x="4625" y="2291"/>
                    </a:lnTo>
                    <a:lnTo>
                      <a:pt x="4184" y="2633"/>
                    </a:lnTo>
                    <a:lnTo>
                      <a:pt x="3771" y="2988"/>
                    </a:lnTo>
                    <a:lnTo>
                      <a:pt x="3373" y="3373"/>
                    </a:lnTo>
                    <a:lnTo>
                      <a:pt x="2989" y="3771"/>
                    </a:lnTo>
                    <a:lnTo>
                      <a:pt x="2633" y="4184"/>
                    </a:lnTo>
                    <a:lnTo>
                      <a:pt x="2291" y="4625"/>
                    </a:lnTo>
                    <a:lnTo>
                      <a:pt x="1964" y="5066"/>
                    </a:lnTo>
                    <a:lnTo>
                      <a:pt x="1665" y="5536"/>
                    </a:lnTo>
                    <a:lnTo>
                      <a:pt x="1395" y="6019"/>
                    </a:lnTo>
                    <a:lnTo>
                      <a:pt x="1139" y="6517"/>
                    </a:lnTo>
                    <a:lnTo>
                      <a:pt x="911" y="7015"/>
                    </a:lnTo>
                    <a:lnTo>
                      <a:pt x="698" y="7542"/>
                    </a:lnTo>
                    <a:lnTo>
                      <a:pt x="527" y="8083"/>
                    </a:lnTo>
                    <a:lnTo>
                      <a:pt x="370" y="8623"/>
                    </a:lnTo>
                    <a:lnTo>
                      <a:pt x="242" y="9178"/>
                    </a:lnTo>
                    <a:lnTo>
                      <a:pt x="143" y="9748"/>
                    </a:lnTo>
                    <a:lnTo>
                      <a:pt x="57" y="10317"/>
                    </a:lnTo>
                    <a:lnTo>
                      <a:pt x="15" y="10900"/>
                    </a:lnTo>
                    <a:lnTo>
                      <a:pt x="0" y="11498"/>
                    </a:lnTo>
                    <a:lnTo>
                      <a:pt x="15" y="12081"/>
                    </a:lnTo>
                    <a:lnTo>
                      <a:pt x="57" y="12665"/>
                    </a:lnTo>
                    <a:lnTo>
                      <a:pt x="143" y="13248"/>
                    </a:lnTo>
                    <a:lnTo>
                      <a:pt x="242" y="13817"/>
                    </a:lnTo>
                    <a:lnTo>
                      <a:pt x="370" y="14372"/>
                    </a:lnTo>
                    <a:lnTo>
                      <a:pt x="527" y="14913"/>
                    </a:lnTo>
                    <a:lnTo>
                      <a:pt x="698" y="15454"/>
                    </a:lnTo>
                    <a:lnTo>
                      <a:pt x="911" y="15966"/>
                    </a:lnTo>
                    <a:lnTo>
                      <a:pt x="1139" y="16478"/>
                    </a:lnTo>
                    <a:lnTo>
                      <a:pt x="1395" y="16976"/>
                    </a:lnTo>
                    <a:lnTo>
                      <a:pt x="1665" y="17460"/>
                    </a:lnTo>
                    <a:lnTo>
                      <a:pt x="1964" y="17916"/>
                    </a:lnTo>
                    <a:lnTo>
                      <a:pt x="2291" y="18371"/>
                    </a:lnTo>
                    <a:lnTo>
                      <a:pt x="2633" y="18812"/>
                    </a:lnTo>
                    <a:lnTo>
                      <a:pt x="2989" y="19225"/>
                    </a:lnTo>
                    <a:lnTo>
                      <a:pt x="3373" y="19623"/>
                    </a:lnTo>
                    <a:lnTo>
                      <a:pt x="3771" y="20007"/>
                    </a:lnTo>
                    <a:lnTo>
                      <a:pt x="4184" y="20363"/>
                    </a:lnTo>
                    <a:lnTo>
                      <a:pt x="4625" y="20705"/>
                    </a:lnTo>
                    <a:lnTo>
                      <a:pt x="5066" y="21032"/>
                    </a:lnTo>
                    <a:lnTo>
                      <a:pt x="5536" y="21331"/>
                    </a:lnTo>
                    <a:lnTo>
                      <a:pt x="6020" y="21601"/>
                    </a:lnTo>
                    <a:lnTo>
                      <a:pt x="6518" y="21857"/>
                    </a:lnTo>
                    <a:lnTo>
                      <a:pt x="7030" y="22085"/>
                    </a:lnTo>
                    <a:lnTo>
                      <a:pt x="7542" y="22298"/>
                    </a:lnTo>
                    <a:lnTo>
                      <a:pt x="8083" y="22469"/>
                    </a:lnTo>
                    <a:lnTo>
                      <a:pt x="8624" y="22626"/>
                    </a:lnTo>
                    <a:lnTo>
                      <a:pt x="9179" y="22754"/>
                    </a:lnTo>
                    <a:lnTo>
                      <a:pt x="9748" y="22853"/>
                    </a:lnTo>
                    <a:lnTo>
                      <a:pt x="10317" y="22924"/>
                    </a:lnTo>
                    <a:lnTo>
                      <a:pt x="10900" y="22981"/>
                    </a:lnTo>
                    <a:lnTo>
                      <a:pt x="11498" y="22996"/>
                    </a:lnTo>
                    <a:lnTo>
                      <a:pt x="12096" y="22981"/>
                    </a:lnTo>
                    <a:lnTo>
                      <a:pt x="12679" y="22924"/>
                    </a:lnTo>
                    <a:lnTo>
                      <a:pt x="13248" y="22853"/>
                    </a:lnTo>
                    <a:lnTo>
                      <a:pt x="13818" y="22754"/>
                    </a:lnTo>
                    <a:lnTo>
                      <a:pt x="14373" y="22626"/>
                    </a:lnTo>
                    <a:lnTo>
                      <a:pt x="14913" y="22469"/>
                    </a:lnTo>
                    <a:lnTo>
                      <a:pt x="15454" y="22298"/>
                    </a:lnTo>
                    <a:lnTo>
                      <a:pt x="15966" y="22085"/>
                    </a:lnTo>
                    <a:lnTo>
                      <a:pt x="16479" y="21857"/>
                    </a:lnTo>
                    <a:lnTo>
                      <a:pt x="16977" y="21601"/>
                    </a:lnTo>
                    <a:lnTo>
                      <a:pt x="17460" y="21331"/>
                    </a:lnTo>
                    <a:lnTo>
                      <a:pt x="17930" y="21032"/>
                    </a:lnTo>
                    <a:lnTo>
                      <a:pt x="18371" y="20705"/>
                    </a:lnTo>
                    <a:lnTo>
                      <a:pt x="18812" y="20363"/>
                    </a:lnTo>
                    <a:lnTo>
                      <a:pt x="19225" y="20007"/>
                    </a:lnTo>
                    <a:lnTo>
                      <a:pt x="19623" y="19623"/>
                    </a:lnTo>
                    <a:lnTo>
                      <a:pt x="20008" y="19225"/>
                    </a:lnTo>
                    <a:lnTo>
                      <a:pt x="20363" y="18812"/>
                    </a:lnTo>
                    <a:lnTo>
                      <a:pt x="20705" y="18371"/>
                    </a:lnTo>
                    <a:lnTo>
                      <a:pt x="21032" y="17916"/>
                    </a:lnTo>
                    <a:lnTo>
                      <a:pt x="21331" y="17460"/>
                    </a:lnTo>
                    <a:lnTo>
                      <a:pt x="21601" y="16976"/>
                    </a:lnTo>
                    <a:lnTo>
                      <a:pt x="21857" y="16478"/>
                    </a:lnTo>
                    <a:lnTo>
                      <a:pt x="22085" y="15966"/>
                    </a:lnTo>
                    <a:lnTo>
                      <a:pt x="22299" y="15454"/>
                    </a:lnTo>
                    <a:lnTo>
                      <a:pt x="22469" y="14913"/>
                    </a:lnTo>
                    <a:lnTo>
                      <a:pt x="22626" y="14372"/>
                    </a:lnTo>
                    <a:lnTo>
                      <a:pt x="22754" y="13817"/>
                    </a:lnTo>
                    <a:lnTo>
                      <a:pt x="22854" y="13248"/>
                    </a:lnTo>
                    <a:lnTo>
                      <a:pt x="22939" y="12665"/>
                    </a:lnTo>
                    <a:lnTo>
                      <a:pt x="22982" y="12081"/>
                    </a:lnTo>
                    <a:lnTo>
                      <a:pt x="22996" y="11498"/>
                    </a:lnTo>
                    <a:lnTo>
                      <a:pt x="22982" y="10900"/>
                    </a:lnTo>
                    <a:lnTo>
                      <a:pt x="22939" y="10317"/>
                    </a:lnTo>
                    <a:lnTo>
                      <a:pt x="22854" y="9748"/>
                    </a:lnTo>
                    <a:lnTo>
                      <a:pt x="22754" y="9178"/>
                    </a:lnTo>
                    <a:lnTo>
                      <a:pt x="22626" y="8623"/>
                    </a:lnTo>
                    <a:lnTo>
                      <a:pt x="22469" y="8083"/>
                    </a:lnTo>
                    <a:lnTo>
                      <a:pt x="22299" y="7542"/>
                    </a:lnTo>
                    <a:lnTo>
                      <a:pt x="22085" y="7015"/>
                    </a:lnTo>
                    <a:lnTo>
                      <a:pt x="21857" y="6517"/>
                    </a:lnTo>
                    <a:lnTo>
                      <a:pt x="21601" y="6019"/>
                    </a:lnTo>
                    <a:lnTo>
                      <a:pt x="21331" y="5536"/>
                    </a:lnTo>
                    <a:lnTo>
                      <a:pt x="21032" y="5066"/>
                    </a:lnTo>
                    <a:lnTo>
                      <a:pt x="20705" y="4625"/>
                    </a:lnTo>
                    <a:lnTo>
                      <a:pt x="20363" y="4184"/>
                    </a:lnTo>
                    <a:lnTo>
                      <a:pt x="20008" y="3771"/>
                    </a:lnTo>
                    <a:lnTo>
                      <a:pt x="19623" y="3373"/>
                    </a:lnTo>
                    <a:lnTo>
                      <a:pt x="19225" y="2988"/>
                    </a:lnTo>
                    <a:lnTo>
                      <a:pt x="18812" y="2633"/>
                    </a:lnTo>
                    <a:lnTo>
                      <a:pt x="18371" y="2291"/>
                    </a:lnTo>
                    <a:lnTo>
                      <a:pt x="17930" y="1964"/>
                    </a:lnTo>
                    <a:lnTo>
                      <a:pt x="17460" y="1665"/>
                    </a:lnTo>
                    <a:lnTo>
                      <a:pt x="16977" y="1395"/>
                    </a:lnTo>
                    <a:lnTo>
                      <a:pt x="16479" y="1138"/>
                    </a:lnTo>
                    <a:lnTo>
                      <a:pt x="15966" y="911"/>
                    </a:lnTo>
                    <a:lnTo>
                      <a:pt x="15454" y="697"/>
                    </a:lnTo>
                    <a:lnTo>
                      <a:pt x="14913" y="512"/>
                    </a:lnTo>
                    <a:lnTo>
                      <a:pt x="14373" y="370"/>
                    </a:lnTo>
                    <a:lnTo>
                      <a:pt x="13818" y="242"/>
                    </a:lnTo>
                    <a:lnTo>
                      <a:pt x="13248" y="128"/>
                    </a:lnTo>
                    <a:lnTo>
                      <a:pt x="12679" y="57"/>
                    </a:lnTo>
                    <a:lnTo>
                      <a:pt x="12096" y="14"/>
                    </a:lnTo>
                    <a:lnTo>
                      <a:pt x="114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2" name="Google Shape;1032;p28"/>
              <p:cNvSpPr/>
              <p:nvPr/>
            </p:nvSpPr>
            <p:spPr>
              <a:xfrm>
                <a:off x="2190134" y="2362006"/>
                <a:ext cx="462294" cy="462294"/>
              </a:xfrm>
              <a:custGeom>
                <a:avLst/>
                <a:gdLst/>
                <a:ahLst/>
                <a:cxnLst/>
                <a:rect l="l" t="t" r="r" b="b"/>
                <a:pathLst>
                  <a:path w="13890" h="13890" extrusionOk="0">
                    <a:moveTo>
                      <a:pt x="6945" y="1"/>
                    </a:moveTo>
                    <a:lnTo>
                      <a:pt x="6589" y="15"/>
                    </a:lnTo>
                    <a:lnTo>
                      <a:pt x="6234" y="29"/>
                    </a:lnTo>
                    <a:lnTo>
                      <a:pt x="5892" y="86"/>
                    </a:lnTo>
                    <a:lnTo>
                      <a:pt x="5551" y="143"/>
                    </a:lnTo>
                    <a:lnTo>
                      <a:pt x="5209" y="214"/>
                    </a:lnTo>
                    <a:lnTo>
                      <a:pt x="4882" y="314"/>
                    </a:lnTo>
                    <a:lnTo>
                      <a:pt x="4554" y="428"/>
                    </a:lnTo>
                    <a:lnTo>
                      <a:pt x="4241" y="541"/>
                    </a:lnTo>
                    <a:lnTo>
                      <a:pt x="3928" y="684"/>
                    </a:lnTo>
                    <a:lnTo>
                      <a:pt x="3630" y="840"/>
                    </a:lnTo>
                    <a:lnTo>
                      <a:pt x="3345" y="1011"/>
                    </a:lnTo>
                    <a:lnTo>
                      <a:pt x="3060" y="1182"/>
                    </a:lnTo>
                    <a:lnTo>
                      <a:pt x="2790" y="1381"/>
                    </a:lnTo>
                    <a:lnTo>
                      <a:pt x="2534" y="1580"/>
                    </a:lnTo>
                    <a:lnTo>
                      <a:pt x="2278" y="1808"/>
                    </a:lnTo>
                    <a:lnTo>
                      <a:pt x="2036" y="2036"/>
                    </a:lnTo>
                    <a:lnTo>
                      <a:pt x="1808" y="2277"/>
                    </a:lnTo>
                    <a:lnTo>
                      <a:pt x="1580" y="2519"/>
                    </a:lnTo>
                    <a:lnTo>
                      <a:pt x="1381" y="2790"/>
                    </a:lnTo>
                    <a:lnTo>
                      <a:pt x="1182" y="3060"/>
                    </a:lnTo>
                    <a:lnTo>
                      <a:pt x="1011" y="3345"/>
                    </a:lnTo>
                    <a:lnTo>
                      <a:pt x="840" y="3629"/>
                    </a:lnTo>
                    <a:lnTo>
                      <a:pt x="684" y="3928"/>
                    </a:lnTo>
                    <a:lnTo>
                      <a:pt x="542" y="4241"/>
                    </a:lnTo>
                    <a:lnTo>
                      <a:pt x="428" y="4554"/>
                    </a:lnTo>
                    <a:lnTo>
                      <a:pt x="314" y="4882"/>
                    </a:lnTo>
                    <a:lnTo>
                      <a:pt x="214" y="5209"/>
                    </a:lnTo>
                    <a:lnTo>
                      <a:pt x="143" y="5550"/>
                    </a:lnTo>
                    <a:lnTo>
                      <a:pt x="86" y="5892"/>
                    </a:lnTo>
                    <a:lnTo>
                      <a:pt x="44" y="6233"/>
                    </a:lnTo>
                    <a:lnTo>
                      <a:pt x="15" y="6589"/>
                    </a:lnTo>
                    <a:lnTo>
                      <a:pt x="1" y="6945"/>
                    </a:lnTo>
                    <a:lnTo>
                      <a:pt x="15" y="7301"/>
                    </a:lnTo>
                    <a:lnTo>
                      <a:pt x="44" y="7656"/>
                    </a:lnTo>
                    <a:lnTo>
                      <a:pt x="86" y="7998"/>
                    </a:lnTo>
                    <a:lnTo>
                      <a:pt x="143" y="8339"/>
                    </a:lnTo>
                    <a:lnTo>
                      <a:pt x="214" y="8681"/>
                    </a:lnTo>
                    <a:lnTo>
                      <a:pt x="314" y="9008"/>
                    </a:lnTo>
                    <a:lnTo>
                      <a:pt x="428" y="9335"/>
                    </a:lnTo>
                    <a:lnTo>
                      <a:pt x="542" y="9649"/>
                    </a:lnTo>
                    <a:lnTo>
                      <a:pt x="684" y="9947"/>
                    </a:lnTo>
                    <a:lnTo>
                      <a:pt x="840" y="10246"/>
                    </a:lnTo>
                    <a:lnTo>
                      <a:pt x="1011" y="10545"/>
                    </a:lnTo>
                    <a:lnTo>
                      <a:pt x="1182" y="10830"/>
                    </a:lnTo>
                    <a:lnTo>
                      <a:pt x="1381" y="11100"/>
                    </a:lnTo>
                    <a:lnTo>
                      <a:pt x="1580" y="11356"/>
                    </a:lnTo>
                    <a:lnTo>
                      <a:pt x="1808" y="11612"/>
                    </a:lnTo>
                    <a:lnTo>
                      <a:pt x="2036" y="11854"/>
                    </a:lnTo>
                    <a:lnTo>
                      <a:pt x="2278" y="12082"/>
                    </a:lnTo>
                    <a:lnTo>
                      <a:pt x="2534" y="12295"/>
                    </a:lnTo>
                    <a:lnTo>
                      <a:pt x="2790" y="12509"/>
                    </a:lnTo>
                    <a:lnTo>
                      <a:pt x="3060" y="12708"/>
                    </a:lnTo>
                    <a:lnTo>
                      <a:pt x="3345" y="12879"/>
                    </a:lnTo>
                    <a:lnTo>
                      <a:pt x="3630" y="13049"/>
                    </a:lnTo>
                    <a:lnTo>
                      <a:pt x="3928" y="13206"/>
                    </a:lnTo>
                    <a:lnTo>
                      <a:pt x="4241" y="13348"/>
                    </a:lnTo>
                    <a:lnTo>
                      <a:pt x="4554" y="13462"/>
                    </a:lnTo>
                    <a:lnTo>
                      <a:pt x="4882" y="13576"/>
                    </a:lnTo>
                    <a:lnTo>
                      <a:pt x="5209" y="13661"/>
                    </a:lnTo>
                    <a:lnTo>
                      <a:pt x="5551" y="13747"/>
                    </a:lnTo>
                    <a:lnTo>
                      <a:pt x="5892" y="13804"/>
                    </a:lnTo>
                    <a:lnTo>
                      <a:pt x="6234" y="13846"/>
                    </a:lnTo>
                    <a:lnTo>
                      <a:pt x="6589" y="13875"/>
                    </a:lnTo>
                    <a:lnTo>
                      <a:pt x="6945" y="13889"/>
                    </a:lnTo>
                    <a:lnTo>
                      <a:pt x="7301" y="13875"/>
                    </a:lnTo>
                    <a:lnTo>
                      <a:pt x="7657" y="13846"/>
                    </a:lnTo>
                    <a:lnTo>
                      <a:pt x="7998" y="13804"/>
                    </a:lnTo>
                    <a:lnTo>
                      <a:pt x="8340" y="13747"/>
                    </a:lnTo>
                    <a:lnTo>
                      <a:pt x="8681" y="13661"/>
                    </a:lnTo>
                    <a:lnTo>
                      <a:pt x="9008" y="13576"/>
                    </a:lnTo>
                    <a:lnTo>
                      <a:pt x="9336" y="13462"/>
                    </a:lnTo>
                    <a:lnTo>
                      <a:pt x="9649" y="13348"/>
                    </a:lnTo>
                    <a:lnTo>
                      <a:pt x="9962" y="13206"/>
                    </a:lnTo>
                    <a:lnTo>
                      <a:pt x="10261" y="13049"/>
                    </a:lnTo>
                    <a:lnTo>
                      <a:pt x="10545" y="12879"/>
                    </a:lnTo>
                    <a:lnTo>
                      <a:pt x="10830" y="12708"/>
                    </a:lnTo>
                    <a:lnTo>
                      <a:pt x="11100" y="12509"/>
                    </a:lnTo>
                    <a:lnTo>
                      <a:pt x="11356" y="12295"/>
                    </a:lnTo>
                    <a:lnTo>
                      <a:pt x="11613" y="12082"/>
                    </a:lnTo>
                    <a:lnTo>
                      <a:pt x="11854" y="11854"/>
                    </a:lnTo>
                    <a:lnTo>
                      <a:pt x="12082" y="11612"/>
                    </a:lnTo>
                    <a:lnTo>
                      <a:pt x="12310" y="11356"/>
                    </a:lnTo>
                    <a:lnTo>
                      <a:pt x="12509" y="11100"/>
                    </a:lnTo>
                    <a:lnTo>
                      <a:pt x="12708" y="10830"/>
                    </a:lnTo>
                    <a:lnTo>
                      <a:pt x="12879" y="10545"/>
                    </a:lnTo>
                    <a:lnTo>
                      <a:pt x="13050" y="10246"/>
                    </a:lnTo>
                    <a:lnTo>
                      <a:pt x="13206" y="9947"/>
                    </a:lnTo>
                    <a:lnTo>
                      <a:pt x="13349" y="9649"/>
                    </a:lnTo>
                    <a:lnTo>
                      <a:pt x="13462" y="9335"/>
                    </a:lnTo>
                    <a:lnTo>
                      <a:pt x="13576" y="9008"/>
                    </a:lnTo>
                    <a:lnTo>
                      <a:pt x="13676" y="8681"/>
                    </a:lnTo>
                    <a:lnTo>
                      <a:pt x="13747" y="8339"/>
                    </a:lnTo>
                    <a:lnTo>
                      <a:pt x="13804" y="7998"/>
                    </a:lnTo>
                    <a:lnTo>
                      <a:pt x="13847" y="7656"/>
                    </a:lnTo>
                    <a:lnTo>
                      <a:pt x="13875" y="7301"/>
                    </a:lnTo>
                    <a:lnTo>
                      <a:pt x="13889" y="6945"/>
                    </a:lnTo>
                    <a:lnTo>
                      <a:pt x="13875" y="6589"/>
                    </a:lnTo>
                    <a:lnTo>
                      <a:pt x="13847" y="6233"/>
                    </a:lnTo>
                    <a:lnTo>
                      <a:pt x="13804" y="5892"/>
                    </a:lnTo>
                    <a:lnTo>
                      <a:pt x="13747" y="5550"/>
                    </a:lnTo>
                    <a:lnTo>
                      <a:pt x="13676" y="5209"/>
                    </a:lnTo>
                    <a:lnTo>
                      <a:pt x="13576" y="4882"/>
                    </a:lnTo>
                    <a:lnTo>
                      <a:pt x="13462" y="4554"/>
                    </a:lnTo>
                    <a:lnTo>
                      <a:pt x="13349" y="4241"/>
                    </a:lnTo>
                    <a:lnTo>
                      <a:pt x="13206" y="3928"/>
                    </a:lnTo>
                    <a:lnTo>
                      <a:pt x="13050" y="3629"/>
                    </a:lnTo>
                    <a:lnTo>
                      <a:pt x="12879" y="3345"/>
                    </a:lnTo>
                    <a:lnTo>
                      <a:pt x="12708" y="3060"/>
                    </a:lnTo>
                    <a:lnTo>
                      <a:pt x="12509" y="2790"/>
                    </a:lnTo>
                    <a:lnTo>
                      <a:pt x="12310" y="2519"/>
                    </a:lnTo>
                    <a:lnTo>
                      <a:pt x="12082" y="2277"/>
                    </a:lnTo>
                    <a:lnTo>
                      <a:pt x="11854" y="2036"/>
                    </a:lnTo>
                    <a:lnTo>
                      <a:pt x="11613" y="1808"/>
                    </a:lnTo>
                    <a:lnTo>
                      <a:pt x="11356" y="1580"/>
                    </a:lnTo>
                    <a:lnTo>
                      <a:pt x="11100" y="1381"/>
                    </a:lnTo>
                    <a:lnTo>
                      <a:pt x="10830" y="1182"/>
                    </a:lnTo>
                    <a:lnTo>
                      <a:pt x="10545" y="1011"/>
                    </a:lnTo>
                    <a:lnTo>
                      <a:pt x="10261" y="840"/>
                    </a:lnTo>
                    <a:lnTo>
                      <a:pt x="9962" y="684"/>
                    </a:lnTo>
                    <a:lnTo>
                      <a:pt x="9649" y="541"/>
                    </a:lnTo>
                    <a:lnTo>
                      <a:pt x="9336" y="428"/>
                    </a:lnTo>
                    <a:lnTo>
                      <a:pt x="9008" y="314"/>
                    </a:lnTo>
                    <a:lnTo>
                      <a:pt x="8681" y="214"/>
                    </a:lnTo>
                    <a:lnTo>
                      <a:pt x="8340" y="143"/>
                    </a:lnTo>
                    <a:lnTo>
                      <a:pt x="7998" y="86"/>
                    </a:lnTo>
                    <a:lnTo>
                      <a:pt x="7657" y="29"/>
                    </a:lnTo>
                    <a:lnTo>
                      <a:pt x="7301" y="15"/>
                    </a:lnTo>
                    <a:lnTo>
                      <a:pt x="6945" y="1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3" name="Google Shape;1033;p28"/>
              <p:cNvSpPr/>
              <p:nvPr/>
            </p:nvSpPr>
            <p:spPr>
              <a:xfrm>
                <a:off x="2282027" y="2416489"/>
                <a:ext cx="101378" cy="101378"/>
              </a:xfrm>
              <a:custGeom>
                <a:avLst/>
                <a:gdLst/>
                <a:ahLst/>
                <a:cxnLst/>
                <a:rect l="l" t="t" r="r" b="b"/>
                <a:pathLst>
                  <a:path w="3046" h="3046" extrusionOk="0">
                    <a:moveTo>
                      <a:pt x="1367" y="0"/>
                    </a:moveTo>
                    <a:lnTo>
                      <a:pt x="1210" y="29"/>
                    </a:lnTo>
                    <a:lnTo>
                      <a:pt x="1068" y="71"/>
                    </a:lnTo>
                    <a:lnTo>
                      <a:pt x="925" y="114"/>
                    </a:lnTo>
                    <a:lnTo>
                      <a:pt x="797" y="185"/>
                    </a:lnTo>
                    <a:lnTo>
                      <a:pt x="669" y="256"/>
                    </a:lnTo>
                    <a:lnTo>
                      <a:pt x="555" y="342"/>
                    </a:lnTo>
                    <a:lnTo>
                      <a:pt x="442" y="441"/>
                    </a:lnTo>
                    <a:lnTo>
                      <a:pt x="342" y="555"/>
                    </a:lnTo>
                    <a:lnTo>
                      <a:pt x="257" y="669"/>
                    </a:lnTo>
                    <a:lnTo>
                      <a:pt x="185" y="797"/>
                    </a:lnTo>
                    <a:lnTo>
                      <a:pt x="114" y="925"/>
                    </a:lnTo>
                    <a:lnTo>
                      <a:pt x="57" y="1067"/>
                    </a:lnTo>
                    <a:lnTo>
                      <a:pt x="29" y="1210"/>
                    </a:lnTo>
                    <a:lnTo>
                      <a:pt x="1" y="1366"/>
                    </a:lnTo>
                    <a:lnTo>
                      <a:pt x="1" y="1523"/>
                    </a:lnTo>
                    <a:lnTo>
                      <a:pt x="1" y="1679"/>
                    </a:lnTo>
                    <a:lnTo>
                      <a:pt x="29" y="1836"/>
                    </a:lnTo>
                    <a:lnTo>
                      <a:pt x="57" y="1978"/>
                    </a:lnTo>
                    <a:lnTo>
                      <a:pt x="114" y="2120"/>
                    </a:lnTo>
                    <a:lnTo>
                      <a:pt x="185" y="2248"/>
                    </a:lnTo>
                    <a:lnTo>
                      <a:pt x="257" y="2376"/>
                    </a:lnTo>
                    <a:lnTo>
                      <a:pt x="342" y="2490"/>
                    </a:lnTo>
                    <a:lnTo>
                      <a:pt x="442" y="2604"/>
                    </a:lnTo>
                    <a:lnTo>
                      <a:pt x="555" y="2704"/>
                    </a:lnTo>
                    <a:lnTo>
                      <a:pt x="669" y="2789"/>
                    </a:lnTo>
                    <a:lnTo>
                      <a:pt x="797" y="2860"/>
                    </a:lnTo>
                    <a:lnTo>
                      <a:pt x="925" y="2931"/>
                    </a:lnTo>
                    <a:lnTo>
                      <a:pt x="1068" y="2974"/>
                    </a:lnTo>
                    <a:lnTo>
                      <a:pt x="1210" y="3017"/>
                    </a:lnTo>
                    <a:lnTo>
                      <a:pt x="1367" y="3045"/>
                    </a:lnTo>
                    <a:lnTo>
                      <a:pt x="1680" y="3045"/>
                    </a:lnTo>
                    <a:lnTo>
                      <a:pt x="1822" y="3017"/>
                    </a:lnTo>
                    <a:lnTo>
                      <a:pt x="1978" y="2974"/>
                    </a:lnTo>
                    <a:lnTo>
                      <a:pt x="2121" y="2931"/>
                    </a:lnTo>
                    <a:lnTo>
                      <a:pt x="2249" y="2860"/>
                    </a:lnTo>
                    <a:lnTo>
                      <a:pt x="2377" y="2789"/>
                    </a:lnTo>
                    <a:lnTo>
                      <a:pt x="2491" y="2704"/>
                    </a:lnTo>
                    <a:lnTo>
                      <a:pt x="2605" y="2604"/>
                    </a:lnTo>
                    <a:lnTo>
                      <a:pt x="2704" y="2490"/>
                    </a:lnTo>
                    <a:lnTo>
                      <a:pt x="2790" y="2376"/>
                    </a:lnTo>
                    <a:lnTo>
                      <a:pt x="2861" y="2248"/>
                    </a:lnTo>
                    <a:lnTo>
                      <a:pt x="2932" y="2120"/>
                    </a:lnTo>
                    <a:lnTo>
                      <a:pt x="2975" y="1978"/>
                    </a:lnTo>
                    <a:lnTo>
                      <a:pt x="3017" y="1836"/>
                    </a:lnTo>
                    <a:lnTo>
                      <a:pt x="3046" y="1679"/>
                    </a:lnTo>
                    <a:lnTo>
                      <a:pt x="3046" y="1523"/>
                    </a:lnTo>
                    <a:lnTo>
                      <a:pt x="3046" y="1366"/>
                    </a:lnTo>
                    <a:lnTo>
                      <a:pt x="3017" y="1210"/>
                    </a:lnTo>
                    <a:lnTo>
                      <a:pt x="2975" y="1067"/>
                    </a:lnTo>
                    <a:lnTo>
                      <a:pt x="2932" y="925"/>
                    </a:lnTo>
                    <a:lnTo>
                      <a:pt x="2861" y="797"/>
                    </a:lnTo>
                    <a:lnTo>
                      <a:pt x="2790" y="669"/>
                    </a:lnTo>
                    <a:lnTo>
                      <a:pt x="2704" y="555"/>
                    </a:lnTo>
                    <a:lnTo>
                      <a:pt x="2605" y="441"/>
                    </a:lnTo>
                    <a:lnTo>
                      <a:pt x="2491" y="342"/>
                    </a:lnTo>
                    <a:lnTo>
                      <a:pt x="2377" y="256"/>
                    </a:lnTo>
                    <a:lnTo>
                      <a:pt x="2249" y="185"/>
                    </a:lnTo>
                    <a:lnTo>
                      <a:pt x="2121" y="114"/>
                    </a:lnTo>
                    <a:lnTo>
                      <a:pt x="1978" y="71"/>
                    </a:lnTo>
                    <a:lnTo>
                      <a:pt x="1822" y="29"/>
                    </a:lnTo>
                    <a:lnTo>
                      <a:pt x="16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4" name="Google Shape;1034;p28"/>
              <p:cNvSpPr/>
              <p:nvPr/>
            </p:nvSpPr>
            <p:spPr>
              <a:xfrm>
                <a:off x="1657350" y="1114550"/>
                <a:ext cx="484527" cy="1381523"/>
              </a:xfrm>
              <a:custGeom>
                <a:avLst/>
                <a:gdLst/>
                <a:ahLst/>
                <a:cxnLst/>
                <a:rect l="l" t="t" r="r" b="b"/>
                <a:pathLst>
                  <a:path w="14558" h="41509" extrusionOk="0">
                    <a:moveTo>
                      <a:pt x="4525" y="0"/>
                    </a:moveTo>
                    <a:lnTo>
                      <a:pt x="4283" y="28"/>
                    </a:lnTo>
                    <a:lnTo>
                      <a:pt x="4042" y="57"/>
                    </a:lnTo>
                    <a:lnTo>
                      <a:pt x="3800" y="100"/>
                    </a:lnTo>
                    <a:lnTo>
                      <a:pt x="3558" y="157"/>
                    </a:lnTo>
                    <a:lnTo>
                      <a:pt x="3330" y="228"/>
                    </a:lnTo>
                    <a:lnTo>
                      <a:pt x="3102" y="299"/>
                    </a:lnTo>
                    <a:lnTo>
                      <a:pt x="2875" y="384"/>
                    </a:lnTo>
                    <a:lnTo>
                      <a:pt x="2661" y="484"/>
                    </a:lnTo>
                    <a:lnTo>
                      <a:pt x="2462" y="598"/>
                    </a:lnTo>
                    <a:lnTo>
                      <a:pt x="2263" y="711"/>
                    </a:lnTo>
                    <a:lnTo>
                      <a:pt x="2064" y="840"/>
                    </a:lnTo>
                    <a:lnTo>
                      <a:pt x="1879" y="982"/>
                    </a:lnTo>
                    <a:lnTo>
                      <a:pt x="1694" y="1124"/>
                    </a:lnTo>
                    <a:lnTo>
                      <a:pt x="1523" y="1281"/>
                    </a:lnTo>
                    <a:lnTo>
                      <a:pt x="1366" y="1437"/>
                    </a:lnTo>
                    <a:lnTo>
                      <a:pt x="1210" y="1608"/>
                    </a:lnTo>
                    <a:lnTo>
                      <a:pt x="1053" y="1779"/>
                    </a:lnTo>
                    <a:lnTo>
                      <a:pt x="911" y="1964"/>
                    </a:lnTo>
                    <a:lnTo>
                      <a:pt x="783" y="2149"/>
                    </a:lnTo>
                    <a:lnTo>
                      <a:pt x="669" y="2348"/>
                    </a:lnTo>
                    <a:lnTo>
                      <a:pt x="555" y="2547"/>
                    </a:lnTo>
                    <a:lnTo>
                      <a:pt x="456" y="2761"/>
                    </a:lnTo>
                    <a:lnTo>
                      <a:pt x="356" y="2960"/>
                    </a:lnTo>
                    <a:lnTo>
                      <a:pt x="271" y="3188"/>
                    </a:lnTo>
                    <a:lnTo>
                      <a:pt x="199" y="3401"/>
                    </a:lnTo>
                    <a:lnTo>
                      <a:pt x="143" y="3629"/>
                    </a:lnTo>
                    <a:lnTo>
                      <a:pt x="86" y="3856"/>
                    </a:lnTo>
                    <a:lnTo>
                      <a:pt x="43" y="4084"/>
                    </a:lnTo>
                    <a:lnTo>
                      <a:pt x="15" y="4312"/>
                    </a:lnTo>
                    <a:lnTo>
                      <a:pt x="0" y="4554"/>
                    </a:lnTo>
                    <a:lnTo>
                      <a:pt x="0" y="4795"/>
                    </a:lnTo>
                    <a:lnTo>
                      <a:pt x="0" y="5037"/>
                    </a:lnTo>
                    <a:lnTo>
                      <a:pt x="15" y="5279"/>
                    </a:lnTo>
                    <a:lnTo>
                      <a:pt x="57" y="5521"/>
                    </a:lnTo>
                    <a:lnTo>
                      <a:pt x="5052" y="37467"/>
                    </a:lnTo>
                    <a:lnTo>
                      <a:pt x="5109" y="37709"/>
                    </a:lnTo>
                    <a:lnTo>
                      <a:pt x="5152" y="37951"/>
                    </a:lnTo>
                    <a:lnTo>
                      <a:pt x="5223" y="38179"/>
                    </a:lnTo>
                    <a:lnTo>
                      <a:pt x="5308" y="38407"/>
                    </a:lnTo>
                    <a:lnTo>
                      <a:pt x="5393" y="38620"/>
                    </a:lnTo>
                    <a:lnTo>
                      <a:pt x="5493" y="38833"/>
                    </a:lnTo>
                    <a:lnTo>
                      <a:pt x="5607" y="39047"/>
                    </a:lnTo>
                    <a:lnTo>
                      <a:pt x="5721" y="39246"/>
                    </a:lnTo>
                    <a:lnTo>
                      <a:pt x="5849" y="39431"/>
                    </a:lnTo>
                    <a:lnTo>
                      <a:pt x="5977" y="39630"/>
                    </a:lnTo>
                    <a:lnTo>
                      <a:pt x="6133" y="39801"/>
                    </a:lnTo>
                    <a:lnTo>
                      <a:pt x="6276" y="39972"/>
                    </a:lnTo>
                    <a:lnTo>
                      <a:pt x="6446" y="40143"/>
                    </a:lnTo>
                    <a:lnTo>
                      <a:pt x="6603" y="40299"/>
                    </a:lnTo>
                    <a:lnTo>
                      <a:pt x="6788" y="40441"/>
                    </a:lnTo>
                    <a:lnTo>
                      <a:pt x="6973" y="40584"/>
                    </a:lnTo>
                    <a:lnTo>
                      <a:pt x="7158" y="40712"/>
                    </a:lnTo>
                    <a:lnTo>
                      <a:pt x="7357" y="40840"/>
                    </a:lnTo>
                    <a:lnTo>
                      <a:pt x="7556" y="40954"/>
                    </a:lnTo>
                    <a:lnTo>
                      <a:pt x="7756" y="41053"/>
                    </a:lnTo>
                    <a:lnTo>
                      <a:pt x="7969" y="41153"/>
                    </a:lnTo>
                    <a:lnTo>
                      <a:pt x="8182" y="41224"/>
                    </a:lnTo>
                    <a:lnTo>
                      <a:pt x="8410" y="41295"/>
                    </a:lnTo>
                    <a:lnTo>
                      <a:pt x="8624" y="41366"/>
                    </a:lnTo>
                    <a:lnTo>
                      <a:pt x="8851" y="41409"/>
                    </a:lnTo>
                    <a:lnTo>
                      <a:pt x="9093" y="41452"/>
                    </a:lnTo>
                    <a:lnTo>
                      <a:pt x="9321" y="41480"/>
                    </a:lnTo>
                    <a:lnTo>
                      <a:pt x="9563" y="41509"/>
                    </a:lnTo>
                    <a:lnTo>
                      <a:pt x="9790" y="41509"/>
                    </a:lnTo>
                    <a:lnTo>
                      <a:pt x="10032" y="41494"/>
                    </a:lnTo>
                    <a:lnTo>
                      <a:pt x="10274" y="41480"/>
                    </a:lnTo>
                    <a:lnTo>
                      <a:pt x="10516" y="41452"/>
                    </a:lnTo>
                    <a:lnTo>
                      <a:pt x="10758" y="41409"/>
                    </a:lnTo>
                    <a:lnTo>
                      <a:pt x="11000" y="41352"/>
                    </a:lnTo>
                    <a:lnTo>
                      <a:pt x="11228" y="41281"/>
                    </a:lnTo>
                    <a:lnTo>
                      <a:pt x="11455" y="41210"/>
                    </a:lnTo>
                    <a:lnTo>
                      <a:pt x="11669" y="41110"/>
                    </a:lnTo>
                    <a:lnTo>
                      <a:pt x="11882" y="41011"/>
                    </a:lnTo>
                    <a:lnTo>
                      <a:pt x="12096" y="40911"/>
                    </a:lnTo>
                    <a:lnTo>
                      <a:pt x="12295" y="40783"/>
                    </a:lnTo>
                    <a:lnTo>
                      <a:pt x="12494" y="40669"/>
                    </a:lnTo>
                    <a:lnTo>
                      <a:pt x="12679" y="40527"/>
                    </a:lnTo>
                    <a:lnTo>
                      <a:pt x="12850" y="40385"/>
                    </a:lnTo>
                    <a:lnTo>
                      <a:pt x="13035" y="40228"/>
                    </a:lnTo>
                    <a:lnTo>
                      <a:pt x="13191" y="40071"/>
                    </a:lnTo>
                    <a:lnTo>
                      <a:pt x="13348" y="39901"/>
                    </a:lnTo>
                    <a:lnTo>
                      <a:pt x="13504" y="39716"/>
                    </a:lnTo>
                    <a:lnTo>
                      <a:pt x="13633" y="39545"/>
                    </a:lnTo>
                    <a:lnTo>
                      <a:pt x="13775" y="39346"/>
                    </a:lnTo>
                    <a:lnTo>
                      <a:pt x="13889" y="39161"/>
                    </a:lnTo>
                    <a:lnTo>
                      <a:pt x="14002" y="38962"/>
                    </a:lnTo>
                    <a:lnTo>
                      <a:pt x="14102" y="38748"/>
                    </a:lnTo>
                    <a:lnTo>
                      <a:pt x="14202" y="38535"/>
                    </a:lnTo>
                    <a:lnTo>
                      <a:pt x="14287" y="38321"/>
                    </a:lnTo>
                    <a:lnTo>
                      <a:pt x="14358" y="38108"/>
                    </a:lnTo>
                    <a:lnTo>
                      <a:pt x="14415" y="37880"/>
                    </a:lnTo>
                    <a:lnTo>
                      <a:pt x="14472" y="37652"/>
                    </a:lnTo>
                    <a:lnTo>
                      <a:pt x="14515" y="37425"/>
                    </a:lnTo>
                    <a:lnTo>
                      <a:pt x="14543" y="37183"/>
                    </a:lnTo>
                    <a:lnTo>
                      <a:pt x="14557" y="36955"/>
                    </a:lnTo>
                    <a:lnTo>
                      <a:pt x="14557" y="36713"/>
                    </a:lnTo>
                    <a:lnTo>
                      <a:pt x="14557" y="36471"/>
                    </a:lnTo>
                    <a:lnTo>
                      <a:pt x="14529" y="36229"/>
                    </a:lnTo>
                    <a:lnTo>
                      <a:pt x="14501" y="35988"/>
                    </a:lnTo>
                    <a:lnTo>
                      <a:pt x="9492" y="4041"/>
                    </a:lnTo>
                    <a:lnTo>
                      <a:pt x="9449" y="3799"/>
                    </a:lnTo>
                    <a:lnTo>
                      <a:pt x="9392" y="3557"/>
                    </a:lnTo>
                    <a:lnTo>
                      <a:pt x="9335" y="3330"/>
                    </a:lnTo>
                    <a:lnTo>
                      <a:pt x="9250" y="3102"/>
                    </a:lnTo>
                    <a:lnTo>
                      <a:pt x="9164" y="2889"/>
                    </a:lnTo>
                    <a:lnTo>
                      <a:pt x="9065" y="2675"/>
                    </a:lnTo>
                    <a:lnTo>
                      <a:pt x="8951" y="2462"/>
                    </a:lnTo>
                    <a:lnTo>
                      <a:pt x="8837" y="2263"/>
                    </a:lnTo>
                    <a:lnTo>
                      <a:pt x="8709" y="2063"/>
                    </a:lnTo>
                    <a:lnTo>
                      <a:pt x="8567" y="1878"/>
                    </a:lnTo>
                    <a:lnTo>
                      <a:pt x="8424" y="1708"/>
                    </a:lnTo>
                    <a:lnTo>
                      <a:pt x="8268" y="1523"/>
                    </a:lnTo>
                    <a:lnTo>
                      <a:pt x="8111" y="1366"/>
                    </a:lnTo>
                    <a:lnTo>
                      <a:pt x="7941" y="1210"/>
                    </a:lnTo>
                    <a:lnTo>
                      <a:pt x="7770" y="1053"/>
                    </a:lnTo>
                    <a:lnTo>
                      <a:pt x="7585" y="925"/>
                    </a:lnTo>
                    <a:lnTo>
                      <a:pt x="7400" y="783"/>
                    </a:lnTo>
                    <a:lnTo>
                      <a:pt x="7201" y="669"/>
                    </a:lnTo>
                    <a:lnTo>
                      <a:pt x="7001" y="555"/>
                    </a:lnTo>
                    <a:lnTo>
                      <a:pt x="6802" y="455"/>
                    </a:lnTo>
                    <a:lnTo>
                      <a:pt x="6589" y="356"/>
                    </a:lnTo>
                    <a:lnTo>
                      <a:pt x="6375" y="270"/>
                    </a:lnTo>
                    <a:lnTo>
                      <a:pt x="6148" y="199"/>
                    </a:lnTo>
                    <a:lnTo>
                      <a:pt x="5920" y="142"/>
                    </a:lnTo>
                    <a:lnTo>
                      <a:pt x="5692" y="85"/>
                    </a:lnTo>
                    <a:lnTo>
                      <a:pt x="5465" y="43"/>
                    </a:lnTo>
                    <a:lnTo>
                      <a:pt x="5237" y="14"/>
                    </a:lnTo>
                    <a:lnTo>
                      <a:pt x="499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5" name="Google Shape;1035;p28"/>
              <p:cNvSpPr/>
              <p:nvPr/>
            </p:nvSpPr>
            <p:spPr>
              <a:xfrm>
                <a:off x="2076009" y="1114550"/>
                <a:ext cx="477903" cy="1197771"/>
              </a:xfrm>
              <a:custGeom>
                <a:avLst/>
                <a:gdLst/>
                <a:ahLst/>
                <a:cxnLst/>
                <a:rect l="l" t="t" r="r" b="b"/>
                <a:pathLst>
                  <a:path w="14359" h="35988" extrusionOk="0">
                    <a:moveTo>
                      <a:pt x="9463" y="0"/>
                    </a:moveTo>
                    <a:lnTo>
                      <a:pt x="9236" y="14"/>
                    </a:lnTo>
                    <a:lnTo>
                      <a:pt x="8994" y="28"/>
                    </a:lnTo>
                    <a:lnTo>
                      <a:pt x="8766" y="71"/>
                    </a:lnTo>
                    <a:lnTo>
                      <a:pt x="8538" y="114"/>
                    </a:lnTo>
                    <a:lnTo>
                      <a:pt x="8311" y="171"/>
                    </a:lnTo>
                    <a:lnTo>
                      <a:pt x="8083" y="242"/>
                    </a:lnTo>
                    <a:lnTo>
                      <a:pt x="7870" y="313"/>
                    </a:lnTo>
                    <a:lnTo>
                      <a:pt x="7656" y="398"/>
                    </a:lnTo>
                    <a:lnTo>
                      <a:pt x="7443" y="498"/>
                    </a:lnTo>
                    <a:lnTo>
                      <a:pt x="7244" y="612"/>
                    </a:lnTo>
                    <a:lnTo>
                      <a:pt x="7044" y="726"/>
                    </a:lnTo>
                    <a:lnTo>
                      <a:pt x="6859" y="854"/>
                    </a:lnTo>
                    <a:lnTo>
                      <a:pt x="6674" y="996"/>
                    </a:lnTo>
                    <a:lnTo>
                      <a:pt x="6489" y="1138"/>
                    </a:lnTo>
                    <a:lnTo>
                      <a:pt x="6319" y="1281"/>
                    </a:lnTo>
                    <a:lnTo>
                      <a:pt x="6148" y="1451"/>
                    </a:lnTo>
                    <a:lnTo>
                      <a:pt x="5991" y="1622"/>
                    </a:lnTo>
                    <a:lnTo>
                      <a:pt x="5849" y="1793"/>
                    </a:lnTo>
                    <a:lnTo>
                      <a:pt x="5707" y="1978"/>
                    </a:lnTo>
                    <a:lnTo>
                      <a:pt x="5564" y="2163"/>
                    </a:lnTo>
                    <a:lnTo>
                      <a:pt x="5451" y="2362"/>
                    </a:lnTo>
                    <a:lnTo>
                      <a:pt x="5337" y="2576"/>
                    </a:lnTo>
                    <a:lnTo>
                      <a:pt x="5223" y="2789"/>
                    </a:lnTo>
                    <a:lnTo>
                      <a:pt x="5137" y="3003"/>
                    </a:lnTo>
                    <a:lnTo>
                      <a:pt x="5052" y="3230"/>
                    </a:lnTo>
                    <a:lnTo>
                      <a:pt x="4981" y="3458"/>
                    </a:lnTo>
                    <a:lnTo>
                      <a:pt x="4924" y="3686"/>
                    </a:lnTo>
                    <a:lnTo>
                      <a:pt x="4867" y="3927"/>
                    </a:lnTo>
                    <a:lnTo>
                      <a:pt x="72" y="30352"/>
                    </a:lnTo>
                    <a:lnTo>
                      <a:pt x="43" y="30594"/>
                    </a:lnTo>
                    <a:lnTo>
                      <a:pt x="15" y="30836"/>
                    </a:lnTo>
                    <a:lnTo>
                      <a:pt x="1" y="31078"/>
                    </a:lnTo>
                    <a:lnTo>
                      <a:pt x="1" y="31320"/>
                    </a:lnTo>
                    <a:lnTo>
                      <a:pt x="15" y="31548"/>
                    </a:lnTo>
                    <a:lnTo>
                      <a:pt x="29" y="31790"/>
                    </a:lnTo>
                    <a:lnTo>
                      <a:pt x="72" y="32017"/>
                    </a:lnTo>
                    <a:lnTo>
                      <a:pt x="114" y="32245"/>
                    </a:lnTo>
                    <a:lnTo>
                      <a:pt x="171" y="32473"/>
                    </a:lnTo>
                    <a:lnTo>
                      <a:pt x="242" y="32700"/>
                    </a:lnTo>
                    <a:lnTo>
                      <a:pt x="314" y="32914"/>
                    </a:lnTo>
                    <a:lnTo>
                      <a:pt x="413" y="33127"/>
                    </a:lnTo>
                    <a:lnTo>
                      <a:pt x="499" y="33341"/>
                    </a:lnTo>
                    <a:lnTo>
                      <a:pt x="612" y="33540"/>
                    </a:lnTo>
                    <a:lnTo>
                      <a:pt x="726" y="33739"/>
                    </a:lnTo>
                    <a:lnTo>
                      <a:pt x="854" y="33924"/>
                    </a:lnTo>
                    <a:lnTo>
                      <a:pt x="997" y="34109"/>
                    </a:lnTo>
                    <a:lnTo>
                      <a:pt x="1139" y="34294"/>
                    </a:lnTo>
                    <a:lnTo>
                      <a:pt x="1295" y="34465"/>
                    </a:lnTo>
                    <a:lnTo>
                      <a:pt x="1452" y="34636"/>
                    </a:lnTo>
                    <a:lnTo>
                      <a:pt x="1623" y="34792"/>
                    </a:lnTo>
                    <a:lnTo>
                      <a:pt x="1793" y="34934"/>
                    </a:lnTo>
                    <a:lnTo>
                      <a:pt x="1978" y="35077"/>
                    </a:lnTo>
                    <a:lnTo>
                      <a:pt x="2163" y="35219"/>
                    </a:lnTo>
                    <a:lnTo>
                      <a:pt x="2363" y="35333"/>
                    </a:lnTo>
                    <a:lnTo>
                      <a:pt x="2576" y="35447"/>
                    </a:lnTo>
                    <a:lnTo>
                      <a:pt x="2790" y="35561"/>
                    </a:lnTo>
                    <a:lnTo>
                      <a:pt x="3003" y="35646"/>
                    </a:lnTo>
                    <a:lnTo>
                      <a:pt x="3231" y="35731"/>
                    </a:lnTo>
                    <a:lnTo>
                      <a:pt x="3458" y="35803"/>
                    </a:lnTo>
                    <a:lnTo>
                      <a:pt x="3686" y="35859"/>
                    </a:lnTo>
                    <a:lnTo>
                      <a:pt x="3928" y="35916"/>
                    </a:lnTo>
                    <a:lnTo>
                      <a:pt x="4170" y="35959"/>
                    </a:lnTo>
                    <a:lnTo>
                      <a:pt x="4412" y="35973"/>
                    </a:lnTo>
                    <a:lnTo>
                      <a:pt x="4654" y="35988"/>
                    </a:lnTo>
                    <a:lnTo>
                      <a:pt x="4896" y="35988"/>
                    </a:lnTo>
                    <a:lnTo>
                      <a:pt x="5137" y="35973"/>
                    </a:lnTo>
                    <a:lnTo>
                      <a:pt x="5365" y="35959"/>
                    </a:lnTo>
                    <a:lnTo>
                      <a:pt x="5593" y="35916"/>
                    </a:lnTo>
                    <a:lnTo>
                      <a:pt x="5821" y="35874"/>
                    </a:lnTo>
                    <a:lnTo>
                      <a:pt x="6048" y="35817"/>
                    </a:lnTo>
                    <a:lnTo>
                      <a:pt x="6276" y="35746"/>
                    </a:lnTo>
                    <a:lnTo>
                      <a:pt x="6489" y="35674"/>
                    </a:lnTo>
                    <a:lnTo>
                      <a:pt x="6703" y="35589"/>
                    </a:lnTo>
                    <a:lnTo>
                      <a:pt x="6916" y="35489"/>
                    </a:lnTo>
                    <a:lnTo>
                      <a:pt x="7115" y="35376"/>
                    </a:lnTo>
                    <a:lnTo>
                      <a:pt x="7315" y="35262"/>
                    </a:lnTo>
                    <a:lnTo>
                      <a:pt x="7514" y="35134"/>
                    </a:lnTo>
                    <a:lnTo>
                      <a:pt x="7699" y="35006"/>
                    </a:lnTo>
                    <a:lnTo>
                      <a:pt x="7870" y="34849"/>
                    </a:lnTo>
                    <a:lnTo>
                      <a:pt x="8040" y="34707"/>
                    </a:lnTo>
                    <a:lnTo>
                      <a:pt x="8211" y="34536"/>
                    </a:lnTo>
                    <a:lnTo>
                      <a:pt x="8368" y="34380"/>
                    </a:lnTo>
                    <a:lnTo>
                      <a:pt x="8524" y="34195"/>
                    </a:lnTo>
                    <a:lnTo>
                      <a:pt x="8652" y="34010"/>
                    </a:lnTo>
                    <a:lnTo>
                      <a:pt x="8795" y="33825"/>
                    </a:lnTo>
                    <a:lnTo>
                      <a:pt x="8908" y="33625"/>
                    </a:lnTo>
                    <a:lnTo>
                      <a:pt x="9022" y="33412"/>
                    </a:lnTo>
                    <a:lnTo>
                      <a:pt x="9136" y="33213"/>
                    </a:lnTo>
                    <a:lnTo>
                      <a:pt x="9221" y="32985"/>
                    </a:lnTo>
                    <a:lnTo>
                      <a:pt x="9307" y="32772"/>
                    </a:lnTo>
                    <a:lnTo>
                      <a:pt x="9378" y="32530"/>
                    </a:lnTo>
                    <a:lnTo>
                      <a:pt x="9449" y="32302"/>
                    </a:lnTo>
                    <a:lnTo>
                      <a:pt x="9492" y="32060"/>
                    </a:lnTo>
                    <a:lnTo>
                      <a:pt x="14287" y="5635"/>
                    </a:lnTo>
                    <a:lnTo>
                      <a:pt x="14330" y="5393"/>
                    </a:lnTo>
                    <a:lnTo>
                      <a:pt x="14344" y="5151"/>
                    </a:lnTo>
                    <a:lnTo>
                      <a:pt x="14358" y="4909"/>
                    </a:lnTo>
                    <a:lnTo>
                      <a:pt x="14358" y="4667"/>
                    </a:lnTo>
                    <a:lnTo>
                      <a:pt x="14344" y="4440"/>
                    </a:lnTo>
                    <a:lnTo>
                      <a:pt x="14330" y="4198"/>
                    </a:lnTo>
                    <a:lnTo>
                      <a:pt x="14287" y="3970"/>
                    </a:lnTo>
                    <a:lnTo>
                      <a:pt x="14245" y="3742"/>
                    </a:lnTo>
                    <a:lnTo>
                      <a:pt x="14188" y="3515"/>
                    </a:lnTo>
                    <a:lnTo>
                      <a:pt x="14117" y="3287"/>
                    </a:lnTo>
                    <a:lnTo>
                      <a:pt x="14045" y="3074"/>
                    </a:lnTo>
                    <a:lnTo>
                      <a:pt x="13960" y="2860"/>
                    </a:lnTo>
                    <a:lnTo>
                      <a:pt x="13860" y="2647"/>
                    </a:lnTo>
                    <a:lnTo>
                      <a:pt x="13747" y="2448"/>
                    </a:lnTo>
                    <a:lnTo>
                      <a:pt x="13633" y="2248"/>
                    </a:lnTo>
                    <a:lnTo>
                      <a:pt x="13505" y="2063"/>
                    </a:lnTo>
                    <a:lnTo>
                      <a:pt x="13377" y="1878"/>
                    </a:lnTo>
                    <a:lnTo>
                      <a:pt x="13220" y="1693"/>
                    </a:lnTo>
                    <a:lnTo>
                      <a:pt x="13078" y="1523"/>
                    </a:lnTo>
                    <a:lnTo>
                      <a:pt x="12907" y="1352"/>
                    </a:lnTo>
                    <a:lnTo>
                      <a:pt x="12736" y="1195"/>
                    </a:lnTo>
                    <a:lnTo>
                      <a:pt x="12566" y="1053"/>
                    </a:lnTo>
                    <a:lnTo>
                      <a:pt x="12381" y="911"/>
                    </a:lnTo>
                    <a:lnTo>
                      <a:pt x="12196" y="783"/>
                    </a:lnTo>
                    <a:lnTo>
                      <a:pt x="11996" y="655"/>
                    </a:lnTo>
                    <a:lnTo>
                      <a:pt x="11783" y="541"/>
                    </a:lnTo>
                    <a:lnTo>
                      <a:pt x="11584" y="441"/>
                    </a:lnTo>
                    <a:lnTo>
                      <a:pt x="11356" y="342"/>
                    </a:lnTo>
                    <a:lnTo>
                      <a:pt x="11128" y="256"/>
                    </a:lnTo>
                    <a:lnTo>
                      <a:pt x="10901" y="185"/>
                    </a:lnTo>
                    <a:lnTo>
                      <a:pt x="10673" y="128"/>
                    </a:lnTo>
                    <a:lnTo>
                      <a:pt x="10431" y="71"/>
                    </a:lnTo>
                    <a:lnTo>
                      <a:pt x="10189" y="43"/>
                    </a:lnTo>
                    <a:lnTo>
                      <a:pt x="9947" y="14"/>
                    </a:lnTo>
                    <a:lnTo>
                      <a:pt x="970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6" name="Google Shape;1036;p28"/>
              <p:cNvSpPr/>
              <p:nvPr/>
            </p:nvSpPr>
            <p:spPr>
              <a:xfrm>
                <a:off x="1734998" y="2217094"/>
                <a:ext cx="575954" cy="703792"/>
              </a:xfrm>
              <a:custGeom>
                <a:avLst/>
                <a:gdLst/>
                <a:ahLst/>
                <a:cxnLst/>
                <a:rect l="l" t="t" r="r" b="b"/>
                <a:pathLst>
                  <a:path w="17305" h="21146" extrusionOk="0">
                    <a:moveTo>
                      <a:pt x="11485" y="0"/>
                    </a:moveTo>
                    <a:lnTo>
                      <a:pt x="11214" y="15"/>
                    </a:lnTo>
                    <a:lnTo>
                      <a:pt x="10930" y="29"/>
                    </a:lnTo>
                    <a:lnTo>
                      <a:pt x="10659" y="71"/>
                    </a:lnTo>
                    <a:lnTo>
                      <a:pt x="10375" y="114"/>
                    </a:lnTo>
                    <a:lnTo>
                      <a:pt x="10104" y="185"/>
                    </a:lnTo>
                    <a:lnTo>
                      <a:pt x="9834" y="256"/>
                    </a:lnTo>
                    <a:lnTo>
                      <a:pt x="9578" y="342"/>
                    </a:lnTo>
                    <a:lnTo>
                      <a:pt x="9322" y="441"/>
                    </a:lnTo>
                    <a:lnTo>
                      <a:pt x="9065" y="555"/>
                    </a:lnTo>
                    <a:lnTo>
                      <a:pt x="8809" y="683"/>
                    </a:lnTo>
                    <a:lnTo>
                      <a:pt x="8567" y="811"/>
                    </a:lnTo>
                    <a:lnTo>
                      <a:pt x="8325" y="968"/>
                    </a:lnTo>
                    <a:lnTo>
                      <a:pt x="8098" y="1124"/>
                    </a:lnTo>
                    <a:lnTo>
                      <a:pt x="7870" y="1295"/>
                    </a:lnTo>
                    <a:lnTo>
                      <a:pt x="7657" y="1480"/>
                    </a:lnTo>
                    <a:lnTo>
                      <a:pt x="7443" y="1679"/>
                    </a:lnTo>
                    <a:lnTo>
                      <a:pt x="7244" y="1879"/>
                    </a:lnTo>
                    <a:lnTo>
                      <a:pt x="7059" y="2092"/>
                    </a:lnTo>
                    <a:lnTo>
                      <a:pt x="6874" y="2320"/>
                    </a:lnTo>
                    <a:lnTo>
                      <a:pt x="6703" y="2562"/>
                    </a:lnTo>
                    <a:lnTo>
                      <a:pt x="6547" y="2818"/>
                    </a:lnTo>
                    <a:lnTo>
                      <a:pt x="826" y="12380"/>
                    </a:lnTo>
                    <a:lnTo>
                      <a:pt x="684" y="12636"/>
                    </a:lnTo>
                    <a:lnTo>
                      <a:pt x="542" y="12907"/>
                    </a:lnTo>
                    <a:lnTo>
                      <a:pt x="428" y="13177"/>
                    </a:lnTo>
                    <a:lnTo>
                      <a:pt x="328" y="13448"/>
                    </a:lnTo>
                    <a:lnTo>
                      <a:pt x="243" y="13718"/>
                    </a:lnTo>
                    <a:lnTo>
                      <a:pt x="172" y="13988"/>
                    </a:lnTo>
                    <a:lnTo>
                      <a:pt x="101" y="14273"/>
                    </a:lnTo>
                    <a:lnTo>
                      <a:pt x="58" y="14543"/>
                    </a:lnTo>
                    <a:lnTo>
                      <a:pt x="29" y="14828"/>
                    </a:lnTo>
                    <a:lnTo>
                      <a:pt x="15" y="15112"/>
                    </a:lnTo>
                    <a:lnTo>
                      <a:pt x="1" y="15383"/>
                    </a:lnTo>
                    <a:lnTo>
                      <a:pt x="15" y="15667"/>
                    </a:lnTo>
                    <a:lnTo>
                      <a:pt x="44" y="15952"/>
                    </a:lnTo>
                    <a:lnTo>
                      <a:pt x="72" y="16222"/>
                    </a:lnTo>
                    <a:lnTo>
                      <a:pt x="115" y="16493"/>
                    </a:lnTo>
                    <a:lnTo>
                      <a:pt x="186" y="16763"/>
                    </a:lnTo>
                    <a:lnTo>
                      <a:pt x="257" y="17034"/>
                    </a:lnTo>
                    <a:lnTo>
                      <a:pt x="342" y="17304"/>
                    </a:lnTo>
                    <a:lnTo>
                      <a:pt x="442" y="17560"/>
                    </a:lnTo>
                    <a:lnTo>
                      <a:pt x="556" y="17816"/>
                    </a:lnTo>
                    <a:lnTo>
                      <a:pt x="684" y="18072"/>
                    </a:lnTo>
                    <a:lnTo>
                      <a:pt x="812" y="18314"/>
                    </a:lnTo>
                    <a:lnTo>
                      <a:pt x="969" y="18556"/>
                    </a:lnTo>
                    <a:lnTo>
                      <a:pt x="1125" y="18784"/>
                    </a:lnTo>
                    <a:lnTo>
                      <a:pt x="1296" y="19011"/>
                    </a:lnTo>
                    <a:lnTo>
                      <a:pt x="1481" y="19225"/>
                    </a:lnTo>
                    <a:lnTo>
                      <a:pt x="1680" y="19438"/>
                    </a:lnTo>
                    <a:lnTo>
                      <a:pt x="1879" y="19638"/>
                    </a:lnTo>
                    <a:lnTo>
                      <a:pt x="2107" y="19823"/>
                    </a:lnTo>
                    <a:lnTo>
                      <a:pt x="2335" y="20008"/>
                    </a:lnTo>
                    <a:lnTo>
                      <a:pt x="2577" y="20178"/>
                    </a:lnTo>
                    <a:lnTo>
                      <a:pt x="2819" y="20335"/>
                    </a:lnTo>
                    <a:lnTo>
                      <a:pt x="3075" y="20477"/>
                    </a:lnTo>
                    <a:lnTo>
                      <a:pt x="3345" y="20605"/>
                    </a:lnTo>
                    <a:lnTo>
                      <a:pt x="3615" y="20733"/>
                    </a:lnTo>
                    <a:lnTo>
                      <a:pt x="3886" y="20833"/>
                    </a:lnTo>
                    <a:lnTo>
                      <a:pt x="4156" y="20918"/>
                    </a:lnTo>
                    <a:lnTo>
                      <a:pt x="4426" y="20989"/>
                    </a:lnTo>
                    <a:lnTo>
                      <a:pt x="4711" y="21046"/>
                    </a:lnTo>
                    <a:lnTo>
                      <a:pt x="4981" y="21089"/>
                    </a:lnTo>
                    <a:lnTo>
                      <a:pt x="5266" y="21132"/>
                    </a:lnTo>
                    <a:lnTo>
                      <a:pt x="5551" y="21146"/>
                    </a:lnTo>
                    <a:lnTo>
                      <a:pt x="6106" y="21146"/>
                    </a:lnTo>
                    <a:lnTo>
                      <a:pt x="6390" y="21118"/>
                    </a:lnTo>
                    <a:lnTo>
                      <a:pt x="6661" y="21089"/>
                    </a:lnTo>
                    <a:lnTo>
                      <a:pt x="6931" y="21032"/>
                    </a:lnTo>
                    <a:lnTo>
                      <a:pt x="7201" y="20975"/>
                    </a:lnTo>
                    <a:lnTo>
                      <a:pt x="7472" y="20904"/>
                    </a:lnTo>
                    <a:lnTo>
                      <a:pt x="7742" y="20819"/>
                    </a:lnTo>
                    <a:lnTo>
                      <a:pt x="7998" y="20719"/>
                    </a:lnTo>
                    <a:lnTo>
                      <a:pt x="8254" y="20605"/>
                    </a:lnTo>
                    <a:lnTo>
                      <a:pt x="8510" y="20477"/>
                    </a:lnTo>
                    <a:lnTo>
                      <a:pt x="8752" y="20335"/>
                    </a:lnTo>
                    <a:lnTo>
                      <a:pt x="8994" y="20193"/>
                    </a:lnTo>
                    <a:lnTo>
                      <a:pt x="9222" y="20036"/>
                    </a:lnTo>
                    <a:lnTo>
                      <a:pt x="9450" y="19865"/>
                    </a:lnTo>
                    <a:lnTo>
                      <a:pt x="9663" y="19680"/>
                    </a:lnTo>
                    <a:lnTo>
                      <a:pt x="9877" y="19481"/>
                    </a:lnTo>
                    <a:lnTo>
                      <a:pt x="10076" y="19268"/>
                    </a:lnTo>
                    <a:lnTo>
                      <a:pt x="10261" y="19054"/>
                    </a:lnTo>
                    <a:lnTo>
                      <a:pt x="10446" y="18826"/>
                    </a:lnTo>
                    <a:lnTo>
                      <a:pt x="10616" y="18585"/>
                    </a:lnTo>
                    <a:lnTo>
                      <a:pt x="10773" y="18328"/>
                    </a:lnTo>
                    <a:lnTo>
                      <a:pt x="16493" y="8766"/>
                    </a:lnTo>
                    <a:lnTo>
                      <a:pt x="16636" y="8510"/>
                    </a:lnTo>
                    <a:lnTo>
                      <a:pt x="16764" y="8254"/>
                    </a:lnTo>
                    <a:lnTo>
                      <a:pt x="16892" y="7983"/>
                    </a:lnTo>
                    <a:lnTo>
                      <a:pt x="16991" y="7713"/>
                    </a:lnTo>
                    <a:lnTo>
                      <a:pt x="17077" y="7443"/>
                    </a:lnTo>
                    <a:lnTo>
                      <a:pt x="17148" y="7158"/>
                    </a:lnTo>
                    <a:lnTo>
                      <a:pt x="17205" y="6888"/>
                    </a:lnTo>
                    <a:lnTo>
                      <a:pt x="17262" y="6603"/>
                    </a:lnTo>
                    <a:lnTo>
                      <a:pt x="17290" y="6318"/>
                    </a:lnTo>
                    <a:lnTo>
                      <a:pt x="17305" y="6048"/>
                    </a:lnTo>
                    <a:lnTo>
                      <a:pt x="17305" y="5763"/>
                    </a:lnTo>
                    <a:lnTo>
                      <a:pt x="17305" y="5479"/>
                    </a:lnTo>
                    <a:lnTo>
                      <a:pt x="17276" y="5208"/>
                    </a:lnTo>
                    <a:lnTo>
                      <a:pt x="17248" y="4924"/>
                    </a:lnTo>
                    <a:lnTo>
                      <a:pt x="17191" y="4653"/>
                    </a:lnTo>
                    <a:lnTo>
                      <a:pt x="17134" y="4383"/>
                    </a:lnTo>
                    <a:lnTo>
                      <a:pt x="17063" y="4113"/>
                    </a:lnTo>
                    <a:lnTo>
                      <a:pt x="16977" y="3842"/>
                    </a:lnTo>
                    <a:lnTo>
                      <a:pt x="16878" y="3586"/>
                    </a:lnTo>
                    <a:lnTo>
                      <a:pt x="16764" y="3330"/>
                    </a:lnTo>
                    <a:lnTo>
                      <a:pt x="16636" y="3088"/>
                    </a:lnTo>
                    <a:lnTo>
                      <a:pt x="16508" y="2832"/>
                    </a:lnTo>
                    <a:lnTo>
                      <a:pt x="16351" y="2604"/>
                    </a:lnTo>
                    <a:lnTo>
                      <a:pt x="16195" y="2362"/>
                    </a:lnTo>
                    <a:lnTo>
                      <a:pt x="16024" y="2149"/>
                    </a:lnTo>
                    <a:lnTo>
                      <a:pt x="15839" y="1921"/>
                    </a:lnTo>
                    <a:lnTo>
                      <a:pt x="15640" y="1722"/>
                    </a:lnTo>
                    <a:lnTo>
                      <a:pt x="15440" y="1523"/>
                    </a:lnTo>
                    <a:lnTo>
                      <a:pt x="15213" y="1324"/>
                    </a:lnTo>
                    <a:lnTo>
                      <a:pt x="14985" y="1153"/>
                    </a:lnTo>
                    <a:lnTo>
                      <a:pt x="14743" y="982"/>
                    </a:lnTo>
                    <a:lnTo>
                      <a:pt x="14501" y="826"/>
                    </a:lnTo>
                    <a:lnTo>
                      <a:pt x="14231" y="669"/>
                    </a:lnTo>
                    <a:lnTo>
                      <a:pt x="13975" y="541"/>
                    </a:lnTo>
                    <a:lnTo>
                      <a:pt x="13704" y="427"/>
                    </a:lnTo>
                    <a:lnTo>
                      <a:pt x="13434" y="328"/>
                    </a:lnTo>
                    <a:lnTo>
                      <a:pt x="13164" y="242"/>
                    </a:lnTo>
                    <a:lnTo>
                      <a:pt x="12893" y="157"/>
                    </a:lnTo>
                    <a:lnTo>
                      <a:pt x="12609" y="100"/>
                    </a:lnTo>
                    <a:lnTo>
                      <a:pt x="12324" y="57"/>
                    </a:lnTo>
                    <a:lnTo>
                      <a:pt x="12054" y="29"/>
                    </a:lnTo>
                    <a:lnTo>
                      <a:pt x="1176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7" name="Google Shape;1037;p28"/>
              <p:cNvSpPr/>
              <p:nvPr/>
            </p:nvSpPr>
            <p:spPr>
              <a:xfrm>
                <a:off x="2421280" y="1708440"/>
                <a:ext cx="318747" cy="96998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29144" extrusionOk="0">
                    <a:moveTo>
                      <a:pt x="4781" y="0"/>
                    </a:moveTo>
                    <a:lnTo>
                      <a:pt x="4539" y="15"/>
                    </a:lnTo>
                    <a:lnTo>
                      <a:pt x="4298" y="29"/>
                    </a:lnTo>
                    <a:lnTo>
                      <a:pt x="4056" y="57"/>
                    </a:lnTo>
                    <a:lnTo>
                      <a:pt x="3828" y="100"/>
                    </a:lnTo>
                    <a:lnTo>
                      <a:pt x="3586" y="157"/>
                    </a:lnTo>
                    <a:lnTo>
                      <a:pt x="3373" y="228"/>
                    </a:lnTo>
                    <a:lnTo>
                      <a:pt x="3145" y="299"/>
                    </a:lnTo>
                    <a:lnTo>
                      <a:pt x="2931" y="385"/>
                    </a:lnTo>
                    <a:lnTo>
                      <a:pt x="2718" y="484"/>
                    </a:lnTo>
                    <a:lnTo>
                      <a:pt x="2505" y="584"/>
                    </a:lnTo>
                    <a:lnTo>
                      <a:pt x="2305" y="698"/>
                    </a:lnTo>
                    <a:lnTo>
                      <a:pt x="2120" y="826"/>
                    </a:lnTo>
                    <a:lnTo>
                      <a:pt x="1921" y="954"/>
                    </a:lnTo>
                    <a:lnTo>
                      <a:pt x="1750" y="1096"/>
                    </a:lnTo>
                    <a:lnTo>
                      <a:pt x="1565" y="1253"/>
                    </a:lnTo>
                    <a:lnTo>
                      <a:pt x="1409" y="1409"/>
                    </a:lnTo>
                    <a:lnTo>
                      <a:pt x="1252" y="1580"/>
                    </a:lnTo>
                    <a:lnTo>
                      <a:pt x="1096" y="1751"/>
                    </a:lnTo>
                    <a:lnTo>
                      <a:pt x="954" y="1936"/>
                    </a:lnTo>
                    <a:lnTo>
                      <a:pt x="825" y="2121"/>
                    </a:lnTo>
                    <a:lnTo>
                      <a:pt x="697" y="2320"/>
                    </a:lnTo>
                    <a:lnTo>
                      <a:pt x="584" y="2519"/>
                    </a:lnTo>
                    <a:lnTo>
                      <a:pt x="470" y="2718"/>
                    </a:lnTo>
                    <a:lnTo>
                      <a:pt x="384" y="2932"/>
                    </a:lnTo>
                    <a:lnTo>
                      <a:pt x="285" y="3145"/>
                    </a:lnTo>
                    <a:lnTo>
                      <a:pt x="214" y="3373"/>
                    </a:lnTo>
                    <a:lnTo>
                      <a:pt x="157" y="3601"/>
                    </a:lnTo>
                    <a:lnTo>
                      <a:pt x="100" y="3828"/>
                    </a:lnTo>
                    <a:lnTo>
                      <a:pt x="57" y="4070"/>
                    </a:lnTo>
                    <a:lnTo>
                      <a:pt x="29" y="4298"/>
                    </a:lnTo>
                    <a:lnTo>
                      <a:pt x="0" y="4540"/>
                    </a:lnTo>
                    <a:lnTo>
                      <a:pt x="0" y="4796"/>
                    </a:lnTo>
                    <a:lnTo>
                      <a:pt x="0" y="24362"/>
                    </a:lnTo>
                    <a:lnTo>
                      <a:pt x="0" y="24604"/>
                    </a:lnTo>
                    <a:lnTo>
                      <a:pt x="29" y="24846"/>
                    </a:lnTo>
                    <a:lnTo>
                      <a:pt x="57" y="25088"/>
                    </a:lnTo>
                    <a:lnTo>
                      <a:pt x="100" y="25330"/>
                    </a:lnTo>
                    <a:lnTo>
                      <a:pt x="157" y="25557"/>
                    </a:lnTo>
                    <a:lnTo>
                      <a:pt x="214" y="25785"/>
                    </a:lnTo>
                    <a:lnTo>
                      <a:pt x="285" y="25998"/>
                    </a:lnTo>
                    <a:lnTo>
                      <a:pt x="384" y="26226"/>
                    </a:lnTo>
                    <a:lnTo>
                      <a:pt x="470" y="26425"/>
                    </a:lnTo>
                    <a:lnTo>
                      <a:pt x="584" y="26639"/>
                    </a:lnTo>
                    <a:lnTo>
                      <a:pt x="697" y="26838"/>
                    </a:lnTo>
                    <a:lnTo>
                      <a:pt x="825" y="27037"/>
                    </a:lnTo>
                    <a:lnTo>
                      <a:pt x="954" y="27222"/>
                    </a:lnTo>
                    <a:lnTo>
                      <a:pt x="1096" y="27407"/>
                    </a:lnTo>
                    <a:lnTo>
                      <a:pt x="1252" y="27578"/>
                    </a:lnTo>
                    <a:lnTo>
                      <a:pt x="1409" y="27749"/>
                    </a:lnTo>
                    <a:lnTo>
                      <a:pt x="1565" y="27905"/>
                    </a:lnTo>
                    <a:lnTo>
                      <a:pt x="1750" y="28048"/>
                    </a:lnTo>
                    <a:lnTo>
                      <a:pt x="1921" y="28190"/>
                    </a:lnTo>
                    <a:lnTo>
                      <a:pt x="2120" y="28332"/>
                    </a:lnTo>
                    <a:lnTo>
                      <a:pt x="2305" y="28446"/>
                    </a:lnTo>
                    <a:lnTo>
                      <a:pt x="2505" y="28574"/>
                    </a:lnTo>
                    <a:lnTo>
                      <a:pt x="2718" y="28674"/>
                    </a:lnTo>
                    <a:lnTo>
                      <a:pt x="2931" y="28773"/>
                    </a:lnTo>
                    <a:lnTo>
                      <a:pt x="3145" y="28859"/>
                    </a:lnTo>
                    <a:lnTo>
                      <a:pt x="3373" y="28930"/>
                    </a:lnTo>
                    <a:lnTo>
                      <a:pt x="3586" y="29001"/>
                    </a:lnTo>
                    <a:lnTo>
                      <a:pt x="3828" y="29044"/>
                    </a:lnTo>
                    <a:lnTo>
                      <a:pt x="4056" y="29086"/>
                    </a:lnTo>
                    <a:lnTo>
                      <a:pt x="4298" y="29129"/>
                    </a:lnTo>
                    <a:lnTo>
                      <a:pt x="4539" y="29143"/>
                    </a:lnTo>
                    <a:lnTo>
                      <a:pt x="5037" y="29143"/>
                    </a:lnTo>
                    <a:lnTo>
                      <a:pt x="5279" y="29129"/>
                    </a:lnTo>
                    <a:lnTo>
                      <a:pt x="5507" y="29086"/>
                    </a:lnTo>
                    <a:lnTo>
                      <a:pt x="5749" y="29044"/>
                    </a:lnTo>
                    <a:lnTo>
                      <a:pt x="5977" y="29001"/>
                    </a:lnTo>
                    <a:lnTo>
                      <a:pt x="6204" y="28930"/>
                    </a:lnTo>
                    <a:lnTo>
                      <a:pt x="6432" y="28859"/>
                    </a:lnTo>
                    <a:lnTo>
                      <a:pt x="6645" y="28773"/>
                    </a:lnTo>
                    <a:lnTo>
                      <a:pt x="6859" y="28674"/>
                    </a:lnTo>
                    <a:lnTo>
                      <a:pt x="7058" y="28574"/>
                    </a:lnTo>
                    <a:lnTo>
                      <a:pt x="7257" y="28446"/>
                    </a:lnTo>
                    <a:lnTo>
                      <a:pt x="7457" y="28332"/>
                    </a:lnTo>
                    <a:lnTo>
                      <a:pt x="7642" y="28190"/>
                    </a:lnTo>
                    <a:lnTo>
                      <a:pt x="7827" y="28048"/>
                    </a:lnTo>
                    <a:lnTo>
                      <a:pt x="7997" y="27905"/>
                    </a:lnTo>
                    <a:lnTo>
                      <a:pt x="8168" y="27749"/>
                    </a:lnTo>
                    <a:lnTo>
                      <a:pt x="8325" y="27578"/>
                    </a:lnTo>
                    <a:lnTo>
                      <a:pt x="8481" y="27407"/>
                    </a:lnTo>
                    <a:lnTo>
                      <a:pt x="8623" y="27222"/>
                    </a:lnTo>
                    <a:lnTo>
                      <a:pt x="8751" y="27037"/>
                    </a:lnTo>
                    <a:lnTo>
                      <a:pt x="8880" y="26838"/>
                    </a:lnTo>
                    <a:lnTo>
                      <a:pt x="8993" y="26639"/>
                    </a:lnTo>
                    <a:lnTo>
                      <a:pt x="9093" y="26425"/>
                    </a:lnTo>
                    <a:lnTo>
                      <a:pt x="9193" y="26226"/>
                    </a:lnTo>
                    <a:lnTo>
                      <a:pt x="9278" y="25998"/>
                    </a:lnTo>
                    <a:lnTo>
                      <a:pt x="9349" y="25785"/>
                    </a:lnTo>
                    <a:lnTo>
                      <a:pt x="9420" y="25557"/>
                    </a:lnTo>
                    <a:lnTo>
                      <a:pt x="9477" y="25330"/>
                    </a:lnTo>
                    <a:lnTo>
                      <a:pt x="9520" y="25088"/>
                    </a:lnTo>
                    <a:lnTo>
                      <a:pt x="9548" y="24846"/>
                    </a:lnTo>
                    <a:lnTo>
                      <a:pt x="9563" y="24604"/>
                    </a:lnTo>
                    <a:lnTo>
                      <a:pt x="9577" y="24362"/>
                    </a:lnTo>
                    <a:lnTo>
                      <a:pt x="9577" y="4796"/>
                    </a:lnTo>
                    <a:lnTo>
                      <a:pt x="9563" y="4540"/>
                    </a:lnTo>
                    <a:lnTo>
                      <a:pt x="9548" y="4298"/>
                    </a:lnTo>
                    <a:lnTo>
                      <a:pt x="9520" y="4070"/>
                    </a:lnTo>
                    <a:lnTo>
                      <a:pt x="9477" y="3828"/>
                    </a:lnTo>
                    <a:lnTo>
                      <a:pt x="9420" y="3601"/>
                    </a:lnTo>
                    <a:lnTo>
                      <a:pt x="9349" y="3373"/>
                    </a:lnTo>
                    <a:lnTo>
                      <a:pt x="9278" y="3145"/>
                    </a:lnTo>
                    <a:lnTo>
                      <a:pt x="9193" y="2932"/>
                    </a:lnTo>
                    <a:lnTo>
                      <a:pt x="9093" y="2718"/>
                    </a:lnTo>
                    <a:lnTo>
                      <a:pt x="8993" y="2519"/>
                    </a:lnTo>
                    <a:lnTo>
                      <a:pt x="8880" y="2320"/>
                    </a:lnTo>
                    <a:lnTo>
                      <a:pt x="8751" y="2121"/>
                    </a:lnTo>
                    <a:lnTo>
                      <a:pt x="8623" y="1936"/>
                    </a:lnTo>
                    <a:lnTo>
                      <a:pt x="8481" y="1751"/>
                    </a:lnTo>
                    <a:lnTo>
                      <a:pt x="8325" y="1580"/>
                    </a:lnTo>
                    <a:lnTo>
                      <a:pt x="8168" y="1409"/>
                    </a:lnTo>
                    <a:lnTo>
                      <a:pt x="7997" y="1253"/>
                    </a:lnTo>
                    <a:lnTo>
                      <a:pt x="7827" y="1096"/>
                    </a:lnTo>
                    <a:lnTo>
                      <a:pt x="7642" y="954"/>
                    </a:lnTo>
                    <a:lnTo>
                      <a:pt x="7457" y="826"/>
                    </a:lnTo>
                    <a:lnTo>
                      <a:pt x="7257" y="698"/>
                    </a:lnTo>
                    <a:lnTo>
                      <a:pt x="7058" y="584"/>
                    </a:lnTo>
                    <a:lnTo>
                      <a:pt x="6859" y="484"/>
                    </a:lnTo>
                    <a:lnTo>
                      <a:pt x="6645" y="385"/>
                    </a:lnTo>
                    <a:lnTo>
                      <a:pt x="6432" y="299"/>
                    </a:lnTo>
                    <a:lnTo>
                      <a:pt x="6204" y="228"/>
                    </a:lnTo>
                    <a:lnTo>
                      <a:pt x="5977" y="157"/>
                    </a:lnTo>
                    <a:lnTo>
                      <a:pt x="5749" y="100"/>
                    </a:lnTo>
                    <a:lnTo>
                      <a:pt x="5507" y="57"/>
                    </a:lnTo>
                    <a:lnTo>
                      <a:pt x="5279" y="29"/>
                    </a:lnTo>
                    <a:lnTo>
                      <a:pt x="5037" y="15"/>
                    </a:lnTo>
                    <a:lnTo>
                      <a:pt x="478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8" name="Google Shape;1038;p28"/>
              <p:cNvSpPr/>
              <p:nvPr/>
            </p:nvSpPr>
            <p:spPr>
              <a:xfrm>
                <a:off x="2728090" y="1736364"/>
                <a:ext cx="287062" cy="785301"/>
              </a:xfrm>
              <a:custGeom>
                <a:avLst/>
                <a:gdLst/>
                <a:ahLst/>
                <a:cxnLst/>
                <a:rect l="l" t="t" r="r" b="b"/>
                <a:pathLst>
                  <a:path w="8625" h="23595" extrusionOk="0">
                    <a:moveTo>
                      <a:pt x="3885" y="1"/>
                    </a:moveTo>
                    <a:lnTo>
                      <a:pt x="3672" y="15"/>
                    </a:lnTo>
                    <a:lnTo>
                      <a:pt x="3473" y="44"/>
                    </a:lnTo>
                    <a:lnTo>
                      <a:pt x="3274" y="86"/>
                    </a:lnTo>
                    <a:lnTo>
                      <a:pt x="3074" y="129"/>
                    </a:lnTo>
                    <a:lnTo>
                      <a:pt x="2875" y="186"/>
                    </a:lnTo>
                    <a:lnTo>
                      <a:pt x="2690" y="243"/>
                    </a:lnTo>
                    <a:lnTo>
                      <a:pt x="2505" y="314"/>
                    </a:lnTo>
                    <a:lnTo>
                      <a:pt x="2320" y="399"/>
                    </a:lnTo>
                    <a:lnTo>
                      <a:pt x="2149" y="485"/>
                    </a:lnTo>
                    <a:lnTo>
                      <a:pt x="1979" y="584"/>
                    </a:lnTo>
                    <a:lnTo>
                      <a:pt x="1808" y="698"/>
                    </a:lnTo>
                    <a:lnTo>
                      <a:pt x="1651" y="812"/>
                    </a:lnTo>
                    <a:lnTo>
                      <a:pt x="1495" y="926"/>
                    </a:lnTo>
                    <a:lnTo>
                      <a:pt x="1353" y="1054"/>
                    </a:lnTo>
                    <a:lnTo>
                      <a:pt x="1210" y="1196"/>
                    </a:lnTo>
                    <a:lnTo>
                      <a:pt x="1068" y="1339"/>
                    </a:lnTo>
                    <a:lnTo>
                      <a:pt x="940" y="1481"/>
                    </a:lnTo>
                    <a:lnTo>
                      <a:pt x="826" y="1637"/>
                    </a:lnTo>
                    <a:lnTo>
                      <a:pt x="712" y="1794"/>
                    </a:lnTo>
                    <a:lnTo>
                      <a:pt x="598" y="1965"/>
                    </a:lnTo>
                    <a:lnTo>
                      <a:pt x="499" y="2135"/>
                    </a:lnTo>
                    <a:lnTo>
                      <a:pt x="413" y="2306"/>
                    </a:lnTo>
                    <a:lnTo>
                      <a:pt x="328" y="2491"/>
                    </a:lnTo>
                    <a:lnTo>
                      <a:pt x="257" y="2676"/>
                    </a:lnTo>
                    <a:lnTo>
                      <a:pt x="186" y="2875"/>
                    </a:lnTo>
                    <a:lnTo>
                      <a:pt x="143" y="3060"/>
                    </a:lnTo>
                    <a:lnTo>
                      <a:pt x="86" y="3260"/>
                    </a:lnTo>
                    <a:lnTo>
                      <a:pt x="58" y="3459"/>
                    </a:lnTo>
                    <a:lnTo>
                      <a:pt x="29" y="3658"/>
                    </a:lnTo>
                    <a:lnTo>
                      <a:pt x="15" y="3871"/>
                    </a:lnTo>
                    <a:lnTo>
                      <a:pt x="1" y="4085"/>
                    </a:lnTo>
                    <a:lnTo>
                      <a:pt x="1" y="19510"/>
                    </a:lnTo>
                    <a:lnTo>
                      <a:pt x="15" y="19724"/>
                    </a:lnTo>
                    <a:lnTo>
                      <a:pt x="29" y="19937"/>
                    </a:lnTo>
                    <a:lnTo>
                      <a:pt x="58" y="20136"/>
                    </a:lnTo>
                    <a:lnTo>
                      <a:pt x="86" y="20335"/>
                    </a:lnTo>
                    <a:lnTo>
                      <a:pt x="143" y="20535"/>
                    </a:lnTo>
                    <a:lnTo>
                      <a:pt x="186" y="20720"/>
                    </a:lnTo>
                    <a:lnTo>
                      <a:pt x="257" y="20919"/>
                    </a:lnTo>
                    <a:lnTo>
                      <a:pt x="328" y="21104"/>
                    </a:lnTo>
                    <a:lnTo>
                      <a:pt x="413" y="21275"/>
                    </a:lnTo>
                    <a:lnTo>
                      <a:pt x="499" y="21460"/>
                    </a:lnTo>
                    <a:lnTo>
                      <a:pt x="598" y="21630"/>
                    </a:lnTo>
                    <a:lnTo>
                      <a:pt x="712" y="21801"/>
                    </a:lnTo>
                    <a:lnTo>
                      <a:pt x="826" y="21958"/>
                    </a:lnTo>
                    <a:lnTo>
                      <a:pt x="940" y="22114"/>
                    </a:lnTo>
                    <a:lnTo>
                      <a:pt x="1068" y="22257"/>
                    </a:lnTo>
                    <a:lnTo>
                      <a:pt x="1210" y="22399"/>
                    </a:lnTo>
                    <a:lnTo>
                      <a:pt x="1353" y="22541"/>
                    </a:lnTo>
                    <a:lnTo>
                      <a:pt x="1495" y="22669"/>
                    </a:lnTo>
                    <a:lnTo>
                      <a:pt x="1651" y="22783"/>
                    </a:lnTo>
                    <a:lnTo>
                      <a:pt x="1808" y="22897"/>
                    </a:lnTo>
                    <a:lnTo>
                      <a:pt x="1979" y="23011"/>
                    </a:lnTo>
                    <a:lnTo>
                      <a:pt x="2149" y="23110"/>
                    </a:lnTo>
                    <a:lnTo>
                      <a:pt x="2320" y="23196"/>
                    </a:lnTo>
                    <a:lnTo>
                      <a:pt x="2505" y="23281"/>
                    </a:lnTo>
                    <a:lnTo>
                      <a:pt x="2690" y="23352"/>
                    </a:lnTo>
                    <a:lnTo>
                      <a:pt x="2875" y="23409"/>
                    </a:lnTo>
                    <a:lnTo>
                      <a:pt x="3074" y="23466"/>
                    </a:lnTo>
                    <a:lnTo>
                      <a:pt x="3274" y="23509"/>
                    </a:lnTo>
                    <a:lnTo>
                      <a:pt x="3473" y="23551"/>
                    </a:lnTo>
                    <a:lnTo>
                      <a:pt x="3672" y="23580"/>
                    </a:lnTo>
                    <a:lnTo>
                      <a:pt x="3885" y="23594"/>
                    </a:lnTo>
                    <a:lnTo>
                      <a:pt x="4754" y="23594"/>
                    </a:lnTo>
                    <a:lnTo>
                      <a:pt x="4953" y="23580"/>
                    </a:lnTo>
                    <a:lnTo>
                      <a:pt x="5166" y="23551"/>
                    </a:lnTo>
                    <a:lnTo>
                      <a:pt x="5365" y="23509"/>
                    </a:lnTo>
                    <a:lnTo>
                      <a:pt x="5565" y="23466"/>
                    </a:lnTo>
                    <a:lnTo>
                      <a:pt x="5750" y="23409"/>
                    </a:lnTo>
                    <a:lnTo>
                      <a:pt x="5949" y="23352"/>
                    </a:lnTo>
                    <a:lnTo>
                      <a:pt x="6134" y="23281"/>
                    </a:lnTo>
                    <a:lnTo>
                      <a:pt x="6305" y="23196"/>
                    </a:lnTo>
                    <a:lnTo>
                      <a:pt x="6490" y="23110"/>
                    </a:lnTo>
                    <a:lnTo>
                      <a:pt x="6660" y="23011"/>
                    </a:lnTo>
                    <a:lnTo>
                      <a:pt x="6817" y="22897"/>
                    </a:lnTo>
                    <a:lnTo>
                      <a:pt x="6988" y="22783"/>
                    </a:lnTo>
                    <a:lnTo>
                      <a:pt x="7130" y="22669"/>
                    </a:lnTo>
                    <a:lnTo>
                      <a:pt x="7286" y="22541"/>
                    </a:lnTo>
                    <a:lnTo>
                      <a:pt x="7429" y="22399"/>
                    </a:lnTo>
                    <a:lnTo>
                      <a:pt x="7557" y="22257"/>
                    </a:lnTo>
                    <a:lnTo>
                      <a:pt x="7685" y="22114"/>
                    </a:lnTo>
                    <a:lnTo>
                      <a:pt x="7813" y="21958"/>
                    </a:lnTo>
                    <a:lnTo>
                      <a:pt x="7927" y="21801"/>
                    </a:lnTo>
                    <a:lnTo>
                      <a:pt x="8026" y="21630"/>
                    </a:lnTo>
                    <a:lnTo>
                      <a:pt x="8126" y="21460"/>
                    </a:lnTo>
                    <a:lnTo>
                      <a:pt x="8226" y="21275"/>
                    </a:lnTo>
                    <a:lnTo>
                      <a:pt x="8311" y="21104"/>
                    </a:lnTo>
                    <a:lnTo>
                      <a:pt x="8382" y="20919"/>
                    </a:lnTo>
                    <a:lnTo>
                      <a:pt x="8439" y="20720"/>
                    </a:lnTo>
                    <a:lnTo>
                      <a:pt x="8496" y="20535"/>
                    </a:lnTo>
                    <a:lnTo>
                      <a:pt x="8539" y="20335"/>
                    </a:lnTo>
                    <a:lnTo>
                      <a:pt x="8581" y="20136"/>
                    </a:lnTo>
                    <a:lnTo>
                      <a:pt x="8610" y="19937"/>
                    </a:lnTo>
                    <a:lnTo>
                      <a:pt x="8624" y="19724"/>
                    </a:lnTo>
                    <a:lnTo>
                      <a:pt x="8624" y="19510"/>
                    </a:lnTo>
                    <a:lnTo>
                      <a:pt x="8624" y="4085"/>
                    </a:lnTo>
                    <a:lnTo>
                      <a:pt x="8624" y="3871"/>
                    </a:lnTo>
                    <a:lnTo>
                      <a:pt x="8610" y="3658"/>
                    </a:lnTo>
                    <a:lnTo>
                      <a:pt x="8581" y="3459"/>
                    </a:lnTo>
                    <a:lnTo>
                      <a:pt x="8539" y="3260"/>
                    </a:lnTo>
                    <a:lnTo>
                      <a:pt x="8496" y="3060"/>
                    </a:lnTo>
                    <a:lnTo>
                      <a:pt x="8439" y="2875"/>
                    </a:lnTo>
                    <a:lnTo>
                      <a:pt x="8382" y="2676"/>
                    </a:lnTo>
                    <a:lnTo>
                      <a:pt x="8311" y="2491"/>
                    </a:lnTo>
                    <a:lnTo>
                      <a:pt x="8226" y="2306"/>
                    </a:lnTo>
                    <a:lnTo>
                      <a:pt x="8126" y="2135"/>
                    </a:lnTo>
                    <a:lnTo>
                      <a:pt x="8026" y="1965"/>
                    </a:lnTo>
                    <a:lnTo>
                      <a:pt x="7927" y="1794"/>
                    </a:lnTo>
                    <a:lnTo>
                      <a:pt x="7813" y="1637"/>
                    </a:lnTo>
                    <a:lnTo>
                      <a:pt x="7685" y="1481"/>
                    </a:lnTo>
                    <a:lnTo>
                      <a:pt x="7557" y="1339"/>
                    </a:lnTo>
                    <a:lnTo>
                      <a:pt x="7429" y="1196"/>
                    </a:lnTo>
                    <a:lnTo>
                      <a:pt x="7286" y="1054"/>
                    </a:lnTo>
                    <a:lnTo>
                      <a:pt x="7130" y="926"/>
                    </a:lnTo>
                    <a:lnTo>
                      <a:pt x="6988" y="812"/>
                    </a:lnTo>
                    <a:lnTo>
                      <a:pt x="6817" y="698"/>
                    </a:lnTo>
                    <a:lnTo>
                      <a:pt x="6660" y="584"/>
                    </a:lnTo>
                    <a:lnTo>
                      <a:pt x="6490" y="485"/>
                    </a:lnTo>
                    <a:lnTo>
                      <a:pt x="6305" y="399"/>
                    </a:lnTo>
                    <a:lnTo>
                      <a:pt x="6134" y="314"/>
                    </a:lnTo>
                    <a:lnTo>
                      <a:pt x="5949" y="243"/>
                    </a:lnTo>
                    <a:lnTo>
                      <a:pt x="5750" y="186"/>
                    </a:lnTo>
                    <a:lnTo>
                      <a:pt x="5565" y="129"/>
                    </a:lnTo>
                    <a:lnTo>
                      <a:pt x="5365" y="86"/>
                    </a:lnTo>
                    <a:lnTo>
                      <a:pt x="5166" y="44"/>
                    </a:lnTo>
                    <a:lnTo>
                      <a:pt x="4953" y="15"/>
                    </a:lnTo>
                    <a:lnTo>
                      <a:pt x="47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39" name="Google Shape;1039;p28"/>
              <p:cNvSpPr/>
              <p:nvPr/>
            </p:nvSpPr>
            <p:spPr>
              <a:xfrm>
                <a:off x="2515037" y="2151728"/>
                <a:ext cx="116056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87" h="10346" extrusionOk="0">
                    <a:moveTo>
                      <a:pt x="1566" y="1"/>
                    </a:moveTo>
                    <a:lnTo>
                      <a:pt x="1395" y="29"/>
                    </a:lnTo>
                    <a:lnTo>
                      <a:pt x="1224" y="72"/>
                    </a:lnTo>
                    <a:lnTo>
                      <a:pt x="1068" y="129"/>
                    </a:lnTo>
                    <a:lnTo>
                      <a:pt x="911" y="214"/>
                    </a:lnTo>
                    <a:lnTo>
                      <a:pt x="769" y="299"/>
                    </a:lnTo>
                    <a:lnTo>
                      <a:pt x="641" y="399"/>
                    </a:lnTo>
                    <a:lnTo>
                      <a:pt x="513" y="513"/>
                    </a:lnTo>
                    <a:lnTo>
                      <a:pt x="399" y="627"/>
                    </a:lnTo>
                    <a:lnTo>
                      <a:pt x="299" y="769"/>
                    </a:lnTo>
                    <a:lnTo>
                      <a:pt x="214" y="911"/>
                    </a:lnTo>
                    <a:lnTo>
                      <a:pt x="143" y="1068"/>
                    </a:lnTo>
                    <a:lnTo>
                      <a:pt x="86" y="1224"/>
                    </a:lnTo>
                    <a:lnTo>
                      <a:pt x="43" y="1381"/>
                    </a:lnTo>
                    <a:lnTo>
                      <a:pt x="15" y="1566"/>
                    </a:lnTo>
                    <a:lnTo>
                      <a:pt x="1" y="1737"/>
                    </a:lnTo>
                    <a:lnTo>
                      <a:pt x="1" y="8610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2"/>
                    </a:lnTo>
                    <a:lnTo>
                      <a:pt x="143" y="9278"/>
                    </a:lnTo>
                    <a:lnTo>
                      <a:pt x="214" y="9435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7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51" y="10346"/>
                    </a:lnTo>
                    <a:lnTo>
                      <a:pt x="1922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20" y="10203"/>
                    </a:lnTo>
                    <a:lnTo>
                      <a:pt x="2576" y="10132"/>
                    </a:lnTo>
                    <a:lnTo>
                      <a:pt x="2719" y="10047"/>
                    </a:lnTo>
                    <a:lnTo>
                      <a:pt x="2847" y="9947"/>
                    </a:lnTo>
                    <a:lnTo>
                      <a:pt x="2975" y="9833"/>
                    </a:lnTo>
                    <a:lnTo>
                      <a:pt x="3089" y="9705"/>
                    </a:lnTo>
                    <a:lnTo>
                      <a:pt x="3188" y="9577"/>
                    </a:lnTo>
                    <a:lnTo>
                      <a:pt x="3273" y="9435"/>
                    </a:lnTo>
                    <a:lnTo>
                      <a:pt x="3345" y="9278"/>
                    </a:lnTo>
                    <a:lnTo>
                      <a:pt x="3402" y="9122"/>
                    </a:lnTo>
                    <a:lnTo>
                      <a:pt x="3444" y="8951"/>
                    </a:lnTo>
                    <a:lnTo>
                      <a:pt x="3473" y="8780"/>
                    </a:lnTo>
                    <a:lnTo>
                      <a:pt x="3487" y="8610"/>
                    </a:lnTo>
                    <a:lnTo>
                      <a:pt x="3487" y="1737"/>
                    </a:lnTo>
                    <a:lnTo>
                      <a:pt x="3473" y="1566"/>
                    </a:lnTo>
                    <a:lnTo>
                      <a:pt x="3444" y="1381"/>
                    </a:lnTo>
                    <a:lnTo>
                      <a:pt x="3402" y="1224"/>
                    </a:lnTo>
                    <a:lnTo>
                      <a:pt x="3345" y="1068"/>
                    </a:lnTo>
                    <a:lnTo>
                      <a:pt x="3273" y="911"/>
                    </a:lnTo>
                    <a:lnTo>
                      <a:pt x="3188" y="769"/>
                    </a:lnTo>
                    <a:lnTo>
                      <a:pt x="3089" y="627"/>
                    </a:lnTo>
                    <a:lnTo>
                      <a:pt x="2975" y="513"/>
                    </a:lnTo>
                    <a:lnTo>
                      <a:pt x="2847" y="399"/>
                    </a:lnTo>
                    <a:lnTo>
                      <a:pt x="2719" y="299"/>
                    </a:lnTo>
                    <a:lnTo>
                      <a:pt x="2576" y="214"/>
                    </a:lnTo>
                    <a:lnTo>
                      <a:pt x="2420" y="129"/>
                    </a:lnTo>
                    <a:lnTo>
                      <a:pt x="2263" y="72"/>
                    </a:lnTo>
                    <a:lnTo>
                      <a:pt x="2092" y="29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0" name="Google Shape;1040;p28"/>
              <p:cNvSpPr/>
              <p:nvPr/>
            </p:nvSpPr>
            <p:spPr>
              <a:xfrm>
                <a:off x="1989808" y="2335979"/>
                <a:ext cx="206518" cy="262399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7884" extrusionOk="0">
                    <a:moveTo>
                      <a:pt x="4398" y="0"/>
                    </a:moveTo>
                    <a:lnTo>
                      <a:pt x="4241" y="28"/>
                    </a:lnTo>
                    <a:lnTo>
                      <a:pt x="4070" y="57"/>
                    </a:lnTo>
                    <a:lnTo>
                      <a:pt x="3914" y="100"/>
                    </a:lnTo>
                    <a:lnTo>
                      <a:pt x="3757" y="157"/>
                    </a:lnTo>
                    <a:lnTo>
                      <a:pt x="3601" y="228"/>
                    </a:lnTo>
                    <a:lnTo>
                      <a:pt x="3459" y="327"/>
                    </a:lnTo>
                    <a:lnTo>
                      <a:pt x="3330" y="427"/>
                    </a:lnTo>
                    <a:lnTo>
                      <a:pt x="3202" y="541"/>
                    </a:lnTo>
                    <a:lnTo>
                      <a:pt x="3089" y="683"/>
                    </a:lnTo>
                    <a:lnTo>
                      <a:pt x="2989" y="825"/>
                    </a:lnTo>
                    <a:lnTo>
                      <a:pt x="257" y="5222"/>
                    </a:lnTo>
                    <a:lnTo>
                      <a:pt x="171" y="5379"/>
                    </a:lnTo>
                    <a:lnTo>
                      <a:pt x="100" y="5535"/>
                    </a:lnTo>
                    <a:lnTo>
                      <a:pt x="58" y="5706"/>
                    </a:lnTo>
                    <a:lnTo>
                      <a:pt x="15" y="5863"/>
                    </a:lnTo>
                    <a:lnTo>
                      <a:pt x="1" y="6033"/>
                    </a:lnTo>
                    <a:lnTo>
                      <a:pt x="1" y="6204"/>
                    </a:lnTo>
                    <a:lnTo>
                      <a:pt x="15" y="6375"/>
                    </a:lnTo>
                    <a:lnTo>
                      <a:pt x="43" y="6532"/>
                    </a:lnTo>
                    <a:lnTo>
                      <a:pt x="86" y="6702"/>
                    </a:lnTo>
                    <a:lnTo>
                      <a:pt x="157" y="6859"/>
                    </a:lnTo>
                    <a:lnTo>
                      <a:pt x="228" y="7001"/>
                    </a:lnTo>
                    <a:lnTo>
                      <a:pt x="314" y="7143"/>
                    </a:lnTo>
                    <a:lnTo>
                      <a:pt x="428" y="7286"/>
                    </a:lnTo>
                    <a:lnTo>
                      <a:pt x="541" y="7400"/>
                    </a:lnTo>
                    <a:lnTo>
                      <a:pt x="669" y="7513"/>
                    </a:lnTo>
                    <a:lnTo>
                      <a:pt x="826" y="7613"/>
                    </a:lnTo>
                    <a:lnTo>
                      <a:pt x="968" y="7698"/>
                    </a:lnTo>
                    <a:lnTo>
                      <a:pt x="1139" y="7770"/>
                    </a:lnTo>
                    <a:lnTo>
                      <a:pt x="1296" y="7826"/>
                    </a:lnTo>
                    <a:lnTo>
                      <a:pt x="1466" y="7855"/>
                    </a:lnTo>
                    <a:lnTo>
                      <a:pt x="1637" y="7869"/>
                    </a:lnTo>
                    <a:lnTo>
                      <a:pt x="1808" y="7883"/>
                    </a:lnTo>
                    <a:lnTo>
                      <a:pt x="1964" y="7869"/>
                    </a:lnTo>
                    <a:lnTo>
                      <a:pt x="2135" y="7826"/>
                    </a:lnTo>
                    <a:lnTo>
                      <a:pt x="2292" y="7784"/>
                    </a:lnTo>
                    <a:lnTo>
                      <a:pt x="2448" y="7727"/>
                    </a:lnTo>
                    <a:lnTo>
                      <a:pt x="2605" y="7656"/>
                    </a:lnTo>
                    <a:lnTo>
                      <a:pt x="2747" y="7556"/>
                    </a:lnTo>
                    <a:lnTo>
                      <a:pt x="2875" y="7456"/>
                    </a:lnTo>
                    <a:lnTo>
                      <a:pt x="3003" y="7343"/>
                    </a:lnTo>
                    <a:lnTo>
                      <a:pt x="3117" y="7200"/>
                    </a:lnTo>
                    <a:lnTo>
                      <a:pt x="3217" y="7058"/>
                    </a:lnTo>
                    <a:lnTo>
                      <a:pt x="5949" y="2661"/>
                    </a:lnTo>
                    <a:lnTo>
                      <a:pt x="6034" y="2504"/>
                    </a:lnTo>
                    <a:lnTo>
                      <a:pt x="6105" y="2348"/>
                    </a:lnTo>
                    <a:lnTo>
                      <a:pt x="6148" y="2177"/>
                    </a:lnTo>
                    <a:lnTo>
                      <a:pt x="6191" y="2021"/>
                    </a:lnTo>
                    <a:lnTo>
                      <a:pt x="6205" y="1850"/>
                    </a:lnTo>
                    <a:lnTo>
                      <a:pt x="6205" y="1679"/>
                    </a:lnTo>
                    <a:lnTo>
                      <a:pt x="6191" y="1508"/>
                    </a:lnTo>
                    <a:lnTo>
                      <a:pt x="6162" y="1352"/>
                    </a:lnTo>
                    <a:lnTo>
                      <a:pt x="6120" y="1181"/>
                    </a:lnTo>
                    <a:lnTo>
                      <a:pt x="6048" y="1025"/>
                    </a:lnTo>
                    <a:lnTo>
                      <a:pt x="5977" y="882"/>
                    </a:lnTo>
                    <a:lnTo>
                      <a:pt x="5892" y="740"/>
                    </a:lnTo>
                    <a:lnTo>
                      <a:pt x="5778" y="598"/>
                    </a:lnTo>
                    <a:lnTo>
                      <a:pt x="5664" y="484"/>
                    </a:lnTo>
                    <a:lnTo>
                      <a:pt x="5536" y="370"/>
                    </a:lnTo>
                    <a:lnTo>
                      <a:pt x="5380" y="270"/>
                    </a:lnTo>
                    <a:lnTo>
                      <a:pt x="5223" y="185"/>
                    </a:lnTo>
                    <a:lnTo>
                      <a:pt x="5067" y="114"/>
                    </a:lnTo>
                    <a:lnTo>
                      <a:pt x="4910" y="57"/>
                    </a:lnTo>
                    <a:lnTo>
                      <a:pt x="4739" y="28"/>
                    </a:lnTo>
                    <a:lnTo>
                      <a:pt x="4568" y="14"/>
                    </a:lnTo>
                    <a:lnTo>
                      <a:pt x="439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1" name="Google Shape;1041;p28"/>
              <p:cNvSpPr/>
              <p:nvPr/>
            </p:nvSpPr>
            <p:spPr>
              <a:xfrm>
                <a:off x="2813825" y="2099175"/>
                <a:ext cx="115590" cy="344341"/>
              </a:xfrm>
              <a:custGeom>
                <a:avLst/>
                <a:gdLst/>
                <a:ahLst/>
                <a:cxnLst/>
                <a:rect l="l" t="t" r="r" b="b"/>
                <a:pathLst>
                  <a:path w="3473" h="10346" extrusionOk="0">
                    <a:moveTo>
                      <a:pt x="1566" y="0"/>
                    </a:moveTo>
                    <a:lnTo>
                      <a:pt x="1395" y="28"/>
                    </a:lnTo>
                    <a:lnTo>
                      <a:pt x="1224" y="71"/>
                    </a:lnTo>
                    <a:lnTo>
                      <a:pt x="1068" y="128"/>
                    </a:lnTo>
                    <a:lnTo>
                      <a:pt x="911" y="213"/>
                    </a:lnTo>
                    <a:lnTo>
                      <a:pt x="769" y="299"/>
                    </a:lnTo>
                    <a:lnTo>
                      <a:pt x="641" y="398"/>
                    </a:lnTo>
                    <a:lnTo>
                      <a:pt x="513" y="512"/>
                    </a:lnTo>
                    <a:lnTo>
                      <a:pt x="399" y="626"/>
                    </a:lnTo>
                    <a:lnTo>
                      <a:pt x="299" y="768"/>
                    </a:lnTo>
                    <a:lnTo>
                      <a:pt x="214" y="911"/>
                    </a:lnTo>
                    <a:lnTo>
                      <a:pt x="143" y="1067"/>
                    </a:lnTo>
                    <a:lnTo>
                      <a:pt x="86" y="1224"/>
                    </a:lnTo>
                    <a:lnTo>
                      <a:pt x="43" y="1380"/>
                    </a:lnTo>
                    <a:lnTo>
                      <a:pt x="15" y="1565"/>
                    </a:lnTo>
                    <a:lnTo>
                      <a:pt x="0" y="1736"/>
                    </a:lnTo>
                    <a:lnTo>
                      <a:pt x="0" y="8609"/>
                    </a:lnTo>
                    <a:lnTo>
                      <a:pt x="15" y="8780"/>
                    </a:lnTo>
                    <a:lnTo>
                      <a:pt x="43" y="8951"/>
                    </a:lnTo>
                    <a:lnTo>
                      <a:pt x="86" y="9121"/>
                    </a:lnTo>
                    <a:lnTo>
                      <a:pt x="143" y="9278"/>
                    </a:lnTo>
                    <a:lnTo>
                      <a:pt x="214" y="9434"/>
                    </a:lnTo>
                    <a:lnTo>
                      <a:pt x="299" y="9577"/>
                    </a:lnTo>
                    <a:lnTo>
                      <a:pt x="399" y="9705"/>
                    </a:lnTo>
                    <a:lnTo>
                      <a:pt x="513" y="9833"/>
                    </a:lnTo>
                    <a:lnTo>
                      <a:pt x="641" y="9947"/>
                    </a:lnTo>
                    <a:lnTo>
                      <a:pt x="769" y="10046"/>
                    </a:lnTo>
                    <a:lnTo>
                      <a:pt x="911" y="10132"/>
                    </a:lnTo>
                    <a:lnTo>
                      <a:pt x="1068" y="10203"/>
                    </a:lnTo>
                    <a:lnTo>
                      <a:pt x="1224" y="10260"/>
                    </a:lnTo>
                    <a:lnTo>
                      <a:pt x="1395" y="10303"/>
                    </a:lnTo>
                    <a:lnTo>
                      <a:pt x="1566" y="10331"/>
                    </a:lnTo>
                    <a:lnTo>
                      <a:pt x="1736" y="10345"/>
                    </a:lnTo>
                    <a:lnTo>
                      <a:pt x="1921" y="10331"/>
                    </a:lnTo>
                    <a:lnTo>
                      <a:pt x="2092" y="10303"/>
                    </a:lnTo>
                    <a:lnTo>
                      <a:pt x="2263" y="10260"/>
                    </a:lnTo>
                    <a:lnTo>
                      <a:pt x="2419" y="10203"/>
                    </a:lnTo>
                    <a:lnTo>
                      <a:pt x="2562" y="10132"/>
                    </a:lnTo>
                    <a:lnTo>
                      <a:pt x="2704" y="10046"/>
                    </a:lnTo>
                    <a:lnTo>
                      <a:pt x="2846" y="9947"/>
                    </a:lnTo>
                    <a:lnTo>
                      <a:pt x="2974" y="9833"/>
                    </a:lnTo>
                    <a:lnTo>
                      <a:pt x="3088" y="9705"/>
                    </a:lnTo>
                    <a:lnTo>
                      <a:pt x="3188" y="9577"/>
                    </a:lnTo>
                    <a:lnTo>
                      <a:pt x="3273" y="9434"/>
                    </a:lnTo>
                    <a:lnTo>
                      <a:pt x="3344" y="9278"/>
                    </a:lnTo>
                    <a:lnTo>
                      <a:pt x="3401" y="9121"/>
                    </a:lnTo>
                    <a:lnTo>
                      <a:pt x="3444" y="8951"/>
                    </a:lnTo>
                    <a:lnTo>
                      <a:pt x="3472" y="8780"/>
                    </a:lnTo>
                    <a:lnTo>
                      <a:pt x="3472" y="8609"/>
                    </a:lnTo>
                    <a:lnTo>
                      <a:pt x="3472" y="1736"/>
                    </a:lnTo>
                    <a:lnTo>
                      <a:pt x="3472" y="1565"/>
                    </a:lnTo>
                    <a:lnTo>
                      <a:pt x="3444" y="1380"/>
                    </a:lnTo>
                    <a:lnTo>
                      <a:pt x="3401" y="1224"/>
                    </a:lnTo>
                    <a:lnTo>
                      <a:pt x="3344" y="1067"/>
                    </a:lnTo>
                    <a:lnTo>
                      <a:pt x="3273" y="911"/>
                    </a:lnTo>
                    <a:lnTo>
                      <a:pt x="3188" y="768"/>
                    </a:lnTo>
                    <a:lnTo>
                      <a:pt x="3088" y="626"/>
                    </a:lnTo>
                    <a:lnTo>
                      <a:pt x="2974" y="512"/>
                    </a:lnTo>
                    <a:lnTo>
                      <a:pt x="2846" y="398"/>
                    </a:lnTo>
                    <a:lnTo>
                      <a:pt x="2704" y="299"/>
                    </a:lnTo>
                    <a:lnTo>
                      <a:pt x="2562" y="213"/>
                    </a:lnTo>
                    <a:lnTo>
                      <a:pt x="2419" y="128"/>
                    </a:lnTo>
                    <a:lnTo>
                      <a:pt x="2263" y="71"/>
                    </a:lnTo>
                    <a:lnTo>
                      <a:pt x="2092" y="28"/>
                    </a:lnTo>
                    <a:lnTo>
                      <a:pt x="19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42" name="Google Shape;1042;p28"/>
              <p:cNvSpPr/>
              <p:nvPr/>
            </p:nvSpPr>
            <p:spPr>
              <a:xfrm>
                <a:off x="2050914" y="3166673"/>
                <a:ext cx="819382" cy="1190681"/>
              </a:xfrm>
              <a:custGeom>
                <a:avLst/>
                <a:gdLst/>
                <a:ahLst/>
                <a:cxnLst/>
                <a:rect l="l" t="t" r="r" b="b"/>
                <a:pathLst>
                  <a:path w="24619" h="35775" extrusionOk="0">
                    <a:moveTo>
                      <a:pt x="23907" y="0"/>
                    </a:moveTo>
                    <a:lnTo>
                      <a:pt x="22768" y="385"/>
                    </a:lnTo>
                    <a:lnTo>
                      <a:pt x="22839" y="598"/>
                    </a:lnTo>
                    <a:lnTo>
                      <a:pt x="22953" y="1025"/>
                    </a:lnTo>
                    <a:lnTo>
                      <a:pt x="23110" y="1665"/>
                    </a:lnTo>
                    <a:lnTo>
                      <a:pt x="23181" y="2064"/>
                    </a:lnTo>
                    <a:lnTo>
                      <a:pt x="23266" y="2491"/>
                    </a:lnTo>
                    <a:lnTo>
                      <a:pt x="23323" y="2960"/>
                    </a:lnTo>
                    <a:lnTo>
                      <a:pt x="23394" y="3458"/>
                    </a:lnTo>
                    <a:lnTo>
                      <a:pt x="23437" y="3999"/>
                    </a:lnTo>
                    <a:lnTo>
                      <a:pt x="23465" y="4554"/>
                    </a:lnTo>
                    <a:lnTo>
                      <a:pt x="23480" y="5152"/>
                    </a:lnTo>
                    <a:lnTo>
                      <a:pt x="23465" y="5763"/>
                    </a:lnTo>
                    <a:lnTo>
                      <a:pt x="23423" y="6390"/>
                    </a:lnTo>
                    <a:lnTo>
                      <a:pt x="23366" y="7044"/>
                    </a:lnTo>
                    <a:lnTo>
                      <a:pt x="23266" y="7699"/>
                    </a:lnTo>
                    <a:lnTo>
                      <a:pt x="23195" y="8040"/>
                    </a:lnTo>
                    <a:lnTo>
                      <a:pt x="23124" y="8382"/>
                    </a:lnTo>
                    <a:lnTo>
                      <a:pt x="23053" y="8723"/>
                    </a:lnTo>
                    <a:lnTo>
                      <a:pt x="22953" y="9051"/>
                    </a:lnTo>
                    <a:lnTo>
                      <a:pt x="22854" y="9392"/>
                    </a:lnTo>
                    <a:lnTo>
                      <a:pt x="22740" y="9734"/>
                    </a:lnTo>
                    <a:lnTo>
                      <a:pt x="22612" y="10089"/>
                    </a:lnTo>
                    <a:lnTo>
                      <a:pt x="22484" y="10431"/>
                    </a:lnTo>
                    <a:lnTo>
                      <a:pt x="22327" y="10772"/>
                    </a:lnTo>
                    <a:lnTo>
                      <a:pt x="22170" y="11100"/>
                    </a:lnTo>
                    <a:lnTo>
                      <a:pt x="22000" y="11441"/>
                    </a:lnTo>
                    <a:lnTo>
                      <a:pt x="21815" y="11783"/>
                    </a:lnTo>
                    <a:lnTo>
                      <a:pt x="21601" y="12124"/>
                    </a:lnTo>
                    <a:lnTo>
                      <a:pt x="21388" y="12451"/>
                    </a:lnTo>
                    <a:lnTo>
                      <a:pt x="21160" y="12779"/>
                    </a:lnTo>
                    <a:lnTo>
                      <a:pt x="20918" y="13106"/>
                    </a:lnTo>
                    <a:lnTo>
                      <a:pt x="20648" y="13433"/>
                    </a:lnTo>
                    <a:lnTo>
                      <a:pt x="20378" y="13746"/>
                    </a:lnTo>
                    <a:lnTo>
                      <a:pt x="20079" y="14059"/>
                    </a:lnTo>
                    <a:lnTo>
                      <a:pt x="19780" y="14373"/>
                    </a:lnTo>
                    <a:lnTo>
                      <a:pt x="19453" y="14686"/>
                    </a:lnTo>
                    <a:lnTo>
                      <a:pt x="19097" y="14984"/>
                    </a:lnTo>
                    <a:lnTo>
                      <a:pt x="18741" y="15269"/>
                    </a:lnTo>
                    <a:lnTo>
                      <a:pt x="18357" y="15554"/>
                    </a:lnTo>
                    <a:lnTo>
                      <a:pt x="17958" y="15838"/>
                    </a:lnTo>
                    <a:lnTo>
                      <a:pt x="17546" y="16109"/>
                    </a:lnTo>
                    <a:lnTo>
                      <a:pt x="17105" y="16379"/>
                    </a:lnTo>
                    <a:lnTo>
                      <a:pt x="16649" y="16635"/>
                    </a:lnTo>
                    <a:lnTo>
                      <a:pt x="16165" y="16891"/>
                    </a:lnTo>
                    <a:lnTo>
                      <a:pt x="15667" y="17119"/>
                    </a:lnTo>
                    <a:lnTo>
                      <a:pt x="14913" y="17475"/>
                    </a:lnTo>
                    <a:lnTo>
                      <a:pt x="14173" y="17845"/>
                    </a:lnTo>
                    <a:lnTo>
                      <a:pt x="13462" y="18200"/>
                    </a:lnTo>
                    <a:lnTo>
                      <a:pt x="12750" y="18570"/>
                    </a:lnTo>
                    <a:lnTo>
                      <a:pt x="12067" y="18955"/>
                    </a:lnTo>
                    <a:lnTo>
                      <a:pt x="11384" y="19325"/>
                    </a:lnTo>
                    <a:lnTo>
                      <a:pt x="10730" y="19709"/>
                    </a:lnTo>
                    <a:lnTo>
                      <a:pt x="10089" y="20107"/>
                    </a:lnTo>
                    <a:lnTo>
                      <a:pt x="9477" y="20491"/>
                    </a:lnTo>
                    <a:lnTo>
                      <a:pt x="8866" y="20890"/>
                    </a:lnTo>
                    <a:lnTo>
                      <a:pt x="8282" y="21288"/>
                    </a:lnTo>
                    <a:lnTo>
                      <a:pt x="7713" y="21701"/>
                    </a:lnTo>
                    <a:lnTo>
                      <a:pt x="7158" y="22099"/>
                    </a:lnTo>
                    <a:lnTo>
                      <a:pt x="6617" y="22512"/>
                    </a:lnTo>
                    <a:lnTo>
                      <a:pt x="6105" y="22925"/>
                    </a:lnTo>
                    <a:lnTo>
                      <a:pt x="5607" y="23337"/>
                    </a:lnTo>
                    <a:lnTo>
                      <a:pt x="5137" y="23764"/>
                    </a:lnTo>
                    <a:lnTo>
                      <a:pt x="4682" y="24177"/>
                    </a:lnTo>
                    <a:lnTo>
                      <a:pt x="4241" y="24604"/>
                    </a:lnTo>
                    <a:lnTo>
                      <a:pt x="3828" y="25031"/>
                    </a:lnTo>
                    <a:lnTo>
                      <a:pt x="3430" y="25458"/>
                    </a:lnTo>
                    <a:lnTo>
                      <a:pt x="3046" y="25885"/>
                    </a:lnTo>
                    <a:lnTo>
                      <a:pt x="2690" y="26311"/>
                    </a:lnTo>
                    <a:lnTo>
                      <a:pt x="2362" y="26738"/>
                    </a:lnTo>
                    <a:lnTo>
                      <a:pt x="2049" y="27165"/>
                    </a:lnTo>
                    <a:lnTo>
                      <a:pt x="1751" y="27592"/>
                    </a:lnTo>
                    <a:lnTo>
                      <a:pt x="1480" y="28019"/>
                    </a:lnTo>
                    <a:lnTo>
                      <a:pt x="1224" y="28446"/>
                    </a:lnTo>
                    <a:lnTo>
                      <a:pt x="996" y="28873"/>
                    </a:lnTo>
                    <a:lnTo>
                      <a:pt x="797" y="29314"/>
                    </a:lnTo>
                    <a:lnTo>
                      <a:pt x="612" y="29741"/>
                    </a:lnTo>
                    <a:lnTo>
                      <a:pt x="456" y="30168"/>
                    </a:lnTo>
                    <a:lnTo>
                      <a:pt x="342" y="30538"/>
                    </a:lnTo>
                    <a:lnTo>
                      <a:pt x="228" y="30908"/>
                    </a:lnTo>
                    <a:lnTo>
                      <a:pt x="157" y="31278"/>
                    </a:lnTo>
                    <a:lnTo>
                      <a:pt x="86" y="31648"/>
                    </a:lnTo>
                    <a:lnTo>
                      <a:pt x="43" y="32003"/>
                    </a:lnTo>
                    <a:lnTo>
                      <a:pt x="15" y="32373"/>
                    </a:lnTo>
                    <a:lnTo>
                      <a:pt x="0" y="32729"/>
                    </a:lnTo>
                    <a:lnTo>
                      <a:pt x="0" y="33085"/>
                    </a:lnTo>
                    <a:lnTo>
                      <a:pt x="29" y="33426"/>
                    </a:lnTo>
                    <a:lnTo>
                      <a:pt x="71" y="33782"/>
                    </a:lnTo>
                    <a:lnTo>
                      <a:pt x="143" y="34124"/>
                    </a:lnTo>
                    <a:lnTo>
                      <a:pt x="228" y="34465"/>
                    </a:lnTo>
                    <a:lnTo>
                      <a:pt x="328" y="34792"/>
                    </a:lnTo>
                    <a:lnTo>
                      <a:pt x="441" y="35120"/>
                    </a:lnTo>
                    <a:lnTo>
                      <a:pt x="584" y="35461"/>
                    </a:lnTo>
                    <a:lnTo>
                      <a:pt x="740" y="35774"/>
                    </a:lnTo>
                    <a:lnTo>
                      <a:pt x="1793" y="35234"/>
                    </a:lnTo>
                    <a:lnTo>
                      <a:pt x="1665" y="34963"/>
                    </a:lnTo>
                    <a:lnTo>
                      <a:pt x="1551" y="34693"/>
                    </a:lnTo>
                    <a:lnTo>
                      <a:pt x="1452" y="34423"/>
                    </a:lnTo>
                    <a:lnTo>
                      <a:pt x="1381" y="34138"/>
                    </a:lnTo>
                    <a:lnTo>
                      <a:pt x="1309" y="33868"/>
                    </a:lnTo>
                    <a:lnTo>
                      <a:pt x="1253" y="33583"/>
                    </a:lnTo>
                    <a:lnTo>
                      <a:pt x="1224" y="33284"/>
                    </a:lnTo>
                    <a:lnTo>
                      <a:pt x="1196" y="33000"/>
                    </a:lnTo>
                    <a:lnTo>
                      <a:pt x="1196" y="32701"/>
                    </a:lnTo>
                    <a:lnTo>
                      <a:pt x="1210" y="32402"/>
                    </a:lnTo>
                    <a:lnTo>
                      <a:pt x="1224" y="32103"/>
                    </a:lnTo>
                    <a:lnTo>
                      <a:pt x="1267" y="31804"/>
                    </a:lnTo>
                    <a:lnTo>
                      <a:pt x="1324" y="31491"/>
                    </a:lnTo>
                    <a:lnTo>
                      <a:pt x="1395" y="31178"/>
                    </a:lnTo>
                    <a:lnTo>
                      <a:pt x="1480" y="30865"/>
                    </a:lnTo>
                    <a:lnTo>
                      <a:pt x="1580" y="30552"/>
                    </a:lnTo>
                    <a:lnTo>
                      <a:pt x="1736" y="30154"/>
                    </a:lnTo>
                    <a:lnTo>
                      <a:pt x="1907" y="29755"/>
                    </a:lnTo>
                    <a:lnTo>
                      <a:pt x="2092" y="29357"/>
                    </a:lnTo>
                    <a:lnTo>
                      <a:pt x="2306" y="28944"/>
                    </a:lnTo>
                    <a:lnTo>
                      <a:pt x="2547" y="28546"/>
                    </a:lnTo>
                    <a:lnTo>
                      <a:pt x="2804" y="28147"/>
                    </a:lnTo>
                    <a:lnTo>
                      <a:pt x="3088" y="27749"/>
                    </a:lnTo>
                    <a:lnTo>
                      <a:pt x="3387" y="27336"/>
                    </a:lnTo>
                    <a:lnTo>
                      <a:pt x="3700" y="26938"/>
                    </a:lnTo>
                    <a:lnTo>
                      <a:pt x="4042" y="26539"/>
                    </a:lnTo>
                    <a:lnTo>
                      <a:pt x="4397" y="26141"/>
                    </a:lnTo>
                    <a:lnTo>
                      <a:pt x="4782" y="25728"/>
                    </a:lnTo>
                    <a:lnTo>
                      <a:pt x="5180" y="25330"/>
                    </a:lnTo>
                    <a:lnTo>
                      <a:pt x="5607" y="24931"/>
                    </a:lnTo>
                    <a:lnTo>
                      <a:pt x="6034" y="24533"/>
                    </a:lnTo>
                    <a:lnTo>
                      <a:pt x="6503" y="24149"/>
                    </a:lnTo>
                    <a:lnTo>
                      <a:pt x="6973" y="23750"/>
                    </a:lnTo>
                    <a:lnTo>
                      <a:pt x="7471" y="23352"/>
                    </a:lnTo>
                    <a:lnTo>
                      <a:pt x="7983" y="22967"/>
                    </a:lnTo>
                    <a:lnTo>
                      <a:pt x="8510" y="22583"/>
                    </a:lnTo>
                    <a:lnTo>
                      <a:pt x="9051" y="22199"/>
                    </a:lnTo>
                    <a:lnTo>
                      <a:pt x="9620" y="21815"/>
                    </a:lnTo>
                    <a:lnTo>
                      <a:pt x="10203" y="21431"/>
                    </a:lnTo>
                    <a:lnTo>
                      <a:pt x="10801" y="21061"/>
                    </a:lnTo>
                    <a:lnTo>
                      <a:pt x="11413" y="20691"/>
                    </a:lnTo>
                    <a:lnTo>
                      <a:pt x="12053" y="20321"/>
                    </a:lnTo>
                    <a:lnTo>
                      <a:pt x="12693" y="19965"/>
                    </a:lnTo>
                    <a:lnTo>
                      <a:pt x="13362" y="19595"/>
                    </a:lnTo>
                    <a:lnTo>
                      <a:pt x="14031" y="19239"/>
                    </a:lnTo>
                    <a:lnTo>
                      <a:pt x="14728" y="18898"/>
                    </a:lnTo>
                    <a:lnTo>
                      <a:pt x="15440" y="18542"/>
                    </a:lnTo>
                    <a:lnTo>
                      <a:pt x="16165" y="18215"/>
                    </a:lnTo>
                    <a:lnTo>
                      <a:pt x="16706" y="17944"/>
                    </a:lnTo>
                    <a:lnTo>
                      <a:pt x="17233" y="17674"/>
                    </a:lnTo>
                    <a:lnTo>
                      <a:pt x="17731" y="17389"/>
                    </a:lnTo>
                    <a:lnTo>
                      <a:pt x="18200" y="17105"/>
                    </a:lnTo>
                    <a:lnTo>
                      <a:pt x="18656" y="16806"/>
                    </a:lnTo>
                    <a:lnTo>
                      <a:pt x="19097" y="16493"/>
                    </a:lnTo>
                    <a:lnTo>
                      <a:pt x="19510" y="16180"/>
                    </a:lnTo>
                    <a:lnTo>
                      <a:pt x="19894" y="15852"/>
                    </a:lnTo>
                    <a:lnTo>
                      <a:pt x="20278" y="15525"/>
                    </a:lnTo>
                    <a:lnTo>
                      <a:pt x="20634" y="15198"/>
                    </a:lnTo>
                    <a:lnTo>
                      <a:pt x="20961" y="14856"/>
                    </a:lnTo>
                    <a:lnTo>
                      <a:pt x="21288" y="14501"/>
                    </a:lnTo>
                    <a:lnTo>
                      <a:pt x="21587" y="14159"/>
                    </a:lnTo>
                    <a:lnTo>
                      <a:pt x="21857" y="13789"/>
                    </a:lnTo>
                    <a:lnTo>
                      <a:pt x="22128" y="13433"/>
                    </a:lnTo>
                    <a:lnTo>
                      <a:pt x="22384" y="13063"/>
                    </a:lnTo>
                    <a:lnTo>
                      <a:pt x="22612" y="12708"/>
                    </a:lnTo>
                    <a:lnTo>
                      <a:pt x="22825" y="12338"/>
                    </a:lnTo>
                    <a:lnTo>
                      <a:pt x="23024" y="11953"/>
                    </a:lnTo>
                    <a:lnTo>
                      <a:pt x="23224" y="11583"/>
                    </a:lnTo>
                    <a:lnTo>
                      <a:pt x="23394" y="11213"/>
                    </a:lnTo>
                    <a:lnTo>
                      <a:pt x="23551" y="10829"/>
                    </a:lnTo>
                    <a:lnTo>
                      <a:pt x="23693" y="10445"/>
                    </a:lnTo>
                    <a:lnTo>
                      <a:pt x="23835" y="10075"/>
                    </a:lnTo>
                    <a:lnTo>
                      <a:pt x="23949" y="9691"/>
                    </a:lnTo>
                    <a:lnTo>
                      <a:pt x="24063" y="9321"/>
                    </a:lnTo>
                    <a:lnTo>
                      <a:pt x="24163" y="8937"/>
                    </a:lnTo>
                    <a:lnTo>
                      <a:pt x="24248" y="8567"/>
                    </a:lnTo>
                    <a:lnTo>
                      <a:pt x="24319" y="8197"/>
                    </a:lnTo>
                    <a:lnTo>
                      <a:pt x="24390" y="7827"/>
                    </a:lnTo>
                    <a:lnTo>
                      <a:pt x="24447" y="7457"/>
                    </a:lnTo>
                    <a:lnTo>
                      <a:pt x="24490" y="7101"/>
                    </a:lnTo>
                    <a:lnTo>
                      <a:pt x="24561" y="6390"/>
                    </a:lnTo>
                    <a:lnTo>
                      <a:pt x="24604" y="5692"/>
                    </a:lnTo>
                    <a:lnTo>
                      <a:pt x="24618" y="5023"/>
                    </a:lnTo>
                    <a:lnTo>
                      <a:pt x="24604" y="4369"/>
                    </a:lnTo>
                    <a:lnTo>
                      <a:pt x="24561" y="3757"/>
                    </a:lnTo>
                    <a:lnTo>
                      <a:pt x="24518" y="3174"/>
                    </a:lnTo>
                    <a:lnTo>
                      <a:pt x="24447" y="2633"/>
                    </a:lnTo>
                    <a:lnTo>
                      <a:pt x="24376" y="2135"/>
                    </a:lnTo>
                    <a:lnTo>
                      <a:pt x="24305" y="1665"/>
                    </a:lnTo>
                    <a:lnTo>
                      <a:pt x="24220" y="1253"/>
                    </a:lnTo>
                    <a:lnTo>
                      <a:pt x="24063" y="598"/>
                    </a:lnTo>
                    <a:lnTo>
                      <a:pt x="23949" y="171"/>
                    </a:lnTo>
                    <a:lnTo>
                      <a:pt x="23907" y="0"/>
                    </a:lnTo>
                    <a:close/>
                  </a:path>
                </a:pathLst>
              </a:custGeom>
              <a:solidFill>
                <a:srgbClr val="2119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1043" name="Google Shape;1043;p28"/>
            <p:cNvSpPr/>
            <p:nvPr/>
          </p:nvSpPr>
          <p:spPr>
            <a:xfrm>
              <a:off x="4105275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" name="Google Shape;1044;p28"/>
            <p:cNvSpPr/>
            <p:nvPr/>
          </p:nvSpPr>
          <p:spPr>
            <a:xfrm>
              <a:off x="4424400" y="1532750"/>
              <a:ext cx="142800" cy="1428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45" name="Google Shape;1045;p28"/>
          <p:cNvSpPr txBox="1"/>
          <p:nvPr/>
        </p:nvSpPr>
        <p:spPr>
          <a:xfrm>
            <a:off x="-136325" y="644225"/>
            <a:ext cx="7634700" cy="4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</a:rPr>
              <a:t>For Multiple regression: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Mean Square Error 16.33271939415199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r2_score: 75.16022240596294 %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Training time: 0.10199832916259766 seconds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For Polynomial regression: 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Degree : 4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</a:rPr>
              <a:t>Mean Square Error 3.203520780009517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r2_score: 95.94640692535074 %</a:t>
            </a:r>
            <a:endParaRPr sz="16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Training time 0.12099742889404297 seconds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29"/>
          <p:cNvSpPr txBox="1">
            <a:spLocks noGrp="1"/>
          </p:cNvSpPr>
          <p:nvPr>
            <p:ph type="title"/>
          </p:nvPr>
        </p:nvSpPr>
        <p:spPr>
          <a:xfrm>
            <a:off x="457200" y="25810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Deploy the Model</a:t>
            </a:r>
            <a:endParaRPr dirty="0"/>
          </a:p>
        </p:txBody>
      </p:sp>
      <p:sp>
        <p:nvSpPr>
          <p:cNvPr id="1051" name="Google Shape;1051;p29"/>
          <p:cNvSpPr txBox="1"/>
          <p:nvPr/>
        </p:nvSpPr>
        <p:spPr>
          <a:xfrm>
            <a:off x="296550" y="991900"/>
            <a:ext cx="79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Tools:</a:t>
            </a:r>
            <a:endParaRPr dirty="0"/>
          </a:p>
        </p:txBody>
      </p:sp>
      <p:sp>
        <p:nvSpPr>
          <p:cNvPr id="1052" name="Google Shape;1052;p29"/>
          <p:cNvSpPr txBox="1"/>
          <p:nvPr/>
        </p:nvSpPr>
        <p:spPr>
          <a:xfrm>
            <a:off x="1022675" y="1605425"/>
            <a:ext cx="4202700" cy="28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1: Heroku Cloud Application Platform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2: Flask Framework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3: Android Studio: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4: Google Places API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5: Google Map API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6: Google Geocode by awesome Table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53" name="Google Shape;10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088" y="624825"/>
            <a:ext cx="2730350" cy="66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575" y="1393975"/>
            <a:ext cx="2827375" cy="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9875" y="2112200"/>
            <a:ext cx="2884550" cy="6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2888" y="3059400"/>
            <a:ext cx="3354925" cy="80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663" y="4049350"/>
            <a:ext cx="3470975" cy="80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A95C7-94BF-284D-376B-A96292F2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5718"/>
            <a:ext cx="8229600" cy="371400"/>
          </a:xfrm>
        </p:spPr>
        <p:txBody>
          <a:bodyPr>
            <a:normAutofit fontScale="90000"/>
          </a:bodyPr>
          <a:lstStyle/>
          <a:p>
            <a:r>
              <a:rPr lang="en-US" dirty="0"/>
              <a:t>Post from Cloud host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9B4626-87E3-CA1F-6465-CD17F9736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9739"/>
            <a:ext cx="9144000" cy="432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30"/>
          <p:cNvSpPr txBox="1">
            <a:spLocks noGrp="1"/>
          </p:cNvSpPr>
          <p:nvPr>
            <p:ph type="title"/>
          </p:nvPr>
        </p:nvSpPr>
        <p:spPr>
          <a:xfrm>
            <a:off x="457200" y="258100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Comparison of the Apps</a:t>
            </a:r>
            <a:endParaRPr dirty="0"/>
          </a:p>
        </p:txBody>
      </p:sp>
      <p:sp>
        <p:nvSpPr>
          <p:cNvPr id="1063" name="Google Shape;1063;p30"/>
          <p:cNvSpPr txBox="1"/>
          <p:nvPr/>
        </p:nvSpPr>
        <p:spPr>
          <a:xfrm>
            <a:off x="457200" y="66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Uber APP   </a:t>
            </a:r>
            <a:endParaRPr dirty="0"/>
          </a:p>
        </p:txBody>
      </p:sp>
      <p:pic>
        <p:nvPicPr>
          <p:cNvPr id="1064" name="Google Shape;10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57025"/>
            <a:ext cx="3479675" cy="390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30"/>
          <p:cNvSpPr txBox="1"/>
          <p:nvPr/>
        </p:nvSpPr>
        <p:spPr>
          <a:xfrm>
            <a:off x="5388925" y="695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     Real Uber APP</a:t>
            </a:r>
            <a:endParaRPr dirty="0"/>
          </a:p>
        </p:txBody>
      </p:sp>
      <p:pic>
        <p:nvPicPr>
          <p:cNvPr id="1066" name="Google Shape;10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8750" y="1319650"/>
            <a:ext cx="3609675" cy="368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31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Comparison of the Apps</a:t>
            </a:r>
            <a:endParaRPr dirty="0"/>
          </a:p>
        </p:txBody>
      </p:sp>
      <p:sp>
        <p:nvSpPr>
          <p:cNvPr id="1072" name="Google Shape;1072;p31"/>
          <p:cNvSpPr txBox="1"/>
          <p:nvPr/>
        </p:nvSpPr>
        <p:spPr>
          <a:xfrm>
            <a:off x="457200" y="6624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Our Lyft APP   </a:t>
            </a:r>
            <a:endParaRPr dirty="0"/>
          </a:p>
        </p:txBody>
      </p:sp>
      <p:sp>
        <p:nvSpPr>
          <p:cNvPr id="1073" name="Google Shape;1073;p31"/>
          <p:cNvSpPr txBox="1"/>
          <p:nvPr/>
        </p:nvSpPr>
        <p:spPr>
          <a:xfrm>
            <a:off x="5388925" y="695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          Real Lyft APP</a:t>
            </a:r>
            <a:endParaRPr dirty="0"/>
          </a:p>
        </p:txBody>
      </p:sp>
      <p:pic>
        <p:nvPicPr>
          <p:cNvPr id="1074" name="Google Shape;10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00" y="1124100"/>
            <a:ext cx="2791601" cy="39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1475" y="1157025"/>
            <a:ext cx="3446026" cy="37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3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 dirty="0"/>
          </a:p>
        </p:txBody>
      </p:sp>
      <p:pic>
        <p:nvPicPr>
          <p:cNvPr id="2" name="WhatsApp Video 2022-06-08 at 9.41.46 AM">
            <a:hlinkClick r:id="" action="ppaction://media"/>
            <a:extLst>
              <a:ext uri="{FF2B5EF4-FFF2-40B4-BE49-F238E27FC236}">
                <a16:creationId xmlns:a16="http://schemas.microsoft.com/office/drawing/2014/main" id="{8AE62695-8F0E-0444-A9E8-2AC4825960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6044" y="135603"/>
            <a:ext cx="2650733" cy="49380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estion Ppt Powerpoint Presentation File Pictures | PPT Images Gallery |  PowerPoint Slide Show | PowerPoint Presentation Templates">
            <a:extLst>
              <a:ext uri="{FF2B5EF4-FFF2-40B4-BE49-F238E27FC236}">
                <a16:creationId xmlns:a16="http://schemas.microsoft.com/office/drawing/2014/main" id="{67933257-B054-C88C-3160-84EC881C9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08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6" name="Google Shape;1086;p33"/>
          <p:cNvGrpSpPr/>
          <p:nvPr/>
        </p:nvGrpSpPr>
        <p:grpSpPr>
          <a:xfrm>
            <a:off x="5888474" y="516082"/>
            <a:ext cx="3254779" cy="4312950"/>
            <a:chOff x="6379286" y="552033"/>
            <a:chExt cx="2530145" cy="3352729"/>
          </a:xfrm>
        </p:grpSpPr>
        <p:sp>
          <p:nvSpPr>
            <p:cNvPr id="1087" name="Google Shape;1087;p33"/>
            <p:cNvSpPr/>
            <p:nvPr/>
          </p:nvSpPr>
          <p:spPr>
            <a:xfrm>
              <a:off x="6379286" y="1090241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44" y="7115"/>
                    <a:pt x="506" y="7941"/>
                    <a:pt x="1176" y="8402"/>
                  </a:cubicBezTo>
                  <a:cubicBezTo>
                    <a:pt x="1855" y="8877"/>
                    <a:pt x="1899" y="8842"/>
                    <a:pt x="2037" y="8842"/>
                  </a:cubicBezTo>
                  <a:cubicBezTo>
                    <a:pt x="2174" y="8850"/>
                    <a:pt x="2463" y="8588"/>
                    <a:pt x="2477" y="8482"/>
                  </a:cubicBezTo>
                  <a:cubicBezTo>
                    <a:pt x="2485" y="8393"/>
                    <a:pt x="2139" y="7715"/>
                    <a:pt x="2139" y="7715"/>
                  </a:cubicBezTo>
                  <a:lnTo>
                    <a:pt x="1402" y="6357"/>
                  </a:lnTo>
                  <a:lnTo>
                    <a:pt x="2131" y="5411"/>
                  </a:lnTo>
                  <a:cubicBezTo>
                    <a:pt x="2131" y="5411"/>
                    <a:pt x="2303" y="6943"/>
                    <a:pt x="2844" y="7404"/>
                  </a:cubicBezTo>
                  <a:cubicBezTo>
                    <a:pt x="3373" y="7875"/>
                    <a:pt x="4096" y="7976"/>
                    <a:pt x="4096" y="7976"/>
                  </a:cubicBezTo>
                  <a:cubicBezTo>
                    <a:pt x="4096" y="7976"/>
                    <a:pt x="4464" y="7772"/>
                    <a:pt x="4745" y="7435"/>
                  </a:cubicBezTo>
                  <a:cubicBezTo>
                    <a:pt x="5019" y="7102"/>
                    <a:pt x="5099" y="7000"/>
                    <a:pt x="5099" y="7000"/>
                  </a:cubicBezTo>
                  <a:cubicBezTo>
                    <a:pt x="5099" y="7000"/>
                    <a:pt x="5374" y="6906"/>
                    <a:pt x="5720" y="6689"/>
                  </a:cubicBezTo>
                  <a:cubicBezTo>
                    <a:pt x="6054" y="6458"/>
                    <a:pt x="6089" y="5961"/>
                    <a:pt x="6089" y="5961"/>
                  </a:cubicBezTo>
                  <a:cubicBezTo>
                    <a:pt x="6089" y="5961"/>
                    <a:pt x="7265" y="5468"/>
                    <a:pt x="8264" y="4594"/>
                  </a:cubicBezTo>
                  <a:cubicBezTo>
                    <a:pt x="9267" y="3706"/>
                    <a:pt x="9680" y="3223"/>
                    <a:pt x="9680" y="32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8" name="Google Shape;1088;p33"/>
            <p:cNvSpPr/>
            <p:nvPr/>
          </p:nvSpPr>
          <p:spPr>
            <a:xfrm>
              <a:off x="6379286" y="1090241"/>
              <a:ext cx="1603648" cy="1294688"/>
            </a:xfrm>
            <a:custGeom>
              <a:avLst/>
              <a:gdLst/>
              <a:ahLst/>
              <a:cxnLst/>
              <a:rect l="l" t="t" r="r" b="b"/>
              <a:pathLst>
                <a:path w="8611" h="6952" extrusionOk="0">
                  <a:moveTo>
                    <a:pt x="8299" y="1"/>
                  </a:moveTo>
                  <a:lnTo>
                    <a:pt x="3075" y="1762"/>
                  </a:lnTo>
                  <a:cubicBezTo>
                    <a:pt x="3075" y="1762"/>
                    <a:pt x="1922" y="2153"/>
                    <a:pt x="1704" y="2682"/>
                  </a:cubicBezTo>
                  <a:cubicBezTo>
                    <a:pt x="1496" y="3209"/>
                    <a:pt x="1002" y="4456"/>
                    <a:pt x="656" y="4950"/>
                  </a:cubicBezTo>
                  <a:cubicBezTo>
                    <a:pt x="324" y="5446"/>
                    <a:pt x="0" y="6791"/>
                    <a:pt x="21" y="6951"/>
                  </a:cubicBezTo>
                  <a:cubicBezTo>
                    <a:pt x="93" y="6437"/>
                    <a:pt x="554" y="5802"/>
                    <a:pt x="838" y="5224"/>
                  </a:cubicBezTo>
                  <a:cubicBezTo>
                    <a:pt x="1127" y="4661"/>
                    <a:pt x="1784" y="3742"/>
                    <a:pt x="2086" y="3121"/>
                  </a:cubicBezTo>
                  <a:cubicBezTo>
                    <a:pt x="2383" y="2500"/>
                    <a:pt x="8610" y="738"/>
                    <a:pt x="8610" y="73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33"/>
            <p:cNvSpPr/>
            <p:nvPr/>
          </p:nvSpPr>
          <p:spPr>
            <a:xfrm>
              <a:off x="6775959" y="1997002"/>
              <a:ext cx="574527" cy="578624"/>
            </a:xfrm>
            <a:custGeom>
              <a:avLst/>
              <a:gdLst/>
              <a:ahLst/>
              <a:cxnLst/>
              <a:rect l="l" t="t" r="r" b="b"/>
              <a:pathLst>
                <a:path w="3085" h="3107" extrusionOk="0">
                  <a:moveTo>
                    <a:pt x="1" y="542"/>
                  </a:moveTo>
                  <a:cubicBezTo>
                    <a:pt x="1" y="542"/>
                    <a:pt x="173" y="2074"/>
                    <a:pt x="714" y="2535"/>
                  </a:cubicBezTo>
                  <a:cubicBezTo>
                    <a:pt x="1243" y="3006"/>
                    <a:pt x="1966" y="3107"/>
                    <a:pt x="1966" y="3107"/>
                  </a:cubicBezTo>
                  <a:cubicBezTo>
                    <a:pt x="1966" y="3107"/>
                    <a:pt x="2334" y="2903"/>
                    <a:pt x="2615" y="2566"/>
                  </a:cubicBezTo>
                  <a:cubicBezTo>
                    <a:pt x="2889" y="2233"/>
                    <a:pt x="2969" y="2131"/>
                    <a:pt x="2969" y="2131"/>
                  </a:cubicBezTo>
                  <a:cubicBezTo>
                    <a:pt x="2969" y="2131"/>
                    <a:pt x="3084" y="1199"/>
                    <a:pt x="2508" y="635"/>
                  </a:cubicBezTo>
                  <a:cubicBezTo>
                    <a:pt x="1935" y="81"/>
                    <a:pt x="1496" y="1"/>
                    <a:pt x="1496" y="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33"/>
            <p:cNvSpPr/>
            <p:nvPr/>
          </p:nvSpPr>
          <p:spPr>
            <a:xfrm>
              <a:off x="6885090" y="2198504"/>
              <a:ext cx="531694" cy="302069"/>
            </a:xfrm>
            <a:custGeom>
              <a:avLst/>
              <a:gdLst/>
              <a:ahLst/>
              <a:cxnLst/>
              <a:rect l="l" t="t" r="r" b="b"/>
              <a:pathLst>
                <a:path w="2855" h="1622" extrusionOk="0">
                  <a:moveTo>
                    <a:pt x="0" y="1324"/>
                  </a:moveTo>
                  <a:cubicBezTo>
                    <a:pt x="36" y="1369"/>
                    <a:pt x="80" y="1418"/>
                    <a:pt x="128" y="1453"/>
                  </a:cubicBezTo>
                  <a:cubicBezTo>
                    <a:pt x="195" y="1519"/>
                    <a:pt x="267" y="1577"/>
                    <a:pt x="347" y="1621"/>
                  </a:cubicBezTo>
                  <a:cubicBezTo>
                    <a:pt x="484" y="1533"/>
                    <a:pt x="670" y="1426"/>
                    <a:pt x="874" y="1324"/>
                  </a:cubicBezTo>
                  <a:cubicBezTo>
                    <a:pt x="1416" y="1035"/>
                    <a:pt x="2854" y="1"/>
                    <a:pt x="2854" y="1"/>
                  </a:cubicBezTo>
                  <a:cubicBezTo>
                    <a:pt x="2854" y="1"/>
                    <a:pt x="785" y="738"/>
                    <a:pt x="657" y="783"/>
                  </a:cubicBezTo>
                  <a:cubicBezTo>
                    <a:pt x="586" y="805"/>
                    <a:pt x="218" y="1058"/>
                    <a:pt x="0" y="132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33"/>
            <p:cNvSpPr/>
            <p:nvPr/>
          </p:nvSpPr>
          <p:spPr>
            <a:xfrm>
              <a:off x="6688244" y="2415277"/>
              <a:ext cx="1065622" cy="827617"/>
            </a:xfrm>
            <a:custGeom>
              <a:avLst/>
              <a:gdLst/>
              <a:ahLst/>
              <a:cxnLst/>
              <a:rect l="l" t="t" r="r" b="b"/>
              <a:pathLst>
                <a:path w="5722" h="4444" extrusionOk="0">
                  <a:moveTo>
                    <a:pt x="595" y="999"/>
                  </a:moveTo>
                  <a:cubicBezTo>
                    <a:pt x="595" y="999"/>
                    <a:pt x="1" y="2002"/>
                    <a:pt x="759" y="2579"/>
                  </a:cubicBezTo>
                  <a:cubicBezTo>
                    <a:pt x="1531" y="3151"/>
                    <a:pt x="3268" y="4328"/>
                    <a:pt x="3889" y="4372"/>
                  </a:cubicBezTo>
                  <a:cubicBezTo>
                    <a:pt x="5030" y="4443"/>
                    <a:pt x="5722" y="3294"/>
                    <a:pt x="5122" y="2313"/>
                  </a:cubicBezTo>
                  <a:cubicBezTo>
                    <a:pt x="4790" y="1793"/>
                    <a:pt x="2934" y="803"/>
                    <a:pt x="2069" y="404"/>
                  </a:cubicBezTo>
                  <a:cubicBezTo>
                    <a:pt x="1208" y="0"/>
                    <a:pt x="595" y="999"/>
                    <a:pt x="595" y="999"/>
                  </a:cubicBezTo>
                  <a:close/>
                  <a:moveTo>
                    <a:pt x="1172" y="1345"/>
                  </a:moveTo>
                  <a:cubicBezTo>
                    <a:pt x="1150" y="1393"/>
                    <a:pt x="964" y="1807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1"/>
                    <a:pt x="1208" y="1301"/>
                    <a:pt x="1172" y="134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33"/>
            <p:cNvSpPr/>
            <p:nvPr/>
          </p:nvSpPr>
          <p:spPr>
            <a:xfrm>
              <a:off x="6898126" y="2554020"/>
              <a:ext cx="814395" cy="663174"/>
            </a:xfrm>
            <a:custGeom>
              <a:avLst/>
              <a:gdLst/>
              <a:ahLst/>
              <a:cxnLst/>
              <a:rect l="l" t="t" r="r" b="b"/>
              <a:pathLst>
                <a:path w="4373" h="3561" extrusionOk="0">
                  <a:moveTo>
                    <a:pt x="543" y="902"/>
                  </a:moveTo>
                  <a:cubicBezTo>
                    <a:pt x="543" y="902"/>
                    <a:pt x="1" y="1799"/>
                    <a:pt x="551" y="2238"/>
                  </a:cubicBezTo>
                  <a:cubicBezTo>
                    <a:pt x="1115" y="2672"/>
                    <a:pt x="2385" y="3561"/>
                    <a:pt x="2854" y="3547"/>
                  </a:cubicBezTo>
                  <a:cubicBezTo>
                    <a:pt x="3751" y="3524"/>
                    <a:pt x="4372" y="2491"/>
                    <a:pt x="3973" y="1705"/>
                  </a:cubicBezTo>
                  <a:cubicBezTo>
                    <a:pt x="3751" y="1279"/>
                    <a:pt x="2371" y="564"/>
                    <a:pt x="1727" y="281"/>
                  </a:cubicBezTo>
                  <a:cubicBezTo>
                    <a:pt x="1084" y="1"/>
                    <a:pt x="543" y="902"/>
                    <a:pt x="543" y="90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33"/>
            <p:cNvSpPr/>
            <p:nvPr/>
          </p:nvSpPr>
          <p:spPr>
            <a:xfrm>
              <a:off x="6898126" y="2721814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1"/>
                  </a:moveTo>
                  <a:cubicBezTo>
                    <a:pt x="543" y="1"/>
                    <a:pt x="1" y="898"/>
                    <a:pt x="551" y="1337"/>
                  </a:cubicBezTo>
                  <a:cubicBezTo>
                    <a:pt x="1115" y="1771"/>
                    <a:pt x="2385" y="2660"/>
                    <a:pt x="2854" y="2646"/>
                  </a:cubicBezTo>
                  <a:cubicBezTo>
                    <a:pt x="3303" y="2637"/>
                    <a:pt x="3685" y="2371"/>
                    <a:pt x="3903" y="201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33"/>
            <p:cNvSpPr/>
            <p:nvPr/>
          </p:nvSpPr>
          <p:spPr>
            <a:xfrm>
              <a:off x="6992359" y="2644156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69" y="613"/>
                  </a:moveTo>
                  <a:cubicBezTo>
                    <a:pt x="369" y="613"/>
                    <a:pt x="1" y="1235"/>
                    <a:pt x="81" y="1350"/>
                  </a:cubicBezTo>
                  <a:cubicBezTo>
                    <a:pt x="160" y="1475"/>
                    <a:pt x="378" y="1682"/>
                    <a:pt x="529" y="1567"/>
                  </a:cubicBezTo>
                  <a:cubicBezTo>
                    <a:pt x="818" y="1358"/>
                    <a:pt x="1244" y="658"/>
                    <a:pt x="1289" y="311"/>
                  </a:cubicBezTo>
                  <a:cubicBezTo>
                    <a:pt x="1315" y="116"/>
                    <a:pt x="1026" y="23"/>
                    <a:pt x="889" y="14"/>
                  </a:cubicBezTo>
                  <a:cubicBezTo>
                    <a:pt x="738" y="0"/>
                    <a:pt x="369" y="613"/>
                    <a:pt x="369" y="61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33"/>
            <p:cNvSpPr/>
            <p:nvPr/>
          </p:nvSpPr>
          <p:spPr>
            <a:xfrm>
              <a:off x="6992359" y="2758129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69" y="1"/>
                  </a:moveTo>
                  <a:cubicBezTo>
                    <a:pt x="369" y="1"/>
                    <a:pt x="1" y="623"/>
                    <a:pt x="81" y="738"/>
                  </a:cubicBezTo>
                  <a:cubicBezTo>
                    <a:pt x="160" y="863"/>
                    <a:pt x="378" y="1070"/>
                    <a:pt x="529" y="955"/>
                  </a:cubicBezTo>
                  <a:cubicBezTo>
                    <a:pt x="666" y="853"/>
                    <a:pt x="853" y="631"/>
                    <a:pt x="1004" y="37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6" name="Google Shape;1096;p33"/>
            <p:cNvSpPr/>
            <p:nvPr/>
          </p:nvSpPr>
          <p:spPr>
            <a:xfrm>
              <a:off x="7180826" y="2758129"/>
              <a:ext cx="245082" cy="312684"/>
            </a:xfrm>
            <a:custGeom>
              <a:avLst/>
              <a:gdLst/>
              <a:ahLst/>
              <a:cxnLst/>
              <a:rect l="l" t="t" r="r" b="b"/>
              <a:pathLst>
                <a:path w="1316" h="1679" extrusionOk="0">
                  <a:moveTo>
                    <a:pt x="383" y="609"/>
                  </a:moveTo>
                  <a:cubicBezTo>
                    <a:pt x="383" y="609"/>
                    <a:pt x="1" y="1230"/>
                    <a:pt x="81" y="1346"/>
                  </a:cubicBezTo>
                  <a:cubicBezTo>
                    <a:pt x="174" y="1475"/>
                    <a:pt x="383" y="1679"/>
                    <a:pt x="529" y="1563"/>
                  </a:cubicBezTo>
                  <a:cubicBezTo>
                    <a:pt x="818" y="1369"/>
                    <a:pt x="1244" y="658"/>
                    <a:pt x="1293" y="312"/>
                  </a:cubicBezTo>
                  <a:cubicBezTo>
                    <a:pt x="1315" y="117"/>
                    <a:pt x="1039" y="37"/>
                    <a:pt x="889" y="10"/>
                  </a:cubicBezTo>
                  <a:cubicBezTo>
                    <a:pt x="751" y="1"/>
                    <a:pt x="383" y="609"/>
                    <a:pt x="383" y="60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7" name="Google Shape;1097;p33"/>
            <p:cNvSpPr/>
            <p:nvPr/>
          </p:nvSpPr>
          <p:spPr>
            <a:xfrm>
              <a:off x="7180826" y="2871544"/>
              <a:ext cx="187164" cy="199269"/>
            </a:xfrm>
            <a:custGeom>
              <a:avLst/>
              <a:gdLst/>
              <a:ahLst/>
              <a:cxnLst/>
              <a:rect l="l" t="t" r="r" b="b"/>
              <a:pathLst>
                <a:path w="1005" h="1070" extrusionOk="0">
                  <a:moveTo>
                    <a:pt x="383" y="0"/>
                  </a:moveTo>
                  <a:cubicBezTo>
                    <a:pt x="383" y="0"/>
                    <a:pt x="1" y="621"/>
                    <a:pt x="81" y="737"/>
                  </a:cubicBezTo>
                  <a:cubicBezTo>
                    <a:pt x="174" y="866"/>
                    <a:pt x="383" y="1070"/>
                    <a:pt x="529" y="954"/>
                  </a:cubicBezTo>
                  <a:cubicBezTo>
                    <a:pt x="680" y="852"/>
                    <a:pt x="853" y="635"/>
                    <a:pt x="1004" y="38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33"/>
            <p:cNvSpPr/>
            <p:nvPr/>
          </p:nvSpPr>
          <p:spPr>
            <a:xfrm>
              <a:off x="7371899" y="2871544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21"/>
                  </a:moveTo>
                  <a:cubicBezTo>
                    <a:pt x="369" y="621"/>
                    <a:pt x="0" y="1234"/>
                    <a:pt x="80" y="1358"/>
                  </a:cubicBezTo>
                  <a:cubicBezTo>
                    <a:pt x="160" y="1473"/>
                    <a:pt x="369" y="1682"/>
                    <a:pt x="529" y="1567"/>
                  </a:cubicBezTo>
                  <a:cubicBezTo>
                    <a:pt x="816" y="1372"/>
                    <a:pt x="1242" y="657"/>
                    <a:pt x="1287" y="311"/>
                  </a:cubicBezTo>
                  <a:cubicBezTo>
                    <a:pt x="1314" y="115"/>
                    <a:pt x="1025" y="35"/>
                    <a:pt x="888" y="14"/>
                  </a:cubicBezTo>
                  <a:cubicBezTo>
                    <a:pt x="736" y="0"/>
                    <a:pt x="369" y="621"/>
                    <a:pt x="369" y="621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33"/>
            <p:cNvSpPr/>
            <p:nvPr/>
          </p:nvSpPr>
          <p:spPr>
            <a:xfrm>
              <a:off x="7371899" y="2987194"/>
              <a:ext cx="186791" cy="197779"/>
            </a:xfrm>
            <a:custGeom>
              <a:avLst/>
              <a:gdLst/>
              <a:ahLst/>
              <a:cxnLst/>
              <a:rect l="l" t="t" r="r" b="b"/>
              <a:pathLst>
                <a:path w="1003" h="1062" extrusionOk="0">
                  <a:moveTo>
                    <a:pt x="369" y="0"/>
                  </a:moveTo>
                  <a:cubicBezTo>
                    <a:pt x="369" y="0"/>
                    <a:pt x="0" y="613"/>
                    <a:pt x="80" y="737"/>
                  </a:cubicBezTo>
                  <a:cubicBezTo>
                    <a:pt x="160" y="852"/>
                    <a:pt x="369" y="1061"/>
                    <a:pt x="529" y="946"/>
                  </a:cubicBezTo>
                  <a:cubicBezTo>
                    <a:pt x="666" y="852"/>
                    <a:pt x="853" y="622"/>
                    <a:pt x="1003" y="36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33"/>
            <p:cNvSpPr/>
            <p:nvPr/>
          </p:nvSpPr>
          <p:spPr>
            <a:xfrm>
              <a:off x="7101491" y="2768931"/>
              <a:ext cx="58105" cy="62202"/>
            </a:xfrm>
            <a:custGeom>
              <a:avLst/>
              <a:gdLst/>
              <a:ahLst/>
              <a:cxnLst/>
              <a:rect l="l" t="t" r="r" b="b"/>
              <a:pathLst>
                <a:path w="312" h="334" extrusionOk="0">
                  <a:moveTo>
                    <a:pt x="1" y="219"/>
                  </a:moveTo>
                  <a:lnTo>
                    <a:pt x="129" y="10"/>
                  </a:lnTo>
                  <a:cubicBezTo>
                    <a:pt x="138" y="0"/>
                    <a:pt x="152" y="0"/>
                    <a:pt x="160" y="10"/>
                  </a:cubicBezTo>
                  <a:lnTo>
                    <a:pt x="303" y="90"/>
                  </a:lnTo>
                  <a:cubicBezTo>
                    <a:pt x="303" y="90"/>
                    <a:pt x="312" y="103"/>
                    <a:pt x="303" y="116"/>
                  </a:cubicBezTo>
                  <a:lnTo>
                    <a:pt x="174" y="320"/>
                  </a:lnTo>
                  <a:cubicBezTo>
                    <a:pt x="174" y="334"/>
                    <a:pt x="160" y="334"/>
                    <a:pt x="152" y="334"/>
                  </a:cubicBezTo>
                  <a:lnTo>
                    <a:pt x="14" y="240"/>
                  </a:lnTo>
                  <a:cubicBezTo>
                    <a:pt x="1" y="240"/>
                    <a:pt x="1" y="231"/>
                    <a:pt x="1" y="21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33"/>
            <p:cNvSpPr/>
            <p:nvPr/>
          </p:nvSpPr>
          <p:spPr>
            <a:xfrm>
              <a:off x="7086592" y="2765020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37"/>
                  </a:moveTo>
                  <a:lnTo>
                    <a:pt x="72" y="9"/>
                  </a:lnTo>
                  <a:cubicBezTo>
                    <a:pt x="81" y="9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66"/>
                  </a:lnTo>
                  <a:cubicBezTo>
                    <a:pt x="240" y="66"/>
                    <a:pt x="240" y="80"/>
                    <a:pt x="240" y="88"/>
                  </a:cubicBezTo>
                  <a:lnTo>
                    <a:pt x="240" y="111"/>
                  </a:lnTo>
                  <a:lnTo>
                    <a:pt x="174" y="226"/>
                  </a:lnTo>
                  <a:cubicBezTo>
                    <a:pt x="160" y="240"/>
                    <a:pt x="160" y="240"/>
                    <a:pt x="152" y="252"/>
                  </a:cubicBezTo>
                  <a:cubicBezTo>
                    <a:pt x="138" y="252"/>
                    <a:pt x="130" y="252"/>
                    <a:pt x="130" y="240"/>
                  </a:cubicBezTo>
                  <a:lnTo>
                    <a:pt x="94" y="226"/>
                  </a:lnTo>
                  <a:lnTo>
                    <a:pt x="117" y="181"/>
                  </a:lnTo>
                  <a:lnTo>
                    <a:pt x="138" y="195"/>
                  </a:lnTo>
                  <a:lnTo>
                    <a:pt x="197" y="101"/>
                  </a:lnTo>
                  <a:lnTo>
                    <a:pt x="103" y="44"/>
                  </a:lnTo>
                  <a:lnTo>
                    <a:pt x="45" y="146"/>
                  </a:lnTo>
                  <a:lnTo>
                    <a:pt x="72" y="160"/>
                  </a:lnTo>
                  <a:lnTo>
                    <a:pt x="45" y="195"/>
                  </a:lnTo>
                  <a:lnTo>
                    <a:pt x="15" y="181"/>
                  </a:lnTo>
                  <a:cubicBezTo>
                    <a:pt x="1" y="168"/>
                    <a:pt x="1" y="168"/>
                    <a:pt x="1" y="16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33"/>
            <p:cNvSpPr/>
            <p:nvPr/>
          </p:nvSpPr>
          <p:spPr>
            <a:xfrm>
              <a:off x="7485128" y="300041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8"/>
                  </a:moveTo>
                  <a:lnTo>
                    <a:pt x="142" y="9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94"/>
                  </a:lnTo>
                  <a:cubicBezTo>
                    <a:pt x="311" y="94"/>
                    <a:pt x="311" y="103"/>
                    <a:pt x="311" y="115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32"/>
                    <a:pt x="13" y="21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33"/>
            <p:cNvSpPr/>
            <p:nvPr/>
          </p:nvSpPr>
          <p:spPr>
            <a:xfrm>
              <a:off x="7470229" y="2996319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25"/>
                  </a:moveTo>
                  <a:lnTo>
                    <a:pt x="81" y="10"/>
                  </a:lnTo>
                  <a:cubicBezTo>
                    <a:pt x="81" y="0"/>
                    <a:pt x="93" y="0"/>
                    <a:pt x="107" y="0"/>
                  </a:cubicBezTo>
                  <a:lnTo>
                    <a:pt x="129" y="0"/>
                  </a:lnTo>
                  <a:lnTo>
                    <a:pt x="231" y="67"/>
                  </a:lnTo>
                  <a:cubicBezTo>
                    <a:pt x="245" y="67"/>
                    <a:pt x="253" y="80"/>
                    <a:pt x="253" y="90"/>
                  </a:cubicBezTo>
                  <a:cubicBezTo>
                    <a:pt x="253" y="90"/>
                    <a:pt x="253" y="102"/>
                    <a:pt x="245" y="116"/>
                  </a:cubicBezTo>
                  <a:lnTo>
                    <a:pt x="222" y="160"/>
                  </a:lnTo>
                  <a:lnTo>
                    <a:pt x="173" y="137"/>
                  </a:lnTo>
                  <a:lnTo>
                    <a:pt x="196" y="102"/>
                  </a:lnTo>
                  <a:lnTo>
                    <a:pt x="116" y="45"/>
                  </a:lnTo>
                  <a:lnTo>
                    <a:pt x="58" y="137"/>
                  </a:lnTo>
                  <a:lnTo>
                    <a:pt x="187" y="217"/>
                  </a:lnTo>
                  <a:lnTo>
                    <a:pt x="165" y="262"/>
                  </a:lnTo>
                  <a:lnTo>
                    <a:pt x="22" y="174"/>
                  </a:lnTo>
                  <a:cubicBezTo>
                    <a:pt x="14" y="174"/>
                    <a:pt x="14" y="160"/>
                    <a:pt x="1" y="160"/>
                  </a:cubicBezTo>
                  <a:cubicBezTo>
                    <a:pt x="1" y="147"/>
                    <a:pt x="1" y="137"/>
                    <a:pt x="14" y="12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33"/>
            <p:cNvSpPr/>
            <p:nvPr/>
          </p:nvSpPr>
          <p:spPr>
            <a:xfrm>
              <a:off x="7273569" y="2859253"/>
              <a:ext cx="76914" cy="105035"/>
            </a:xfrm>
            <a:custGeom>
              <a:avLst/>
              <a:gdLst/>
              <a:ahLst/>
              <a:cxnLst/>
              <a:rect l="l" t="t" r="r" b="b"/>
              <a:pathLst>
                <a:path w="413" h="564" extrusionOk="0">
                  <a:moveTo>
                    <a:pt x="22" y="310"/>
                  </a:moveTo>
                  <a:lnTo>
                    <a:pt x="102" y="181"/>
                  </a:lnTo>
                  <a:lnTo>
                    <a:pt x="182" y="44"/>
                  </a:lnTo>
                  <a:cubicBezTo>
                    <a:pt x="195" y="9"/>
                    <a:pt x="240" y="0"/>
                    <a:pt x="275" y="21"/>
                  </a:cubicBezTo>
                  <a:cubicBezTo>
                    <a:pt x="311" y="0"/>
                    <a:pt x="332" y="0"/>
                    <a:pt x="355" y="9"/>
                  </a:cubicBezTo>
                  <a:lnTo>
                    <a:pt x="412" y="31"/>
                  </a:lnTo>
                  <a:lnTo>
                    <a:pt x="262" y="275"/>
                  </a:lnTo>
                  <a:lnTo>
                    <a:pt x="88" y="564"/>
                  </a:lnTo>
                  <a:lnTo>
                    <a:pt x="45" y="527"/>
                  </a:lnTo>
                  <a:cubicBezTo>
                    <a:pt x="22" y="515"/>
                    <a:pt x="31" y="447"/>
                    <a:pt x="45" y="412"/>
                  </a:cubicBezTo>
                  <a:cubicBezTo>
                    <a:pt x="9" y="390"/>
                    <a:pt x="0" y="341"/>
                    <a:pt x="22" y="31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33"/>
            <p:cNvSpPr/>
            <p:nvPr/>
          </p:nvSpPr>
          <p:spPr>
            <a:xfrm>
              <a:off x="7296661" y="2925179"/>
              <a:ext cx="21603" cy="21603"/>
            </a:xfrm>
            <a:custGeom>
              <a:avLst/>
              <a:gdLst/>
              <a:ahLst/>
              <a:cxnLst/>
              <a:rect l="l" t="t" r="r" b="b"/>
              <a:pathLst>
                <a:path w="116" h="116" extrusionOk="0">
                  <a:moveTo>
                    <a:pt x="13" y="23"/>
                  </a:moveTo>
                  <a:cubicBezTo>
                    <a:pt x="36" y="1"/>
                    <a:pt x="58" y="1"/>
                    <a:pt x="81" y="14"/>
                  </a:cubicBezTo>
                  <a:cubicBezTo>
                    <a:pt x="116" y="23"/>
                    <a:pt x="116" y="58"/>
                    <a:pt x="107" y="81"/>
                  </a:cubicBezTo>
                  <a:cubicBezTo>
                    <a:pt x="93" y="103"/>
                    <a:pt x="58" y="116"/>
                    <a:pt x="36" y="103"/>
                  </a:cubicBezTo>
                  <a:cubicBezTo>
                    <a:pt x="13" y="81"/>
                    <a:pt x="1" y="58"/>
                    <a:pt x="13" y="23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33"/>
            <p:cNvSpPr/>
            <p:nvPr/>
          </p:nvSpPr>
          <p:spPr>
            <a:xfrm>
              <a:off x="7327203" y="287564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6"/>
                  </a:moveTo>
                  <a:cubicBezTo>
                    <a:pt x="23" y="13"/>
                    <a:pt x="54" y="0"/>
                    <a:pt x="81" y="13"/>
                  </a:cubicBezTo>
                  <a:cubicBezTo>
                    <a:pt x="103" y="27"/>
                    <a:pt x="112" y="58"/>
                    <a:pt x="103" y="85"/>
                  </a:cubicBezTo>
                  <a:cubicBezTo>
                    <a:pt x="81" y="115"/>
                    <a:pt x="54" y="115"/>
                    <a:pt x="23" y="107"/>
                  </a:cubicBezTo>
                  <a:cubicBezTo>
                    <a:pt x="1" y="93"/>
                    <a:pt x="1" y="58"/>
                    <a:pt x="9" y="36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7" name="Google Shape;1107;p33"/>
            <p:cNvSpPr/>
            <p:nvPr/>
          </p:nvSpPr>
          <p:spPr>
            <a:xfrm>
              <a:off x="7266864" y="2931697"/>
              <a:ext cx="25886" cy="10988"/>
            </a:xfrm>
            <a:custGeom>
              <a:avLst/>
              <a:gdLst/>
              <a:ahLst/>
              <a:cxnLst/>
              <a:rect l="l" t="t" r="r" b="b"/>
              <a:pathLst>
                <a:path w="139" h="59" extrusionOk="0">
                  <a:moveTo>
                    <a:pt x="1" y="37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8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8" name="Google Shape;1108;p33"/>
            <p:cNvSpPr/>
            <p:nvPr/>
          </p:nvSpPr>
          <p:spPr>
            <a:xfrm>
              <a:off x="7266864" y="2938587"/>
              <a:ext cx="6891" cy="10801"/>
            </a:xfrm>
            <a:custGeom>
              <a:avLst/>
              <a:gdLst/>
              <a:ahLst/>
              <a:cxnLst/>
              <a:rect l="l" t="t" r="r" b="b"/>
              <a:pathLst>
                <a:path w="37" h="58" extrusionOk="0">
                  <a:moveTo>
                    <a:pt x="22" y="0"/>
                  </a:moveTo>
                  <a:lnTo>
                    <a:pt x="36" y="44"/>
                  </a:lnTo>
                  <a:lnTo>
                    <a:pt x="9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33"/>
            <p:cNvSpPr/>
            <p:nvPr/>
          </p:nvSpPr>
          <p:spPr>
            <a:xfrm>
              <a:off x="6724559" y="3021833"/>
              <a:ext cx="397048" cy="882928"/>
            </a:xfrm>
            <a:custGeom>
              <a:avLst/>
              <a:gdLst/>
              <a:ahLst/>
              <a:cxnLst/>
              <a:rect l="l" t="t" r="r" b="b"/>
              <a:pathLst>
                <a:path w="2132" h="4741" extrusionOk="0">
                  <a:moveTo>
                    <a:pt x="1" y="334"/>
                  </a:moveTo>
                  <a:lnTo>
                    <a:pt x="600" y="174"/>
                  </a:lnTo>
                  <a:lnTo>
                    <a:pt x="1195" y="0"/>
                  </a:lnTo>
                  <a:lnTo>
                    <a:pt x="1656" y="1865"/>
                  </a:lnTo>
                  <a:lnTo>
                    <a:pt x="1532" y="1981"/>
                  </a:lnTo>
                  <a:lnTo>
                    <a:pt x="2131" y="4257"/>
                  </a:lnTo>
                  <a:lnTo>
                    <a:pt x="1874" y="4741"/>
                  </a:lnTo>
                  <a:lnTo>
                    <a:pt x="1404" y="4466"/>
                  </a:lnTo>
                  <a:lnTo>
                    <a:pt x="738" y="2211"/>
                  </a:lnTo>
                  <a:lnTo>
                    <a:pt x="564" y="21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0" name="Google Shape;1110;p33"/>
            <p:cNvSpPr/>
            <p:nvPr/>
          </p:nvSpPr>
          <p:spPr>
            <a:xfrm>
              <a:off x="6836297" y="3021833"/>
              <a:ext cx="285308" cy="882928"/>
            </a:xfrm>
            <a:custGeom>
              <a:avLst/>
              <a:gdLst/>
              <a:ahLst/>
              <a:cxnLst/>
              <a:rect l="l" t="t" r="r" b="b"/>
              <a:pathLst>
                <a:path w="1532" h="4741" extrusionOk="0">
                  <a:moveTo>
                    <a:pt x="0" y="174"/>
                  </a:moveTo>
                  <a:lnTo>
                    <a:pt x="595" y="0"/>
                  </a:lnTo>
                  <a:lnTo>
                    <a:pt x="1056" y="1865"/>
                  </a:lnTo>
                  <a:lnTo>
                    <a:pt x="932" y="1981"/>
                  </a:lnTo>
                  <a:lnTo>
                    <a:pt x="1531" y="4257"/>
                  </a:lnTo>
                  <a:lnTo>
                    <a:pt x="1274" y="4741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1" name="Google Shape;1111;p33"/>
            <p:cNvSpPr/>
            <p:nvPr/>
          </p:nvSpPr>
          <p:spPr>
            <a:xfrm>
              <a:off x="6544473" y="2700398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1"/>
                  </a:moveTo>
                  <a:cubicBezTo>
                    <a:pt x="1127" y="311"/>
                    <a:pt x="0" y="622"/>
                    <a:pt x="23" y="1105"/>
                  </a:cubicBezTo>
                  <a:cubicBezTo>
                    <a:pt x="58" y="1576"/>
                    <a:pt x="218" y="2588"/>
                    <a:pt x="564" y="2775"/>
                  </a:cubicBezTo>
                  <a:cubicBezTo>
                    <a:pt x="1207" y="3121"/>
                    <a:pt x="2499" y="2752"/>
                    <a:pt x="2868" y="2131"/>
                  </a:cubicBezTo>
                  <a:cubicBezTo>
                    <a:pt x="3071" y="1794"/>
                    <a:pt x="2682" y="839"/>
                    <a:pt x="2463" y="413"/>
                  </a:cubicBezTo>
                  <a:cubicBezTo>
                    <a:pt x="2246" y="1"/>
                    <a:pt x="1127" y="311"/>
                    <a:pt x="1127" y="311"/>
                  </a:cubicBezTo>
                  <a:close/>
                  <a:moveTo>
                    <a:pt x="1207" y="622"/>
                  </a:moveTo>
                  <a:cubicBezTo>
                    <a:pt x="1207" y="622"/>
                    <a:pt x="910" y="715"/>
                    <a:pt x="910" y="782"/>
                  </a:cubicBezTo>
                  <a:cubicBezTo>
                    <a:pt x="897" y="862"/>
                    <a:pt x="919" y="1034"/>
                    <a:pt x="999" y="1056"/>
                  </a:cubicBezTo>
                  <a:cubicBezTo>
                    <a:pt x="1150" y="1093"/>
                    <a:pt x="1496" y="999"/>
                    <a:pt x="1611" y="884"/>
                  </a:cubicBezTo>
                  <a:cubicBezTo>
                    <a:pt x="1670" y="826"/>
                    <a:pt x="1598" y="679"/>
                    <a:pt x="1554" y="608"/>
                  </a:cubicBezTo>
                  <a:cubicBezTo>
                    <a:pt x="1510" y="542"/>
                    <a:pt x="1207" y="622"/>
                    <a:pt x="1207" y="622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33"/>
            <p:cNvSpPr/>
            <p:nvPr/>
          </p:nvSpPr>
          <p:spPr>
            <a:xfrm>
              <a:off x="6569987" y="2740996"/>
              <a:ext cx="510277" cy="540633"/>
            </a:xfrm>
            <a:custGeom>
              <a:avLst/>
              <a:gdLst/>
              <a:ahLst/>
              <a:cxnLst/>
              <a:rect l="l" t="t" r="r" b="b"/>
              <a:pathLst>
                <a:path w="2740" h="2903" extrusionOk="0">
                  <a:moveTo>
                    <a:pt x="414" y="2543"/>
                  </a:moveTo>
                  <a:cubicBezTo>
                    <a:pt x="414" y="2557"/>
                    <a:pt x="427" y="2557"/>
                    <a:pt x="427" y="2557"/>
                  </a:cubicBezTo>
                  <a:cubicBezTo>
                    <a:pt x="1070" y="2903"/>
                    <a:pt x="2362" y="2534"/>
                    <a:pt x="2731" y="1913"/>
                  </a:cubicBezTo>
                  <a:cubicBezTo>
                    <a:pt x="2740" y="1913"/>
                    <a:pt x="2740" y="1913"/>
                    <a:pt x="2740" y="1899"/>
                  </a:cubicBezTo>
                  <a:cubicBezTo>
                    <a:pt x="2740" y="1473"/>
                    <a:pt x="2465" y="772"/>
                    <a:pt x="2291" y="426"/>
                  </a:cubicBezTo>
                  <a:cubicBezTo>
                    <a:pt x="2074" y="0"/>
                    <a:pt x="1035" y="289"/>
                    <a:pt x="1035" y="289"/>
                  </a:cubicBezTo>
                  <a:cubicBezTo>
                    <a:pt x="1035" y="289"/>
                    <a:pt x="1" y="576"/>
                    <a:pt x="46" y="1047"/>
                  </a:cubicBezTo>
                  <a:cubicBezTo>
                    <a:pt x="68" y="1438"/>
                    <a:pt x="196" y="2188"/>
                    <a:pt x="414" y="2543"/>
                  </a:cubicBezTo>
                  <a:close/>
                  <a:moveTo>
                    <a:pt x="1070" y="404"/>
                  </a:moveTo>
                  <a:cubicBezTo>
                    <a:pt x="1070" y="404"/>
                    <a:pt x="773" y="497"/>
                    <a:pt x="773" y="564"/>
                  </a:cubicBezTo>
                  <a:cubicBezTo>
                    <a:pt x="760" y="644"/>
                    <a:pt x="782" y="816"/>
                    <a:pt x="862" y="838"/>
                  </a:cubicBezTo>
                  <a:cubicBezTo>
                    <a:pt x="1013" y="875"/>
                    <a:pt x="1359" y="781"/>
                    <a:pt x="1474" y="666"/>
                  </a:cubicBezTo>
                  <a:cubicBezTo>
                    <a:pt x="1533" y="608"/>
                    <a:pt x="1461" y="461"/>
                    <a:pt x="1417" y="390"/>
                  </a:cubicBezTo>
                  <a:cubicBezTo>
                    <a:pt x="1373" y="324"/>
                    <a:pt x="1070" y="404"/>
                    <a:pt x="1070" y="40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33"/>
            <p:cNvSpPr/>
            <p:nvPr/>
          </p:nvSpPr>
          <p:spPr>
            <a:xfrm>
              <a:off x="6569987" y="2794631"/>
              <a:ext cx="313429" cy="454780"/>
            </a:xfrm>
            <a:custGeom>
              <a:avLst/>
              <a:gdLst/>
              <a:ahLst/>
              <a:cxnLst/>
              <a:rect l="l" t="t" r="r" b="b"/>
              <a:pathLst>
                <a:path w="1683" h="2442" extrusionOk="0">
                  <a:moveTo>
                    <a:pt x="414" y="2255"/>
                  </a:moveTo>
                  <a:cubicBezTo>
                    <a:pt x="414" y="2269"/>
                    <a:pt x="427" y="2269"/>
                    <a:pt x="427" y="2269"/>
                  </a:cubicBezTo>
                  <a:cubicBezTo>
                    <a:pt x="747" y="2441"/>
                    <a:pt x="1230" y="2428"/>
                    <a:pt x="1683" y="2312"/>
                  </a:cubicBezTo>
                  <a:lnTo>
                    <a:pt x="1186" y="520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8"/>
                    <a:pt x="760" y="356"/>
                    <a:pt x="773" y="276"/>
                  </a:cubicBezTo>
                  <a:cubicBezTo>
                    <a:pt x="773" y="209"/>
                    <a:pt x="1070" y="116"/>
                    <a:pt x="1070" y="116"/>
                  </a:cubicBezTo>
                  <a:lnTo>
                    <a:pt x="1035" y="1"/>
                  </a:lnTo>
                  <a:cubicBezTo>
                    <a:pt x="1035" y="1"/>
                    <a:pt x="1" y="288"/>
                    <a:pt x="46" y="759"/>
                  </a:cubicBezTo>
                  <a:cubicBezTo>
                    <a:pt x="68" y="1150"/>
                    <a:pt x="196" y="1900"/>
                    <a:pt x="414" y="225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33"/>
            <p:cNvSpPr/>
            <p:nvPr/>
          </p:nvSpPr>
          <p:spPr>
            <a:xfrm>
              <a:off x="6526967" y="2479713"/>
              <a:ext cx="407849" cy="401145"/>
            </a:xfrm>
            <a:custGeom>
              <a:avLst/>
              <a:gdLst/>
              <a:ahLst/>
              <a:cxnLst/>
              <a:rect l="l" t="t" r="r" b="b"/>
              <a:pathLst>
                <a:path w="2190" h="2154" extrusionOk="0">
                  <a:moveTo>
                    <a:pt x="1035" y="0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0"/>
                    <a:pt x="1266" y="9"/>
                    <a:pt x="1338" y="23"/>
                  </a:cubicBezTo>
                  <a:lnTo>
                    <a:pt x="1359" y="23"/>
                  </a:lnTo>
                  <a:cubicBezTo>
                    <a:pt x="1373" y="31"/>
                    <a:pt x="1373" y="31"/>
                    <a:pt x="1381" y="31"/>
                  </a:cubicBezTo>
                  <a:lnTo>
                    <a:pt x="1395" y="31"/>
                  </a:lnTo>
                  <a:lnTo>
                    <a:pt x="1404" y="31"/>
                  </a:lnTo>
                  <a:cubicBezTo>
                    <a:pt x="1417" y="45"/>
                    <a:pt x="1417" y="45"/>
                    <a:pt x="1430" y="45"/>
                  </a:cubicBezTo>
                  <a:cubicBezTo>
                    <a:pt x="1488" y="67"/>
                    <a:pt x="1532" y="89"/>
                    <a:pt x="1590" y="111"/>
                  </a:cubicBezTo>
                  <a:lnTo>
                    <a:pt x="1604" y="111"/>
                  </a:lnTo>
                  <a:cubicBezTo>
                    <a:pt x="1604" y="111"/>
                    <a:pt x="1604" y="125"/>
                    <a:pt x="1612" y="125"/>
                  </a:cubicBezTo>
                  <a:lnTo>
                    <a:pt x="1625" y="125"/>
                  </a:lnTo>
                  <a:lnTo>
                    <a:pt x="1635" y="138"/>
                  </a:lnTo>
                  <a:lnTo>
                    <a:pt x="1648" y="138"/>
                  </a:lnTo>
                  <a:lnTo>
                    <a:pt x="1648" y="147"/>
                  </a:lnTo>
                  <a:cubicBezTo>
                    <a:pt x="1879" y="285"/>
                    <a:pt x="2061" y="506"/>
                    <a:pt x="2141" y="781"/>
                  </a:cubicBezTo>
                  <a:cubicBezTo>
                    <a:pt x="2190" y="963"/>
                    <a:pt x="2190" y="1150"/>
                    <a:pt x="2153" y="1323"/>
                  </a:cubicBezTo>
                  <a:lnTo>
                    <a:pt x="2153" y="1332"/>
                  </a:lnTo>
                  <a:cubicBezTo>
                    <a:pt x="2141" y="1332"/>
                    <a:pt x="2141" y="1346"/>
                    <a:pt x="2141" y="1346"/>
                  </a:cubicBezTo>
                  <a:lnTo>
                    <a:pt x="2141" y="1367"/>
                  </a:lnTo>
                  <a:cubicBezTo>
                    <a:pt x="2131" y="1381"/>
                    <a:pt x="2131" y="1381"/>
                    <a:pt x="2131" y="1389"/>
                  </a:cubicBezTo>
                  <a:cubicBezTo>
                    <a:pt x="2096" y="1389"/>
                    <a:pt x="2051" y="1381"/>
                    <a:pt x="2003" y="1381"/>
                  </a:cubicBezTo>
                  <a:cubicBezTo>
                    <a:pt x="2003" y="1367"/>
                    <a:pt x="2016" y="1358"/>
                    <a:pt x="2016" y="1346"/>
                  </a:cubicBezTo>
                  <a:cubicBezTo>
                    <a:pt x="2016" y="1332"/>
                    <a:pt x="2030" y="1323"/>
                    <a:pt x="2030" y="1323"/>
                  </a:cubicBezTo>
                  <a:cubicBezTo>
                    <a:pt x="2061" y="1194"/>
                    <a:pt x="2061" y="1057"/>
                    <a:pt x="2051" y="932"/>
                  </a:cubicBezTo>
                  <a:cubicBezTo>
                    <a:pt x="2038" y="897"/>
                    <a:pt x="2030" y="848"/>
                    <a:pt x="2016" y="817"/>
                  </a:cubicBezTo>
                  <a:cubicBezTo>
                    <a:pt x="1994" y="737"/>
                    <a:pt x="1959" y="653"/>
                    <a:pt x="1923" y="586"/>
                  </a:cubicBezTo>
                  <a:cubicBezTo>
                    <a:pt x="1887" y="537"/>
                    <a:pt x="1865" y="493"/>
                    <a:pt x="1821" y="449"/>
                  </a:cubicBezTo>
                  <a:cubicBezTo>
                    <a:pt x="1785" y="414"/>
                    <a:pt x="1750" y="369"/>
                    <a:pt x="1705" y="334"/>
                  </a:cubicBezTo>
                  <a:cubicBezTo>
                    <a:pt x="1670" y="297"/>
                    <a:pt x="1625" y="275"/>
                    <a:pt x="1590" y="254"/>
                  </a:cubicBezTo>
                  <a:lnTo>
                    <a:pt x="1577" y="254"/>
                  </a:lnTo>
                  <a:lnTo>
                    <a:pt x="1577" y="240"/>
                  </a:lnTo>
                  <a:lnTo>
                    <a:pt x="1568" y="240"/>
                  </a:lnTo>
                  <a:lnTo>
                    <a:pt x="1555" y="227"/>
                  </a:lnTo>
                  <a:lnTo>
                    <a:pt x="1545" y="227"/>
                  </a:lnTo>
                  <a:cubicBezTo>
                    <a:pt x="1488" y="195"/>
                    <a:pt x="1439" y="169"/>
                    <a:pt x="1381" y="160"/>
                  </a:cubicBezTo>
                  <a:lnTo>
                    <a:pt x="1373" y="160"/>
                  </a:lnTo>
                  <a:lnTo>
                    <a:pt x="1359" y="147"/>
                  </a:lnTo>
                  <a:lnTo>
                    <a:pt x="1346" y="147"/>
                  </a:lnTo>
                  <a:lnTo>
                    <a:pt x="1338" y="147"/>
                  </a:lnTo>
                  <a:lnTo>
                    <a:pt x="1324" y="147"/>
                  </a:lnTo>
                  <a:lnTo>
                    <a:pt x="1315" y="138"/>
                  </a:lnTo>
                  <a:lnTo>
                    <a:pt x="1301" y="138"/>
                  </a:lnTo>
                  <a:cubicBezTo>
                    <a:pt x="1244" y="125"/>
                    <a:pt x="1178" y="111"/>
                    <a:pt x="1119" y="111"/>
                  </a:cubicBezTo>
                  <a:lnTo>
                    <a:pt x="1106" y="111"/>
                  </a:lnTo>
                  <a:lnTo>
                    <a:pt x="1093" y="111"/>
                  </a:lnTo>
                  <a:lnTo>
                    <a:pt x="1084" y="111"/>
                  </a:lnTo>
                  <a:cubicBezTo>
                    <a:pt x="1035" y="111"/>
                    <a:pt x="978" y="125"/>
                    <a:pt x="924" y="138"/>
                  </a:cubicBezTo>
                  <a:cubicBezTo>
                    <a:pt x="867" y="138"/>
                    <a:pt x="818" y="160"/>
                    <a:pt x="760" y="169"/>
                  </a:cubicBezTo>
                  <a:cubicBezTo>
                    <a:pt x="715" y="195"/>
                    <a:pt x="658" y="218"/>
                    <a:pt x="609" y="240"/>
                  </a:cubicBezTo>
                  <a:cubicBezTo>
                    <a:pt x="543" y="285"/>
                    <a:pt x="472" y="342"/>
                    <a:pt x="414" y="400"/>
                  </a:cubicBezTo>
                  <a:cubicBezTo>
                    <a:pt x="392" y="435"/>
                    <a:pt x="356" y="457"/>
                    <a:pt x="334" y="493"/>
                  </a:cubicBezTo>
                  <a:cubicBezTo>
                    <a:pt x="254" y="595"/>
                    <a:pt x="197" y="711"/>
                    <a:pt x="174" y="840"/>
                  </a:cubicBezTo>
                  <a:lnTo>
                    <a:pt x="160" y="848"/>
                  </a:lnTo>
                  <a:lnTo>
                    <a:pt x="160" y="861"/>
                  </a:lnTo>
                  <a:cubicBezTo>
                    <a:pt x="139" y="963"/>
                    <a:pt x="139" y="1057"/>
                    <a:pt x="139" y="1150"/>
                  </a:cubicBezTo>
                  <a:cubicBezTo>
                    <a:pt x="152" y="1207"/>
                    <a:pt x="160" y="1274"/>
                    <a:pt x="174" y="1332"/>
                  </a:cubicBezTo>
                  <a:cubicBezTo>
                    <a:pt x="187" y="1367"/>
                    <a:pt x="197" y="1403"/>
                    <a:pt x="209" y="1438"/>
                  </a:cubicBezTo>
                  <a:cubicBezTo>
                    <a:pt x="254" y="1541"/>
                    <a:pt x="312" y="1633"/>
                    <a:pt x="383" y="1713"/>
                  </a:cubicBezTo>
                  <a:lnTo>
                    <a:pt x="392" y="1727"/>
                  </a:lnTo>
                  <a:cubicBezTo>
                    <a:pt x="405" y="1727"/>
                    <a:pt x="405" y="1735"/>
                    <a:pt x="405" y="1735"/>
                  </a:cubicBezTo>
                  <a:lnTo>
                    <a:pt x="414" y="1735"/>
                  </a:lnTo>
                  <a:cubicBezTo>
                    <a:pt x="414" y="1749"/>
                    <a:pt x="427" y="1749"/>
                    <a:pt x="427" y="1758"/>
                  </a:cubicBezTo>
                  <a:lnTo>
                    <a:pt x="441" y="1772"/>
                  </a:lnTo>
                  <a:lnTo>
                    <a:pt x="449" y="1784"/>
                  </a:lnTo>
                  <a:cubicBezTo>
                    <a:pt x="565" y="1887"/>
                    <a:pt x="703" y="1967"/>
                    <a:pt x="867" y="2002"/>
                  </a:cubicBezTo>
                  <a:cubicBezTo>
                    <a:pt x="1013" y="2038"/>
                    <a:pt x="1178" y="2047"/>
                    <a:pt x="1324" y="2002"/>
                  </a:cubicBezTo>
                  <a:lnTo>
                    <a:pt x="1338" y="2002"/>
                  </a:lnTo>
                  <a:lnTo>
                    <a:pt x="1359" y="2002"/>
                  </a:lnTo>
                  <a:lnTo>
                    <a:pt x="1373" y="1989"/>
                  </a:lnTo>
                  <a:lnTo>
                    <a:pt x="1381" y="1989"/>
                  </a:lnTo>
                  <a:lnTo>
                    <a:pt x="1395" y="1989"/>
                  </a:lnTo>
                  <a:cubicBezTo>
                    <a:pt x="1497" y="1953"/>
                    <a:pt x="1590" y="1900"/>
                    <a:pt x="1670" y="1842"/>
                  </a:cubicBezTo>
                  <a:cubicBezTo>
                    <a:pt x="1692" y="1873"/>
                    <a:pt x="1715" y="1922"/>
                    <a:pt x="1715" y="1953"/>
                  </a:cubicBezTo>
                  <a:cubicBezTo>
                    <a:pt x="1545" y="2082"/>
                    <a:pt x="1338" y="2153"/>
                    <a:pt x="1119" y="2153"/>
                  </a:cubicBezTo>
                  <a:lnTo>
                    <a:pt x="1106" y="2153"/>
                  </a:lnTo>
                  <a:cubicBezTo>
                    <a:pt x="1013" y="2153"/>
                    <a:pt x="924" y="2139"/>
                    <a:pt x="832" y="2118"/>
                  </a:cubicBezTo>
                  <a:cubicBezTo>
                    <a:pt x="738" y="2096"/>
                    <a:pt x="658" y="2059"/>
                    <a:pt x="565" y="2011"/>
                  </a:cubicBezTo>
                  <a:lnTo>
                    <a:pt x="556" y="2011"/>
                  </a:lnTo>
                  <a:cubicBezTo>
                    <a:pt x="326" y="1873"/>
                    <a:pt x="139" y="1643"/>
                    <a:pt x="59" y="1367"/>
                  </a:cubicBezTo>
                  <a:cubicBezTo>
                    <a:pt x="1" y="1186"/>
                    <a:pt x="1" y="999"/>
                    <a:pt x="45" y="826"/>
                  </a:cubicBezTo>
                  <a:lnTo>
                    <a:pt x="45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20"/>
                  </a:cubicBezTo>
                  <a:cubicBezTo>
                    <a:pt x="521" y="111"/>
                    <a:pt x="783" y="9"/>
                    <a:pt x="1035" y="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5" name="Google Shape;1115;p33"/>
            <p:cNvSpPr/>
            <p:nvPr/>
          </p:nvSpPr>
          <p:spPr>
            <a:xfrm>
              <a:off x="6439438" y="154650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4"/>
                  </a:moveTo>
                  <a:cubicBezTo>
                    <a:pt x="4408" y="1474"/>
                    <a:pt x="253" y="4204"/>
                    <a:pt x="125" y="4434"/>
                  </a:cubicBezTo>
                  <a:cubicBezTo>
                    <a:pt x="1" y="4665"/>
                    <a:pt x="147" y="5091"/>
                    <a:pt x="493" y="5468"/>
                  </a:cubicBezTo>
                  <a:cubicBezTo>
                    <a:pt x="853" y="5851"/>
                    <a:pt x="1026" y="5722"/>
                    <a:pt x="1222" y="5691"/>
                  </a:cubicBezTo>
                  <a:cubicBezTo>
                    <a:pt x="1425" y="5642"/>
                    <a:pt x="4258" y="3870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71"/>
                  </a:cubicBezTo>
                  <a:cubicBezTo>
                    <a:pt x="7160" y="1371"/>
                    <a:pt x="4625" y="1"/>
                    <a:pt x="4408" y="147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6" name="Google Shape;1116;p33"/>
            <p:cNvSpPr/>
            <p:nvPr/>
          </p:nvSpPr>
          <p:spPr>
            <a:xfrm>
              <a:off x="6441115" y="1711695"/>
              <a:ext cx="1181273" cy="826127"/>
            </a:xfrm>
            <a:custGeom>
              <a:avLst/>
              <a:gdLst/>
              <a:ahLst/>
              <a:cxnLst/>
              <a:rect l="l" t="t" r="r" b="b"/>
              <a:pathLst>
                <a:path w="6343" h="4436" extrusionOk="0">
                  <a:moveTo>
                    <a:pt x="4399" y="587"/>
                  </a:moveTo>
                  <a:cubicBezTo>
                    <a:pt x="4399" y="587"/>
                    <a:pt x="244" y="3317"/>
                    <a:pt x="116" y="3547"/>
                  </a:cubicBezTo>
                  <a:cubicBezTo>
                    <a:pt x="0" y="3743"/>
                    <a:pt x="107" y="4098"/>
                    <a:pt x="369" y="4435"/>
                  </a:cubicBezTo>
                  <a:lnTo>
                    <a:pt x="6343" y="267"/>
                  </a:lnTo>
                  <a:cubicBezTo>
                    <a:pt x="5468" y="1"/>
                    <a:pt x="4399" y="587"/>
                    <a:pt x="4399" y="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33"/>
            <p:cNvSpPr/>
            <p:nvPr/>
          </p:nvSpPr>
          <p:spPr>
            <a:xfrm>
              <a:off x="6488231" y="2322534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7"/>
                  </a:moveTo>
                  <a:lnTo>
                    <a:pt x="1235" y="982"/>
                  </a:lnTo>
                  <a:cubicBezTo>
                    <a:pt x="1235" y="982"/>
                    <a:pt x="773" y="1279"/>
                    <a:pt x="542" y="1315"/>
                  </a:cubicBezTo>
                  <a:cubicBezTo>
                    <a:pt x="311" y="1359"/>
                    <a:pt x="1" y="672"/>
                    <a:pt x="1" y="533"/>
                  </a:cubicBezTo>
                  <a:cubicBezTo>
                    <a:pt x="1" y="392"/>
                    <a:pt x="542" y="1"/>
                    <a:pt x="706" y="37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33"/>
            <p:cNvSpPr/>
            <p:nvPr/>
          </p:nvSpPr>
          <p:spPr>
            <a:xfrm>
              <a:off x="7912529" y="652970"/>
              <a:ext cx="996903" cy="1268988"/>
            </a:xfrm>
            <a:custGeom>
              <a:avLst/>
              <a:gdLst/>
              <a:ahLst/>
              <a:cxnLst/>
              <a:rect l="l" t="t" r="r" b="b"/>
              <a:pathLst>
                <a:path w="5353" h="6814" extrusionOk="0">
                  <a:moveTo>
                    <a:pt x="5353" y="1"/>
                  </a:moveTo>
                  <a:lnTo>
                    <a:pt x="0" y="1483"/>
                  </a:lnTo>
                  <a:lnTo>
                    <a:pt x="1482" y="6814"/>
                  </a:lnTo>
                  <a:lnTo>
                    <a:pt x="5353" y="57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33"/>
            <p:cNvSpPr/>
            <p:nvPr/>
          </p:nvSpPr>
          <p:spPr>
            <a:xfrm>
              <a:off x="7912529" y="652970"/>
              <a:ext cx="996903" cy="773982"/>
            </a:xfrm>
            <a:custGeom>
              <a:avLst/>
              <a:gdLst/>
              <a:ahLst/>
              <a:cxnLst/>
              <a:rect l="l" t="t" r="r" b="b"/>
              <a:pathLst>
                <a:path w="5353" h="4156" extrusionOk="0">
                  <a:moveTo>
                    <a:pt x="5353" y="1"/>
                  </a:moveTo>
                  <a:lnTo>
                    <a:pt x="0" y="1483"/>
                  </a:lnTo>
                  <a:lnTo>
                    <a:pt x="746" y="4155"/>
                  </a:lnTo>
                  <a:lnTo>
                    <a:pt x="5353" y="2863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7751252" y="982786"/>
              <a:ext cx="437274" cy="988895"/>
            </a:xfrm>
            <a:custGeom>
              <a:avLst/>
              <a:gdLst/>
              <a:ahLst/>
              <a:cxnLst/>
              <a:rect l="l" t="t" r="r" b="b"/>
              <a:pathLst>
                <a:path w="2348" h="5310" extrusionOk="0">
                  <a:moveTo>
                    <a:pt x="0" y="267"/>
                  </a:moveTo>
                  <a:lnTo>
                    <a:pt x="955" y="0"/>
                  </a:lnTo>
                  <a:lnTo>
                    <a:pt x="2348" y="5043"/>
                  </a:lnTo>
                  <a:lnTo>
                    <a:pt x="1407" y="5309"/>
                  </a:ln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8227260" y="159194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68"/>
                  </a:moveTo>
                  <a:cubicBezTo>
                    <a:pt x="715" y="0"/>
                    <a:pt x="1013" y="160"/>
                    <a:pt x="1084" y="435"/>
                  </a:cubicBezTo>
                  <a:cubicBezTo>
                    <a:pt x="1164" y="715"/>
                    <a:pt x="1004" y="1000"/>
                    <a:pt x="724" y="1084"/>
                  </a:cubicBezTo>
                  <a:cubicBezTo>
                    <a:pt x="436" y="1164"/>
                    <a:pt x="152" y="1000"/>
                    <a:pt x="80" y="715"/>
                  </a:cubicBezTo>
                  <a:cubicBezTo>
                    <a:pt x="1" y="435"/>
                    <a:pt x="160" y="147"/>
                    <a:pt x="436" y="68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8285177" y="166625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5"/>
                  </a:moveTo>
                  <a:cubicBezTo>
                    <a:pt x="103" y="1"/>
                    <a:pt x="152" y="28"/>
                    <a:pt x="160" y="58"/>
                  </a:cubicBezTo>
                  <a:cubicBezTo>
                    <a:pt x="173" y="107"/>
                    <a:pt x="152" y="152"/>
                    <a:pt x="103" y="165"/>
                  </a:cubicBezTo>
                  <a:cubicBezTo>
                    <a:pt x="58" y="175"/>
                    <a:pt x="23" y="152"/>
                    <a:pt x="13" y="107"/>
                  </a:cubicBezTo>
                  <a:cubicBezTo>
                    <a:pt x="1" y="72"/>
                    <a:pt x="23" y="28"/>
                    <a:pt x="58" y="15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8340488" y="1651543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0"/>
                    <a:pt x="152" y="27"/>
                    <a:pt x="165" y="58"/>
                  </a:cubicBezTo>
                  <a:cubicBezTo>
                    <a:pt x="174" y="107"/>
                    <a:pt x="152" y="151"/>
                    <a:pt x="107" y="164"/>
                  </a:cubicBezTo>
                  <a:cubicBezTo>
                    <a:pt x="72" y="174"/>
                    <a:pt x="27" y="137"/>
                    <a:pt x="15" y="107"/>
                  </a:cubicBezTo>
                  <a:cubicBezTo>
                    <a:pt x="1" y="58"/>
                    <a:pt x="27" y="27"/>
                    <a:pt x="58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8298586" y="1715979"/>
              <a:ext cx="31473" cy="32404"/>
            </a:xfrm>
            <a:custGeom>
              <a:avLst/>
              <a:gdLst/>
              <a:ahLst/>
              <a:cxnLst/>
              <a:rect l="l" t="t" r="r" b="b"/>
              <a:pathLst>
                <a:path w="169" h="174" extrusionOk="0">
                  <a:moveTo>
                    <a:pt x="66" y="14"/>
                  </a:moveTo>
                  <a:cubicBezTo>
                    <a:pt x="101" y="0"/>
                    <a:pt x="146" y="23"/>
                    <a:pt x="160" y="58"/>
                  </a:cubicBezTo>
                  <a:cubicBezTo>
                    <a:pt x="168" y="102"/>
                    <a:pt x="146" y="151"/>
                    <a:pt x="101" y="160"/>
                  </a:cubicBezTo>
                  <a:cubicBezTo>
                    <a:pt x="66" y="174"/>
                    <a:pt x="21" y="151"/>
                    <a:pt x="9" y="102"/>
                  </a:cubicBezTo>
                  <a:cubicBezTo>
                    <a:pt x="0" y="72"/>
                    <a:pt x="21" y="23"/>
                    <a:pt x="66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8353897" y="1701080"/>
              <a:ext cx="32218" cy="32404"/>
            </a:xfrm>
            <a:custGeom>
              <a:avLst/>
              <a:gdLst/>
              <a:ahLst/>
              <a:cxnLst/>
              <a:rect l="l" t="t" r="r" b="b"/>
              <a:pathLst>
                <a:path w="173" h="174" extrusionOk="0">
                  <a:moveTo>
                    <a:pt x="71" y="14"/>
                  </a:moveTo>
                  <a:cubicBezTo>
                    <a:pt x="102" y="0"/>
                    <a:pt x="150" y="23"/>
                    <a:pt x="160" y="58"/>
                  </a:cubicBezTo>
                  <a:cubicBezTo>
                    <a:pt x="173" y="103"/>
                    <a:pt x="150" y="152"/>
                    <a:pt x="115" y="160"/>
                  </a:cubicBezTo>
                  <a:cubicBezTo>
                    <a:pt x="71" y="174"/>
                    <a:pt x="23" y="138"/>
                    <a:pt x="13" y="103"/>
                  </a:cubicBezTo>
                  <a:cubicBezTo>
                    <a:pt x="0" y="58"/>
                    <a:pt x="23" y="23"/>
                    <a:pt x="71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8476065" y="1520994"/>
              <a:ext cx="216775" cy="216588"/>
            </a:xfrm>
            <a:custGeom>
              <a:avLst/>
              <a:gdLst/>
              <a:ahLst/>
              <a:cxnLst/>
              <a:rect l="l" t="t" r="r" b="b"/>
              <a:pathLst>
                <a:path w="1164" h="1163" extrusionOk="0">
                  <a:moveTo>
                    <a:pt x="436" y="80"/>
                  </a:moveTo>
                  <a:cubicBezTo>
                    <a:pt x="725" y="0"/>
                    <a:pt x="1012" y="160"/>
                    <a:pt x="1084" y="449"/>
                  </a:cubicBezTo>
                  <a:cubicBezTo>
                    <a:pt x="1164" y="728"/>
                    <a:pt x="1000" y="1012"/>
                    <a:pt x="725" y="1096"/>
                  </a:cubicBezTo>
                  <a:cubicBezTo>
                    <a:pt x="449" y="1162"/>
                    <a:pt x="152" y="1002"/>
                    <a:pt x="80" y="728"/>
                  </a:cubicBezTo>
                  <a:cubicBezTo>
                    <a:pt x="0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8533983" y="1596046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9"/>
                  </a:moveTo>
                  <a:cubicBezTo>
                    <a:pt x="103" y="1"/>
                    <a:pt x="152" y="36"/>
                    <a:pt x="160" y="67"/>
                  </a:cubicBezTo>
                  <a:cubicBezTo>
                    <a:pt x="174" y="116"/>
                    <a:pt x="152" y="152"/>
                    <a:pt x="103" y="161"/>
                  </a:cubicBezTo>
                  <a:cubicBezTo>
                    <a:pt x="58" y="173"/>
                    <a:pt x="23" y="152"/>
                    <a:pt x="9" y="116"/>
                  </a:cubicBezTo>
                  <a:cubicBezTo>
                    <a:pt x="0" y="67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8589293" y="1581147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72" y="9"/>
                  </a:moveTo>
                  <a:cubicBezTo>
                    <a:pt x="107" y="1"/>
                    <a:pt x="152" y="23"/>
                    <a:pt x="165" y="67"/>
                  </a:cubicBezTo>
                  <a:cubicBezTo>
                    <a:pt x="174" y="103"/>
                    <a:pt x="152" y="147"/>
                    <a:pt x="107" y="161"/>
                  </a:cubicBezTo>
                  <a:cubicBezTo>
                    <a:pt x="72" y="174"/>
                    <a:pt x="23" y="147"/>
                    <a:pt x="14" y="116"/>
                  </a:cubicBezTo>
                  <a:cubicBezTo>
                    <a:pt x="1" y="67"/>
                    <a:pt x="23" y="23"/>
                    <a:pt x="72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8546460" y="1645769"/>
              <a:ext cx="32404" cy="31473"/>
            </a:xfrm>
            <a:custGeom>
              <a:avLst/>
              <a:gdLst/>
              <a:ahLst/>
              <a:cxnLst/>
              <a:rect l="l" t="t" r="r" b="b"/>
              <a:pathLst>
                <a:path w="174" h="169" extrusionOk="0">
                  <a:moveTo>
                    <a:pt x="71" y="9"/>
                  </a:moveTo>
                  <a:cubicBezTo>
                    <a:pt x="107" y="0"/>
                    <a:pt x="151" y="31"/>
                    <a:pt x="165" y="66"/>
                  </a:cubicBezTo>
                  <a:cubicBezTo>
                    <a:pt x="173" y="111"/>
                    <a:pt x="151" y="146"/>
                    <a:pt x="107" y="160"/>
                  </a:cubicBezTo>
                  <a:cubicBezTo>
                    <a:pt x="71" y="168"/>
                    <a:pt x="27" y="146"/>
                    <a:pt x="13" y="111"/>
                  </a:cubicBezTo>
                  <a:cubicBezTo>
                    <a:pt x="1" y="66"/>
                    <a:pt x="27" y="22"/>
                    <a:pt x="71" y="9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8602516" y="162994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4"/>
                  </a:moveTo>
                  <a:cubicBezTo>
                    <a:pt x="116" y="1"/>
                    <a:pt x="152" y="28"/>
                    <a:pt x="161" y="71"/>
                  </a:cubicBezTo>
                  <a:cubicBezTo>
                    <a:pt x="174" y="107"/>
                    <a:pt x="152" y="151"/>
                    <a:pt x="116" y="165"/>
                  </a:cubicBezTo>
                  <a:cubicBezTo>
                    <a:pt x="67" y="174"/>
                    <a:pt x="23" y="151"/>
                    <a:pt x="10" y="116"/>
                  </a:cubicBezTo>
                  <a:cubicBezTo>
                    <a:pt x="1" y="71"/>
                    <a:pt x="23" y="28"/>
                    <a:pt x="67" y="14"/>
                  </a:cubicBezTo>
                  <a:close/>
                </a:path>
              </a:pathLst>
            </a:custGeom>
            <a:solidFill>
              <a:srgbClr val="B838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6379286" y="989490"/>
              <a:ext cx="1802731" cy="1653186"/>
            </a:xfrm>
            <a:custGeom>
              <a:avLst/>
              <a:gdLst/>
              <a:ahLst/>
              <a:cxnLst/>
              <a:rect l="l" t="t" r="r" b="b"/>
              <a:pathLst>
                <a:path w="9680" h="8877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44" y="7115"/>
                    <a:pt x="506" y="7953"/>
                    <a:pt x="1176" y="8416"/>
                  </a:cubicBezTo>
                  <a:cubicBezTo>
                    <a:pt x="1855" y="8877"/>
                    <a:pt x="1899" y="8842"/>
                    <a:pt x="2037" y="8850"/>
                  </a:cubicBezTo>
                  <a:cubicBezTo>
                    <a:pt x="2174" y="8863"/>
                    <a:pt x="2463" y="8597"/>
                    <a:pt x="2477" y="8495"/>
                  </a:cubicBezTo>
                  <a:cubicBezTo>
                    <a:pt x="2485" y="8393"/>
                    <a:pt x="2139" y="7723"/>
                    <a:pt x="2139" y="7723"/>
                  </a:cubicBezTo>
                  <a:lnTo>
                    <a:pt x="1402" y="6355"/>
                  </a:lnTo>
                  <a:lnTo>
                    <a:pt x="2131" y="5423"/>
                  </a:lnTo>
                  <a:cubicBezTo>
                    <a:pt x="2131" y="5423"/>
                    <a:pt x="2303" y="6951"/>
                    <a:pt x="2844" y="7412"/>
                  </a:cubicBezTo>
                  <a:cubicBezTo>
                    <a:pt x="3373" y="7873"/>
                    <a:pt x="4096" y="7989"/>
                    <a:pt x="4096" y="7989"/>
                  </a:cubicBezTo>
                  <a:cubicBezTo>
                    <a:pt x="4096" y="7989"/>
                    <a:pt x="4464" y="7781"/>
                    <a:pt x="4745" y="7447"/>
                  </a:cubicBezTo>
                  <a:cubicBezTo>
                    <a:pt x="5019" y="7115"/>
                    <a:pt x="5099" y="6999"/>
                    <a:pt x="5099" y="6999"/>
                  </a:cubicBezTo>
                  <a:cubicBezTo>
                    <a:pt x="5099" y="6999"/>
                    <a:pt x="5374" y="6919"/>
                    <a:pt x="5720" y="6689"/>
                  </a:cubicBezTo>
                  <a:cubicBezTo>
                    <a:pt x="6054" y="6472"/>
                    <a:pt x="6089" y="5974"/>
                    <a:pt x="6089" y="5974"/>
                  </a:cubicBezTo>
                  <a:cubicBezTo>
                    <a:pt x="6089" y="5974"/>
                    <a:pt x="7265" y="5477"/>
                    <a:pt x="8264" y="4594"/>
                  </a:cubicBezTo>
                  <a:cubicBezTo>
                    <a:pt x="9267" y="3719"/>
                    <a:pt x="9680" y="3235"/>
                    <a:pt x="9680" y="3235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6379286" y="989490"/>
              <a:ext cx="1603648" cy="1296923"/>
            </a:xfrm>
            <a:custGeom>
              <a:avLst/>
              <a:gdLst/>
              <a:ahLst/>
              <a:cxnLst/>
              <a:rect l="l" t="t" r="r" b="b"/>
              <a:pathLst>
                <a:path w="8611" h="6964" extrusionOk="0">
                  <a:moveTo>
                    <a:pt x="8299" y="0"/>
                  </a:moveTo>
                  <a:lnTo>
                    <a:pt x="3075" y="1771"/>
                  </a:lnTo>
                  <a:cubicBezTo>
                    <a:pt x="3075" y="1771"/>
                    <a:pt x="1922" y="2152"/>
                    <a:pt x="1704" y="2694"/>
                  </a:cubicBezTo>
                  <a:cubicBezTo>
                    <a:pt x="1496" y="3223"/>
                    <a:pt x="1002" y="4465"/>
                    <a:pt x="656" y="4962"/>
                  </a:cubicBezTo>
                  <a:cubicBezTo>
                    <a:pt x="324" y="5454"/>
                    <a:pt x="0" y="6804"/>
                    <a:pt x="21" y="6964"/>
                  </a:cubicBezTo>
                  <a:cubicBezTo>
                    <a:pt x="93" y="6445"/>
                    <a:pt x="554" y="5814"/>
                    <a:pt x="838" y="5237"/>
                  </a:cubicBezTo>
                  <a:cubicBezTo>
                    <a:pt x="1127" y="4673"/>
                    <a:pt x="1784" y="3750"/>
                    <a:pt x="2086" y="3129"/>
                  </a:cubicBezTo>
                  <a:cubicBezTo>
                    <a:pt x="2383" y="2508"/>
                    <a:pt x="8610" y="736"/>
                    <a:pt x="8610" y="73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6775959" y="1898672"/>
              <a:ext cx="574527" cy="578811"/>
            </a:xfrm>
            <a:custGeom>
              <a:avLst/>
              <a:gdLst/>
              <a:ahLst/>
              <a:cxnLst/>
              <a:rect l="l" t="t" r="r" b="b"/>
              <a:pathLst>
                <a:path w="3085" h="3108" extrusionOk="0">
                  <a:moveTo>
                    <a:pt x="1" y="541"/>
                  </a:moveTo>
                  <a:cubicBezTo>
                    <a:pt x="1" y="541"/>
                    <a:pt x="173" y="2069"/>
                    <a:pt x="714" y="2530"/>
                  </a:cubicBezTo>
                  <a:cubicBezTo>
                    <a:pt x="1243" y="2991"/>
                    <a:pt x="1966" y="3107"/>
                    <a:pt x="1966" y="3107"/>
                  </a:cubicBezTo>
                  <a:cubicBezTo>
                    <a:pt x="1966" y="3107"/>
                    <a:pt x="2334" y="2899"/>
                    <a:pt x="2615" y="2565"/>
                  </a:cubicBezTo>
                  <a:cubicBezTo>
                    <a:pt x="2889" y="2233"/>
                    <a:pt x="2969" y="2117"/>
                    <a:pt x="2969" y="2117"/>
                  </a:cubicBezTo>
                  <a:cubicBezTo>
                    <a:pt x="2969" y="2117"/>
                    <a:pt x="3084" y="1185"/>
                    <a:pt x="2508" y="631"/>
                  </a:cubicBezTo>
                  <a:cubicBezTo>
                    <a:pt x="1935" y="80"/>
                    <a:pt x="1496" y="0"/>
                    <a:pt x="1496" y="0"/>
                  </a:cubicBezTo>
                  <a:close/>
                </a:path>
              </a:pathLst>
            </a:custGeom>
            <a:solidFill>
              <a:srgbClr val="DAA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33"/>
            <p:cNvSpPr/>
            <p:nvPr/>
          </p:nvSpPr>
          <p:spPr>
            <a:xfrm>
              <a:off x="6885090" y="2099429"/>
              <a:ext cx="531694" cy="302628"/>
            </a:xfrm>
            <a:custGeom>
              <a:avLst/>
              <a:gdLst/>
              <a:ahLst/>
              <a:cxnLst/>
              <a:rect l="l" t="t" r="r" b="b"/>
              <a:pathLst>
                <a:path w="2855" h="1625" extrusionOk="0">
                  <a:moveTo>
                    <a:pt x="0" y="1328"/>
                  </a:moveTo>
                  <a:cubicBezTo>
                    <a:pt x="36" y="1372"/>
                    <a:pt x="80" y="1417"/>
                    <a:pt x="128" y="1452"/>
                  </a:cubicBezTo>
                  <a:cubicBezTo>
                    <a:pt x="195" y="1524"/>
                    <a:pt x="267" y="1567"/>
                    <a:pt x="347" y="1625"/>
                  </a:cubicBezTo>
                  <a:cubicBezTo>
                    <a:pt x="484" y="1532"/>
                    <a:pt x="670" y="1430"/>
                    <a:pt x="874" y="1328"/>
                  </a:cubicBezTo>
                  <a:cubicBezTo>
                    <a:pt x="1416" y="1039"/>
                    <a:pt x="2854" y="0"/>
                    <a:pt x="2854" y="0"/>
                  </a:cubicBezTo>
                  <a:cubicBezTo>
                    <a:pt x="2854" y="0"/>
                    <a:pt x="785" y="729"/>
                    <a:pt x="657" y="786"/>
                  </a:cubicBezTo>
                  <a:cubicBezTo>
                    <a:pt x="586" y="809"/>
                    <a:pt x="218" y="1061"/>
                    <a:pt x="0" y="1328"/>
                  </a:cubicBezTo>
                  <a:close/>
                </a:path>
              </a:pathLst>
            </a:custGeom>
            <a:solidFill>
              <a:srgbClr val="B58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33"/>
            <p:cNvSpPr/>
            <p:nvPr/>
          </p:nvSpPr>
          <p:spPr>
            <a:xfrm>
              <a:off x="6688244" y="2316016"/>
              <a:ext cx="1065622" cy="828362"/>
            </a:xfrm>
            <a:custGeom>
              <a:avLst/>
              <a:gdLst/>
              <a:ahLst/>
              <a:cxnLst/>
              <a:rect l="l" t="t" r="r" b="b"/>
              <a:pathLst>
                <a:path w="5722" h="4448" extrusionOk="0">
                  <a:moveTo>
                    <a:pt x="595" y="1004"/>
                  </a:moveTo>
                  <a:cubicBezTo>
                    <a:pt x="595" y="1004"/>
                    <a:pt x="1" y="2006"/>
                    <a:pt x="759" y="2579"/>
                  </a:cubicBezTo>
                  <a:cubicBezTo>
                    <a:pt x="1531" y="3157"/>
                    <a:pt x="3268" y="4333"/>
                    <a:pt x="3889" y="4376"/>
                  </a:cubicBezTo>
                  <a:cubicBezTo>
                    <a:pt x="5030" y="4448"/>
                    <a:pt x="5722" y="3294"/>
                    <a:pt x="5122" y="2317"/>
                  </a:cubicBezTo>
                  <a:cubicBezTo>
                    <a:pt x="4790" y="1799"/>
                    <a:pt x="2934" y="808"/>
                    <a:pt x="2069" y="404"/>
                  </a:cubicBezTo>
                  <a:cubicBezTo>
                    <a:pt x="1208" y="0"/>
                    <a:pt x="595" y="1004"/>
                    <a:pt x="595" y="1004"/>
                  </a:cubicBezTo>
                  <a:close/>
                  <a:moveTo>
                    <a:pt x="1172" y="1350"/>
                  </a:moveTo>
                  <a:cubicBezTo>
                    <a:pt x="1150" y="1394"/>
                    <a:pt x="964" y="1811"/>
                    <a:pt x="1244" y="1762"/>
                  </a:cubicBezTo>
                  <a:cubicBezTo>
                    <a:pt x="1461" y="1727"/>
                    <a:pt x="1634" y="1416"/>
                    <a:pt x="1563" y="1221"/>
                  </a:cubicBezTo>
                  <a:cubicBezTo>
                    <a:pt x="1474" y="946"/>
                    <a:pt x="1208" y="1305"/>
                    <a:pt x="1172" y="1350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6898126" y="2455690"/>
              <a:ext cx="814395" cy="662429"/>
            </a:xfrm>
            <a:custGeom>
              <a:avLst/>
              <a:gdLst/>
              <a:ahLst/>
              <a:cxnLst/>
              <a:rect l="l" t="t" r="r" b="b"/>
              <a:pathLst>
                <a:path w="4373" h="3557" extrusionOk="0">
                  <a:moveTo>
                    <a:pt x="543" y="897"/>
                  </a:moveTo>
                  <a:cubicBezTo>
                    <a:pt x="543" y="897"/>
                    <a:pt x="1" y="1798"/>
                    <a:pt x="551" y="2233"/>
                  </a:cubicBezTo>
                  <a:cubicBezTo>
                    <a:pt x="1115" y="2673"/>
                    <a:pt x="2385" y="3556"/>
                    <a:pt x="2854" y="3546"/>
                  </a:cubicBezTo>
                  <a:cubicBezTo>
                    <a:pt x="3751" y="3525"/>
                    <a:pt x="4372" y="2487"/>
                    <a:pt x="3973" y="1692"/>
                  </a:cubicBezTo>
                  <a:cubicBezTo>
                    <a:pt x="3751" y="1266"/>
                    <a:pt x="2371" y="564"/>
                    <a:pt x="1727" y="276"/>
                  </a:cubicBezTo>
                  <a:cubicBezTo>
                    <a:pt x="1084" y="0"/>
                    <a:pt x="543" y="897"/>
                    <a:pt x="543" y="897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6898126" y="2622739"/>
              <a:ext cx="726865" cy="495378"/>
            </a:xfrm>
            <a:custGeom>
              <a:avLst/>
              <a:gdLst/>
              <a:ahLst/>
              <a:cxnLst/>
              <a:rect l="l" t="t" r="r" b="b"/>
              <a:pathLst>
                <a:path w="3903" h="2660" extrusionOk="0">
                  <a:moveTo>
                    <a:pt x="543" y="0"/>
                  </a:moveTo>
                  <a:cubicBezTo>
                    <a:pt x="543" y="0"/>
                    <a:pt x="1" y="901"/>
                    <a:pt x="551" y="1336"/>
                  </a:cubicBezTo>
                  <a:cubicBezTo>
                    <a:pt x="1115" y="1776"/>
                    <a:pt x="2385" y="2659"/>
                    <a:pt x="2854" y="2649"/>
                  </a:cubicBezTo>
                  <a:cubicBezTo>
                    <a:pt x="3303" y="2637"/>
                    <a:pt x="3685" y="2375"/>
                    <a:pt x="3903" y="2016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6992359" y="2545639"/>
              <a:ext cx="245082" cy="313802"/>
            </a:xfrm>
            <a:custGeom>
              <a:avLst/>
              <a:gdLst/>
              <a:ahLst/>
              <a:cxnLst/>
              <a:rect l="l" t="t" r="r" b="b"/>
              <a:pathLst>
                <a:path w="1316" h="1685" extrusionOk="0">
                  <a:moveTo>
                    <a:pt x="369" y="609"/>
                  </a:moveTo>
                  <a:cubicBezTo>
                    <a:pt x="369" y="609"/>
                    <a:pt x="1" y="1231"/>
                    <a:pt x="81" y="1346"/>
                  </a:cubicBezTo>
                  <a:cubicBezTo>
                    <a:pt x="160" y="1475"/>
                    <a:pt x="378" y="1684"/>
                    <a:pt x="529" y="1568"/>
                  </a:cubicBezTo>
                  <a:cubicBezTo>
                    <a:pt x="818" y="1359"/>
                    <a:pt x="1244" y="658"/>
                    <a:pt x="1289" y="299"/>
                  </a:cubicBezTo>
                  <a:cubicBezTo>
                    <a:pt x="1315" y="117"/>
                    <a:pt x="1026" y="23"/>
                    <a:pt x="889" y="15"/>
                  </a:cubicBezTo>
                  <a:cubicBezTo>
                    <a:pt x="738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6992359" y="2659054"/>
              <a:ext cx="187164" cy="200386"/>
            </a:xfrm>
            <a:custGeom>
              <a:avLst/>
              <a:gdLst/>
              <a:ahLst/>
              <a:cxnLst/>
              <a:rect l="l" t="t" r="r" b="b"/>
              <a:pathLst>
                <a:path w="1005" h="1076" extrusionOk="0">
                  <a:moveTo>
                    <a:pt x="369" y="0"/>
                  </a:moveTo>
                  <a:cubicBezTo>
                    <a:pt x="369" y="0"/>
                    <a:pt x="1" y="622"/>
                    <a:pt x="81" y="737"/>
                  </a:cubicBezTo>
                  <a:cubicBezTo>
                    <a:pt x="160" y="866"/>
                    <a:pt x="378" y="1075"/>
                    <a:pt x="529" y="959"/>
                  </a:cubicBezTo>
                  <a:cubicBezTo>
                    <a:pt x="666" y="852"/>
                    <a:pt x="853" y="622"/>
                    <a:pt x="1004" y="383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7180826" y="2659054"/>
              <a:ext cx="245082" cy="313429"/>
            </a:xfrm>
            <a:custGeom>
              <a:avLst/>
              <a:gdLst/>
              <a:ahLst/>
              <a:cxnLst/>
              <a:rect l="l" t="t" r="r" b="b"/>
              <a:pathLst>
                <a:path w="1316" h="1683" extrusionOk="0">
                  <a:moveTo>
                    <a:pt x="383" y="613"/>
                  </a:moveTo>
                  <a:cubicBezTo>
                    <a:pt x="383" y="613"/>
                    <a:pt x="1" y="1235"/>
                    <a:pt x="81" y="1350"/>
                  </a:cubicBezTo>
                  <a:cubicBezTo>
                    <a:pt x="174" y="1474"/>
                    <a:pt x="383" y="1682"/>
                    <a:pt x="529" y="1567"/>
                  </a:cubicBezTo>
                  <a:cubicBezTo>
                    <a:pt x="818" y="1358"/>
                    <a:pt x="1244" y="657"/>
                    <a:pt x="1293" y="303"/>
                  </a:cubicBezTo>
                  <a:cubicBezTo>
                    <a:pt x="1315" y="116"/>
                    <a:pt x="1039" y="27"/>
                    <a:pt x="889" y="14"/>
                  </a:cubicBezTo>
                  <a:cubicBezTo>
                    <a:pt x="751" y="0"/>
                    <a:pt x="383" y="613"/>
                    <a:pt x="383" y="613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7180826" y="2773028"/>
              <a:ext cx="187164" cy="199455"/>
            </a:xfrm>
            <a:custGeom>
              <a:avLst/>
              <a:gdLst/>
              <a:ahLst/>
              <a:cxnLst/>
              <a:rect l="l" t="t" r="r" b="b"/>
              <a:pathLst>
                <a:path w="1005" h="1071" extrusionOk="0">
                  <a:moveTo>
                    <a:pt x="383" y="1"/>
                  </a:moveTo>
                  <a:cubicBezTo>
                    <a:pt x="383" y="1"/>
                    <a:pt x="1" y="623"/>
                    <a:pt x="81" y="738"/>
                  </a:cubicBezTo>
                  <a:cubicBezTo>
                    <a:pt x="174" y="862"/>
                    <a:pt x="383" y="1070"/>
                    <a:pt x="529" y="955"/>
                  </a:cubicBezTo>
                  <a:cubicBezTo>
                    <a:pt x="680" y="853"/>
                    <a:pt x="853" y="623"/>
                    <a:pt x="1004" y="378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7371899" y="2773028"/>
              <a:ext cx="244710" cy="313429"/>
            </a:xfrm>
            <a:custGeom>
              <a:avLst/>
              <a:gdLst/>
              <a:ahLst/>
              <a:cxnLst/>
              <a:rect l="l" t="t" r="r" b="b"/>
              <a:pathLst>
                <a:path w="1314" h="1683" extrusionOk="0">
                  <a:moveTo>
                    <a:pt x="369" y="609"/>
                  </a:moveTo>
                  <a:cubicBezTo>
                    <a:pt x="369" y="609"/>
                    <a:pt x="0" y="1230"/>
                    <a:pt x="80" y="1346"/>
                  </a:cubicBezTo>
                  <a:cubicBezTo>
                    <a:pt x="160" y="1475"/>
                    <a:pt x="369" y="1683"/>
                    <a:pt x="529" y="1568"/>
                  </a:cubicBezTo>
                  <a:cubicBezTo>
                    <a:pt x="816" y="1373"/>
                    <a:pt x="1242" y="658"/>
                    <a:pt x="1287" y="312"/>
                  </a:cubicBezTo>
                  <a:cubicBezTo>
                    <a:pt x="1314" y="117"/>
                    <a:pt x="1025" y="37"/>
                    <a:pt x="888" y="10"/>
                  </a:cubicBezTo>
                  <a:cubicBezTo>
                    <a:pt x="736" y="1"/>
                    <a:pt x="369" y="609"/>
                    <a:pt x="369" y="609"/>
                  </a:cubicBezTo>
                  <a:close/>
                </a:path>
              </a:pathLst>
            </a:custGeom>
            <a:solidFill>
              <a:srgbClr val="1817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7371899" y="2886256"/>
              <a:ext cx="186791" cy="200200"/>
            </a:xfrm>
            <a:custGeom>
              <a:avLst/>
              <a:gdLst/>
              <a:ahLst/>
              <a:cxnLst/>
              <a:rect l="l" t="t" r="r" b="b"/>
              <a:pathLst>
                <a:path w="1003" h="1075" extrusionOk="0">
                  <a:moveTo>
                    <a:pt x="369" y="1"/>
                  </a:moveTo>
                  <a:cubicBezTo>
                    <a:pt x="369" y="1"/>
                    <a:pt x="0" y="622"/>
                    <a:pt x="80" y="738"/>
                  </a:cubicBezTo>
                  <a:cubicBezTo>
                    <a:pt x="160" y="867"/>
                    <a:pt x="369" y="1075"/>
                    <a:pt x="529" y="960"/>
                  </a:cubicBezTo>
                  <a:cubicBezTo>
                    <a:pt x="666" y="853"/>
                    <a:pt x="853" y="636"/>
                    <a:pt x="1003" y="382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7101491" y="2669669"/>
              <a:ext cx="58105" cy="63133"/>
            </a:xfrm>
            <a:custGeom>
              <a:avLst/>
              <a:gdLst/>
              <a:ahLst/>
              <a:cxnLst/>
              <a:rect l="l" t="t" r="r" b="b"/>
              <a:pathLst>
                <a:path w="312" h="339" extrusionOk="0">
                  <a:moveTo>
                    <a:pt x="1" y="223"/>
                  </a:moveTo>
                  <a:lnTo>
                    <a:pt x="129" y="15"/>
                  </a:lnTo>
                  <a:cubicBezTo>
                    <a:pt x="138" y="1"/>
                    <a:pt x="152" y="1"/>
                    <a:pt x="160" y="1"/>
                  </a:cubicBezTo>
                  <a:lnTo>
                    <a:pt x="303" y="94"/>
                  </a:lnTo>
                  <a:cubicBezTo>
                    <a:pt x="303" y="94"/>
                    <a:pt x="312" y="107"/>
                    <a:pt x="303" y="117"/>
                  </a:cubicBezTo>
                  <a:lnTo>
                    <a:pt x="174" y="326"/>
                  </a:lnTo>
                  <a:cubicBezTo>
                    <a:pt x="174" y="338"/>
                    <a:pt x="160" y="338"/>
                    <a:pt x="152" y="338"/>
                  </a:cubicBezTo>
                  <a:lnTo>
                    <a:pt x="14" y="246"/>
                  </a:lnTo>
                  <a:cubicBezTo>
                    <a:pt x="1" y="246"/>
                    <a:pt x="1" y="232"/>
                    <a:pt x="1" y="2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7086592" y="2665759"/>
              <a:ext cx="44882" cy="47117"/>
            </a:xfrm>
            <a:custGeom>
              <a:avLst/>
              <a:gdLst/>
              <a:ahLst/>
              <a:cxnLst/>
              <a:rect l="l" t="t" r="r" b="b"/>
              <a:pathLst>
                <a:path w="241" h="253" extrusionOk="0">
                  <a:moveTo>
                    <a:pt x="1" y="128"/>
                  </a:moveTo>
                  <a:lnTo>
                    <a:pt x="72" y="13"/>
                  </a:lnTo>
                  <a:cubicBezTo>
                    <a:pt x="81" y="0"/>
                    <a:pt x="81" y="0"/>
                    <a:pt x="94" y="0"/>
                  </a:cubicBezTo>
                  <a:lnTo>
                    <a:pt x="117" y="0"/>
                  </a:lnTo>
                  <a:lnTo>
                    <a:pt x="232" y="71"/>
                  </a:lnTo>
                  <a:cubicBezTo>
                    <a:pt x="240" y="71"/>
                    <a:pt x="240" y="80"/>
                    <a:pt x="240" y="93"/>
                  </a:cubicBezTo>
                  <a:lnTo>
                    <a:pt x="240" y="115"/>
                  </a:lnTo>
                  <a:lnTo>
                    <a:pt x="174" y="231"/>
                  </a:lnTo>
                  <a:cubicBezTo>
                    <a:pt x="160" y="244"/>
                    <a:pt x="160" y="244"/>
                    <a:pt x="152" y="244"/>
                  </a:cubicBezTo>
                  <a:cubicBezTo>
                    <a:pt x="138" y="253"/>
                    <a:pt x="130" y="253"/>
                    <a:pt x="130" y="244"/>
                  </a:cubicBezTo>
                  <a:lnTo>
                    <a:pt x="94" y="231"/>
                  </a:lnTo>
                  <a:lnTo>
                    <a:pt x="117" y="187"/>
                  </a:lnTo>
                  <a:lnTo>
                    <a:pt x="138" y="195"/>
                  </a:lnTo>
                  <a:lnTo>
                    <a:pt x="197" y="107"/>
                  </a:lnTo>
                  <a:lnTo>
                    <a:pt x="103" y="48"/>
                  </a:lnTo>
                  <a:lnTo>
                    <a:pt x="45" y="151"/>
                  </a:lnTo>
                  <a:lnTo>
                    <a:pt x="72" y="151"/>
                  </a:lnTo>
                  <a:lnTo>
                    <a:pt x="45" y="195"/>
                  </a:lnTo>
                  <a:lnTo>
                    <a:pt x="15" y="173"/>
                  </a:lnTo>
                  <a:cubicBezTo>
                    <a:pt x="1" y="173"/>
                    <a:pt x="1" y="164"/>
                    <a:pt x="1" y="1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7485128" y="2902086"/>
              <a:ext cx="57918" cy="62202"/>
            </a:xfrm>
            <a:custGeom>
              <a:avLst/>
              <a:gdLst/>
              <a:ahLst/>
              <a:cxnLst/>
              <a:rect l="l" t="t" r="r" b="b"/>
              <a:pathLst>
                <a:path w="311" h="334" extrusionOk="0">
                  <a:moveTo>
                    <a:pt x="13" y="217"/>
                  </a:moveTo>
                  <a:lnTo>
                    <a:pt x="142" y="10"/>
                  </a:lnTo>
                  <a:cubicBezTo>
                    <a:pt x="142" y="0"/>
                    <a:pt x="151" y="0"/>
                    <a:pt x="165" y="0"/>
                  </a:cubicBezTo>
                  <a:lnTo>
                    <a:pt x="302" y="80"/>
                  </a:lnTo>
                  <a:cubicBezTo>
                    <a:pt x="311" y="90"/>
                    <a:pt x="311" y="102"/>
                    <a:pt x="311" y="111"/>
                  </a:cubicBezTo>
                  <a:lnTo>
                    <a:pt x="187" y="320"/>
                  </a:lnTo>
                  <a:cubicBezTo>
                    <a:pt x="173" y="334"/>
                    <a:pt x="165" y="334"/>
                    <a:pt x="151" y="320"/>
                  </a:cubicBezTo>
                  <a:lnTo>
                    <a:pt x="13" y="240"/>
                  </a:lnTo>
                  <a:cubicBezTo>
                    <a:pt x="13" y="240"/>
                    <a:pt x="1" y="227"/>
                    <a:pt x="13" y="2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7470229" y="2895382"/>
              <a:ext cx="47303" cy="48979"/>
            </a:xfrm>
            <a:custGeom>
              <a:avLst/>
              <a:gdLst/>
              <a:ahLst/>
              <a:cxnLst/>
              <a:rect l="l" t="t" r="r" b="b"/>
              <a:pathLst>
                <a:path w="254" h="263" extrusionOk="0">
                  <a:moveTo>
                    <a:pt x="14" y="138"/>
                  </a:moveTo>
                  <a:lnTo>
                    <a:pt x="81" y="23"/>
                  </a:lnTo>
                  <a:cubicBezTo>
                    <a:pt x="81" y="9"/>
                    <a:pt x="93" y="9"/>
                    <a:pt x="107" y="9"/>
                  </a:cubicBezTo>
                  <a:cubicBezTo>
                    <a:pt x="107" y="1"/>
                    <a:pt x="116" y="1"/>
                    <a:pt x="129" y="9"/>
                  </a:cubicBezTo>
                  <a:lnTo>
                    <a:pt x="231" y="81"/>
                  </a:lnTo>
                  <a:cubicBezTo>
                    <a:pt x="245" y="81"/>
                    <a:pt x="253" y="89"/>
                    <a:pt x="253" y="89"/>
                  </a:cubicBezTo>
                  <a:cubicBezTo>
                    <a:pt x="253" y="103"/>
                    <a:pt x="253" y="116"/>
                    <a:pt x="245" y="126"/>
                  </a:cubicBezTo>
                  <a:lnTo>
                    <a:pt x="222" y="174"/>
                  </a:lnTo>
                  <a:lnTo>
                    <a:pt x="173" y="147"/>
                  </a:lnTo>
                  <a:lnTo>
                    <a:pt x="196" y="116"/>
                  </a:lnTo>
                  <a:lnTo>
                    <a:pt x="116" y="58"/>
                  </a:lnTo>
                  <a:lnTo>
                    <a:pt x="58" y="147"/>
                  </a:lnTo>
                  <a:lnTo>
                    <a:pt x="187" y="232"/>
                  </a:lnTo>
                  <a:lnTo>
                    <a:pt x="165" y="263"/>
                  </a:lnTo>
                  <a:lnTo>
                    <a:pt x="22" y="183"/>
                  </a:lnTo>
                  <a:cubicBezTo>
                    <a:pt x="14" y="183"/>
                    <a:pt x="14" y="174"/>
                    <a:pt x="1" y="161"/>
                  </a:cubicBezTo>
                  <a:cubicBezTo>
                    <a:pt x="1" y="161"/>
                    <a:pt x="1" y="147"/>
                    <a:pt x="14" y="1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7273569" y="2758129"/>
              <a:ext cx="76914" cy="105221"/>
            </a:xfrm>
            <a:custGeom>
              <a:avLst/>
              <a:gdLst/>
              <a:ahLst/>
              <a:cxnLst/>
              <a:rect l="l" t="t" r="r" b="b"/>
              <a:pathLst>
                <a:path w="413" h="565" extrusionOk="0">
                  <a:moveTo>
                    <a:pt x="22" y="320"/>
                  </a:moveTo>
                  <a:lnTo>
                    <a:pt x="102" y="197"/>
                  </a:lnTo>
                  <a:lnTo>
                    <a:pt x="182" y="58"/>
                  </a:lnTo>
                  <a:cubicBezTo>
                    <a:pt x="195" y="23"/>
                    <a:pt x="240" y="10"/>
                    <a:pt x="275" y="37"/>
                  </a:cubicBezTo>
                  <a:cubicBezTo>
                    <a:pt x="311" y="10"/>
                    <a:pt x="332" y="1"/>
                    <a:pt x="355" y="10"/>
                  </a:cubicBezTo>
                  <a:lnTo>
                    <a:pt x="412" y="46"/>
                  </a:lnTo>
                  <a:lnTo>
                    <a:pt x="262" y="289"/>
                  </a:lnTo>
                  <a:lnTo>
                    <a:pt x="88" y="564"/>
                  </a:lnTo>
                  <a:lnTo>
                    <a:pt x="45" y="543"/>
                  </a:lnTo>
                  <a:cubicBezTo>
                    <a:pt x="22" y="529"/>
                    <a:pt x="31" y="458"/>
                    <a:pt x="45" y="427"/>
                  </a:cubicBezTo>
                  <a:cubicBezTo>
                    <a:pt x="9" y="405"/>
                    <a:pt x="0" y="357"/>
                    <a:pt x="22" y="3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7296661" y="2824428"/>
              <a:ext cx="21603" cy="24024"/>
            </a:xfrm>
            <a:custGeom>
              <a:avLst/>
              <a:gdLst/>
              <a:ahLst/>
              <a:cxnLst/>
              <a:rect l="l" t="t" r="r" b="b"/>
              <a:pathLst>
                <a:path w="116" h="129" extrusionOk="0">
                  <a:moveTo>
                    <a:pt x="13" y="36"/>
                  </a:moveTo>
                  <a:cubicBezTo>
                    <a:pt x="36" y="13"/>
                    <a:pt x="58" y="1"/>
                    <a:pt x="81" y="22"/>
                  </a:cubicBezTo>
                  <a:cubicBezTo>
                    <a:pt x="116" y="36"/>
                    <a:pt x="116" y="71"/>
                    <a:pt x="107" y="93"/>
                  </a:cubicBezTo>
                  <a:cubicBezTo>
                    <a:pt x="93" y="116"/>
                    <a:pt x="58" y="128"/>
                    <a:pt x="36" y="102"/>
                  </a:cubicBezTo>
                  <a:cubicBezTo>
                    <a:pt x="13" y="93"/>
                    <a:pt x="1" y="58"/>
                    <a:pt x="13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7327203" y="2777311"/>
              <a:ext cx="20858" cy="21603"/>
            </a:xfrm>
            <a:custGeom>
              <a:avLst/>
              <a:gdLst/>
              <a:ahLst/>
              <a:cxnLst/>
              <a:rect l="l" t="t" r="r" b="b"/>
              <a:pathLst>
                <a:path w="112" h="116" extrusionOk="0">
                  <a:moveTo>
                    <a:pt x="9" y="35"/>
                  </a:moveTo>
                  <a:cubicBezTo>
                    <a:pt x="23" y="0"/>
                    <a:pt x="54" y="0"/>
                    <a:pt x="81" y="14"/>
                  </a:cubicBezTo>
                  <a:cubicBezTo>
                    <a:pt x="103" y="22"/>
                    <a:pt x="112" y="58"/>
                    <a:pt x="103" y="80"/>
                  </a:cubicBezTo>
                  <a:cubicBezTo>
                    <a:pt x="81" y="102"/>
                    <a:pt x="54" y="115"/>
                    <a:pt x="23" y="102"/>
                  </a:cubicBezTo>
                  <a:cubicBezTo>
                    <a:pt x="1" y="80"/>
                    <a:pt x="1" y="58"/>
                    <a:pt x="9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7266864" y="2833367"/>
              <a:ext cx="25886" cy="10057"/>
            </a:xfrm>
            <a:custGeom>
              <a:avLst/>
              <a:gdLst/>
              <a:ahLst/>
              <a:cxnLst/>
              <a:rect l="l" t="t" r="r" b="b"/>
              <a:pathLst>
                <a:path w="139" h="54" extrusionOk="0">
                  <a:moveTo>
                    <a:pt x="1" y="32"/>
                  </a:moveTo>
                  <a:lnTo>
                    <a:pt x="124" y="1"/>
                  </a:lnTo>
                  <a:lnTo>
                    <a:pt x="138" y="23"/>
                  </a:lnTo>
                  <a:lnTo>
                    <a:pt x="1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7266864" y="2837464"/>
              <a:ext cx="6891" cy="10988"/>
            </a:xfrm>
            <a:custGeom>
              <a:avLst/>
              <a:gdLst/>
              <a:ahLst/>
              <a:cxnLst/>
              <a:rect l="l" t="t" r="r" b="b"/>
              <a:pathLst>
                <a:path w="37" h="59" extrusionOk="0">
                  <a:moveTo>
                    <a:pt x="22" y="1"/>
                  </a:moveTo>
                  <a:lnTo>
                    <a:pt x="36" y="58"/>
                  </a:lnTo>
                  <a:lnTo>
                    <a:pt x="9" y="58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6724559" y="2922572"/>
              <a:ext cx="397048" cy="884046"/>
            </a:xfrm>
            <a:custGeom>
              <a:avLst/>
              <a:gdLst/>
              <a:ahLst/>
              <a:cxnLst/>
              <a:rect l="l" t="t" r="r" b="b"/>
              <a:pathLst>
                <a:path w="2132" h="4747" extrusionOk="0">
                  <a:moveTo>
                    <a:pt x="1" y="339"/>
                  </a:moveTo>
                  <a:lnTo>
                    <a:pt x="600" y="175"/>
                  </a:lnTo>
                  <a:lnTo>
                    <a:pt x="1195" y="1"/>
                  </a:lnTo>
                  <a:lnTo>
                    <a:pt x="1656" y="1870"/>
                  </a:lnTo>
                  <a:lnTo>
                    <a:pt x="1532" y="1985"/>
                  </a:lnTo>
                  <a:lnTo>
                    <a:pt x="2131" y="4262"/>
                  </a:lnTo>
                  <a:lnTo>
                    <a:pt x="1874" y="4746"/>
                  </a:lnTo>
                  <a:lnTo>
                    <a:pt x="1404" y="4470"/>
                  </a:lnTo>
                  <a:lnTo>
                    <a:pt x="738" y="2203"/>
                  </a:lnTo>
                  <a:lnTo>
                    <a:pt x="564" y="2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6836297" y="2922572"/>
              <a:ext cx="285308" cy="884046"/>
            </a:xfrm>
            <a:custGeom>
              <a:avLst/>
              <a:gdLst/>
              <a:ahLst/>
              <a:cxnLst/>
              <a:rect l="l" t="t" r="r" b="b"/>
              <a:pathLst>
                <a:path w="1532" h="4747" extrusionOk="0">
                  <a:moveTo>
                    <a:pt x="0" y="175"/>
                  </a:moveTo>
                  <a:lnTo>
                    <a:pt x="595" y="1"/>
                  </a:lnTo>
                  <a:lnTo>
                    <a:pt x="1056" y="1870"/>
                  </a:lnTo>
                  <a:lnTo>
                    <a:pt x="932" y="1985"/>
                  </a:lnTo>
                  <a:lnTo>
                    <a:pt x="1531" y="4262"/>
                  </a:lnTo>
                  <a:lnTo>
                    <a:pt x="1274" y="4746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6544473" y="2601322"/>
              <a:ext cx="572106" cy="581232"/>
            </a:xfrm>
            <a:custGeom>
              <a:avLst/>
              <a:gdLst/>
              <a:ahLst/>
              <a:cxnLst/>
              <a:rect l="l" t="t" r="r" b="b"/>
              <a:pathLst>
                <a:path w="3072" h="3121" extrusionOk="0">
                  <a:moveTo>
                    <a:pt x="1127" y="310"/>
                  </a:moveTo>
                  <a:cubicBezTo>
                    <a:pt x="1127" y="310"/>
                    <a:pt x="0" y="621"/>
                    <a:pt x="23" y="1096"/>
                  </a:cubicBezTo>
                  <a:cubicBezTo>
                    <a:pt x="58" y="1580"/>
                    <a:pt x="218" y="2592"/>
                    <a:pt x="564" y="2774"/>
                  </a:cubicBezTo>
                  <a:cubicBezTo>
                    <a:pt x="1207" y="3120"/>
                    <a:pt x="2499" y="2752"/>
                    <a:pt x="2868" y="2131"/>
                  </a:cubicBezTo>
                  <a:cubicBezTo>
                    <a:pt x="3071" y="1797"/>
                    <a:pt x="2682" y="843"/>
                    <a:pt x="2463" y="417"/>
                  </a:cubicBezTo>
                  <a:cubicBezTo>
                    <a:pt x="2246" y="0"/>
                    <a:pt x="1127" y="310"/>
                    <a:pt x="1127" y="310"/>
                  </a:cubicBezTo>
                  <a:close/>
                  <a:moveTo>
                    <a:pt x="1207" y="621"/>
                  </a:moveTo>
                  <a:cubicBezTo>
                    <a:pt x="1207" y="621"/>
                    <a:pt x="910" y="705"/>
                    <a:pt x="910" y="785"/>
                  </a:cubicBezTo>
                  <a:cubicBezTo>
                    <a:pt x="897" y="865"/>
                    <a:pt x="919" y="1039"/>
                    <a:pt x="999" y="1060"/>
                  </a:cubicBezTo>
                  <a:cubicBezTo>
                    <a:pt x="1150" y="1096"/>
                    <a:pt x="1496" y="1003"/>
                    <a:pt x="1611" y="888"/>
                  </a:cubicBezTo>
                  <a:cubicBezTo>
                    <a:pt x="1670" y="820"/>
                    <a:pt x="1598" y="670"/>
                    <a:pt x="1554" y="613"/>
                  </a:cubicBezTo>
                  <a:cubicBezTo>
                    <a:pt x="1510" y="541"/>
                    <a:pt x="1207" y="621"/>
                    <a:pt x="1207" y="621"/>
                  </a:cubicBezTo>
                  <a:close/>
                </a:path>
              </a:pathLst>
            </a:custGeom>
            <a:solidFill>
              <a:srgbClr val="07030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6569987" y="2642480"/>
              <a:ext cx="510277" cy="540074"/>
            </a:xfrm>
            <a:custGeom>
              <a:avLst/>
              <a:gdLst/>
              <a:ahLst/>
              <a:cxnLst/>
              <a:rect l="l" t="t" r="r" b="b"/>
              <a:pathLst>
                <a:path w="2740" h="2900" extrusionOk="0">
                  <a:moveTo>
                    <a:pt x="414" y="2543"/>
                  </a:moveTo>
                  <a:cubicBezTo>
                    <a:pt x="414" y="2553"/>
                    <a:pt x="427" y="2553"/>
                    <a:pt x="427" y="2553"/>
                  </a:cubicBezTo>
                  <a:cubicBezTo>
                    <a:pt x="1070" y="2899"/>
                    <a:pt x="2362" y="2531"/>
                    <a:pt x="2731" y="1910"/>
                  </a:cubicBezTo>
                  <a:cubicBezTo>
                    <a:pt x="2740" y="1910"/>
                    <a:pt x="2740" y="1900"/>
                    <a:pt x="2740" y="1900"/>
                  </a:cubicBezTo>
                  <a:cubicBezTo>
                    <a:pt x="2740" y="1474"/>
                    <a:pt x="2465" y="769"/>
                    <a:pt x="2291" y="427"/>
                  </a:cubicBezTo>
                  <a:cubicBezTo>
                    <a:pt x="2074" y="1"/>
                    <a:pt x="1035" y="289"/>
                    <a:pt x="1035" y="289"/>
                  </a:cubicBezTo>
                  <a:cubicBezTo>
                    <a:pt x="1035" y="289"/>
                    <a:pt x="1" y="573"/>
                    <a:pt x="46" y="1048"/>
                  </a:cubicBezTo>
                  <a:cubicBezTo>
                    <a:pt x="68" y="1439"/>
                    <a:pt x="196" y="2184"/>
                    <a:pt x="414" y="2543"/>
                  </a:cubicBezTo>
                  <a:close/>
                  <a:moveTo>
                    <a:pt x="1070" y="400"/>
                  </a:moveTo>
                  <a:cubicBezTo>
                    <a:pt x="1070" y="400"/>
                    <a:pt x="773" y="484"/>
                    <a:pt x="773" y="564"/>
                  </a:cubicBezTo>
                  <a:cubicBezTo>
                    <a:pt x="760" y="644"/>
                    <a:pt x="782" y="818"/>
                    <a:pt x="862" y="839"/>
                  </a:cubicBezTo>
                  <a:cubicBezTo>
                    <a:pt x="1013" y="875"/>
                    <a:pt x="1359" y="782"/>
                    <a:pt x="1474" y="667"/>
                  </a:cubicBezTo>
                  <a:cubicBezTo>
                    <a:pt x="1533" y="599"/>
                    <a:pt x="1461" y="449"/>
                    <a:pt x="1417" y="392"/>
                  </a:cubicBezTo>
                  <a:cubicBezTo>
                    <a:pt x="1373" y="320"/>
                    <a:pt x="1070" y="400"/>
                    <a:pt x="1070" y="40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6569987" y="2696300"/>
              <a:ext cx="313429" cy="453849"/>
            </a:xfrm>
            <a:custGeom>
              <a:avLst/>
              <a:gdLst/>
              <a:ahLst/>
              <a:cxnLst/>
              <a:rect l="l" t="t" r="r" b="b"/>
              <a:pathLst>
                <a:path w="1683" h="2437" extrusionOk="0">
                  <a:moveTo>
                    <a:pt x="414" y="2254"/>
                  </a:moveTo>
                  <a:cubicBezTo>
                    <a:pt x="414" y="2264"/>
                    <a:pt x="427" y="2264"/>
                    <a:pt x="427" y="2264"/>
                  </a:cubicBezTo>
                  <a:cubicBezTo>
                    <a:pt x="747" y="2437"/>
                    <a:pt x="1230" y="2428"/>
                    <a:pt x="1683" y="2299"/>
                  </a:cubicBezTo>
                  <a:lnTo>
                    <a:pt x="1186" y="515"/>
                  </a:lnTo>
                  <a:cubicBezTo>
                    <a:pt x="1070" y="550"/>
                    <a:pt x="947" y="564"/>
                    <a:pt x="862" y="550"/>
                  </a:cubicBezTo>
                  <a:cubicBezTo>
                    <a:pt x="782" y="529"/>
                    <a:pt x="760" y="355"/>
                    <a:pt x="773" y="275"/>
                  </a:cubicBezTo>
                  <a:cubicBezTo>
                    <a:pt x="773" y="195"/>
                    <a:pt x="1070" y="111"/>
                    <a:pt x="1070" y="111"/>
                  </a:cubicBezTo>
                  <a:lnTo>
                    <a:pt x="1035" y="0"/>
                  </a:lnTo>
                  <a:cubicBezTo>
                    <a:pt x="1035" y="0"/>
                    <a:pt x="1" y="284"/>
                    <a:pt x="46" y="759"/>
                  </a:cubicBezTo>
                  <a:cubicBezTo>
                    <a:pt x="68" y="1150"/>
                    <a:pt x="196" y="1895"/>
                    <a:pt x="414" y="2254"/>
                  </a:cubicBez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6526967" y="2378962"/>
              <a:ext cx="407849" cy="402635"/>
            </a:xfrm>
            <a:custGeom>
              <a:avLst/>
              <a:gdLst/>
              <a:ahLst/>
              <a:cxnLst/>
              <a:rect l="l" t="t" r="r" b="b"/>
              <a:pathLst>
                <a:path w="2190" h="2162" extrusionOk="0">
                  <a:moveTo>
                    <a:pt x="1035" y="9"/>
                  </a:moveTo>
                  <a:lnTo>
                    <a:pt x="1049" y="0"/>
                  </a:lnTo>
                  <a:lnTo>
                    <a:pt x="1062" y="0"/>
                  </a:lnTo>
                  <a:lnTo>
                    <a:pt x="1071" y="0"/>
                  </a:lnTo>
                  <a:lnTo>
                    <a:pt x="1084" y="0"/>
                  </a:lnTo>
                  <a:lnTo>
                    <a:pt x="1106" y="0"/>
                  </a:lnTo>
                  <a:lnTo>
                    <a:pt x="1129" y="0"/>
                  </a:lnTo>
                  <a:cubicBezTo>
                    <a:pt x="1199" y="9"/>
                    <a:pt x="1266" y="9"/>
                    <a:pt x="1338" y="31"/>
                  </a:cubicBezTo>
                  <a:lnTo>
                    <a:pt x="1359" y="31"/>
                  </a:lnTo>
                  <a:cubicBezTo>
                    <a:pt x="1373" y="31"/>
                    <a:pt x="1373" y="44"/>
                    <a:pt x="1381" y="44"/>
                  </a:cubicBezTo>
                  <a:lnTo>
                    <a:pt x="1395" y="44"/>
                  </a:lnTo>
                  <a:lnTo>
                    <a:pt x="1404" y="44"/>
                  </a:lnTo>
                  <a:cubicBezTo>
                    <a:pt x="1417" y="44"/>
                    <a:pt x="1417" y="58"/>
                    <a:pt x="1430" y="58"/>
                  </a:cubicBezTo>
                  <a:cubicBezTo>
                    <a:pt x="1488" y="66"/>
                    <a:pt x="1532" y="89"/>
                    <a:pt x="1590" y="124"/>
                  </a:cubicBezTo>
                  <a:lnTo>
                    <a:pt x="1604" y="124"/>
                  </a:lnTo>
                  <a:lnTo>
                    <a:pt x="1612" y="138"/>
                  </a:lnTo>
                  <a:lnTo>
                    <a:pt x="1625" y="138"/>
                  </a:lnTo>
                  <a:lnTo>
                    <a:pt x="1635" y="146"/>
                  </a:lnTo>
                  <a:lnTo>
                    <a:pt x="1648" y="146"/>
                  </a:lnTo>
                  <a:lnTo>
                    <a:pt x="1648" y="160"/>
                  </a:lnTo>
                  <a:cubicBezTo>
                    <a:pt x="1879" y="283"/>
                    <a:pt x="2061" y="515"/>
                    <a:pt x="2141" y="795"/>
                  </a:cubicBezTo>
                  <a:cubicBezTo>
                    <a:pt x="2190" y="976"/>
                    <a:pt x="2190" y="1162"/>
                    <a:pt x="2153" y="1336"/>
                  </a:cubicBezTo>
                  <a:lnTo>
                    <a:pt x="2153" y="1344"/>
                  </a:lnTo>
                  <a:cubicBezTo>
                    <a:pt x="2141" y="1344"/>
                    <a:pt x="2141" y="1358"/>
                    <a:pt x="2141" y="1358"/>
                  </a:cubicBezTo>
                  <a:lnTo>
                    <a:pt x="2141" y="1381"/>
                  </a:lnTo>
                  <a:cubicBezTo>
                    <a:pt x="2131" y="1389"/>
                    <a:pt x="2131" y="1389"/>
                    <a:pt x="2131" y="1402"/>
                  </a:cubicBezTo>
                  <a:cubicBezTo>
                    <a:pt x="2096" y="1389"/>
                    <a:pt x="2051" y="1389"/>
                    <a:pt x="2003" y="1389"/>
                  </a:cubicBezTo>
                  <a:cubicBezTo>
                    <a:pt x="2003" y="1381"/>
                    <a:pt x="2016" y="1367"/>
                    <a:pt x="2016" y="1358"/>
                  </a:cubicBezTo>
                  <a:cubicBezTo>
                    <a:pt x="2016" y="1344"/>
                    <a:pt x="2030" y="1336"/>
                    <a:pt x="2030" y="1336"/>
                  </a:cubicBezTo>
                  <a:cubicBezTo>
                    <a:pt x="2061" y="1194"/>
                    <a:pt x="2061" y="1070"/>
                    <a:pt x="2051" y="941"/>
                  </a:cubicBezTo>
                  <a:cubicBezTo>
                    <a:pt x="2038" y="896"/>
                    <a:pt x="2030" y="861"/>
                    <a:pt x="2016" y="826"/>
                  </a:cubicBezTo>
                  <a:cubicBezTo>
                    <a:pt x="1994" y="746"/>
                    <a:pt x="1959" y="666"/>
                    <a:pt x="1923" y="586"/>
                  </a:cubicBezTo>
                  <a:cubicBezTo>
                    <a:pt x="1887" y="541"/>
                    <a:pt x="1865" y="506"/>
                    <a:pt x="1821" y="457"/>
                  </a:cubicBezTo>
                  <a:cubicBezTo>
                    <a:pt x="1785" y="412"/>
                    <a:pt x="1750" y="377"/>
                    <a:pt x="1705" y="342"/>
                  </a:cubicBezTo>
                  <a:cubicBezTo>
                    <a:pt x="1670" y="310"/>
                    <a:pt x="1625" y="283"/>
                    <a:pt x="1590" y="262"/>
                  </a:cubicBezTo>
                  <a:lnTo>
                    <a:pt x="1577" y="253"/>
                  </a:lnTo>
                  <a:lnTo>
                    <a:pt x="1568" y="240"/>
                  </a:lnTo>
                  <a:lnTo>
                    <a:pt x="1555" y="240"/>
                  </a:lnTo>
                  <a:lnTo>
                    <a:pt x="1545" y="240"/>
                  </a:lnTo>
                  <a:lnTo>
                    <a:pt x="1545" y="230"/>
                  </a:lnTo>
                  <a:cubicBezTo>
                    <a:pt x="1488" y="204"/>
                    <a:pt x="1439" y="182"/>
                    <a:pt x="1381" y="173"/>
                  </a:cubicBezTo>
                  <a:lnTo>
                    <a:pt x="1373" y="173"/>
                  </a:lnTo>
                  <a:lnTo>
                    <a:pt x="1359" y="160"/>
                  </a:lnTo>
                  <a:lnTo>
                    <a:pt x="1346" y="160"/>
                  </a:lnTo>
                  <a:lnTo>
                    <a:pt x="1338" y="160"/>
                  </a:lnTo>
                  <a:lnTo>
                    <a:pt x="1324" y="146"/>
                  </a:lnTo>
                  <a:lnTo>
                    <a:pt x="1315" y="146"/>
                  </a:lnTo>
                  <a:lnTo>
                    <a:pt x="1301" y="146"/>
                  </a:lnTo>
                  <a:cubicBezTo>
                    <a:pt x="1244" y="138"/>
                    <a:pt x="1178" y="124"/>
                    <a:pt x="1119" y="124"/>
                  </a:cubicBezTo>
                  <a:lnTo>
                    <a:pt x="1106" y="124"/>
                  </a:lnTo>
                  <a:lnTo>
                    <a:pt x="1093" y="124"/>
                  </a:lnTo>
                  <a:lnTo>
                    <a:pt x="1084" y="124"/>
                  </a:lnTo>
                  <a:cubicBezTo>
                    <a:pt x="1035" y="124"/>
                    <a:pt x="978" y="138"/>
                    <a:pt x="924" y="138"/>
                  </a:cubicBezTo>
                  <a:cubicBezTo>
                    <a:pt x="867" y="146"/>
                    <a:pt x="818" y="173"/>
                    <a:pt x="760" y="182"/>
                  </a:cubicBezTo>
                  <a:cubicBezTo>
                    <a:pt x="715" y="204"/>
                    <a:pt x="658" y="230"/>
                    <a:pt x="609" y="253"/>
                  </a:cubicBezTo>
                  <a:cubicBezTo>
                    <a:pt x="543" y="297"/>
                    <a:pt x="472" y="355"/>
                    <a:pt x="414" y="412"/>
                  </a:cubicBezTo>
                  <a:cubicBezTo>
                    <a:pt x="392" y="435"/>
                    <a:pt x="356" y="470"/>
                    <a:pt x="334" y="506"/>
                  </a:cubicBezTo>
                  <a:lnTo>
                    <a:pt x="334" y="492"/>
                  </a:lnTo>
                  <a:cubicBezTo>
                    <a:pt x="254" y="608"/>
                    <a:pt x="197" y="723"/>
                    <a:pt x="174" y="852"/>
                  </a:cubicBezTo>
                  <a:lnTo>
                    <a:pt x="160" y="852"/>
                  </a:lnTo>
                  <a:lnTo>
                    <a:pt x="160" y="861"/>
                  </a:lnTo>
                  <a:lnTo>
                    <a:pt x="160" y="875"/>
                  </a:lnTo>
                  <a:cubicBezTo>
                    <a:pt x="139" y="967"/>
                    <a:pt x="139" y="1070"/>
                    <a:pt x="139" y="1162"/>
                  </a:cubicBezTo>
                  <a:cubicBezTo>
                    <a:pt x="152" y="1221"/>
                    <a:pt x="160" y="1278"/>
                    <a:pt x="174" y="1344"/>
                  </a:cubicBezTo>
                  <a:cubicBezTo>
                    <a:pt x="187" y="1381"/>
                    <a:pt x="197" y="1416"/>
                    <a:pt x="209" y="1447"/>
                  </a:cubicBezTo>
                  <a:cubicBezTo>
                    <a:pt x="254" y="1540"/>
                    <a:pt x="312" y="1633"/>
                    <a:pt x="383" y="1727"/>
                  </a:cubicBezTo>
                  <a:lnTo>
                    <a:pt x="392" y="1735"/>
                  </a:lnTo>
                  <a:cubicBezTo>
                    <a:pt x="405" y="1735"/>
                    <a:pt x="405" y="1748"/>
                    <a:pt x="405" y="1748"/>
                  </a:cubicBezTo>
                  <a:lnTo>
                    <a:pt x="414" y="1748"/>
                  </a:lnTo>
                  <a:cubicBezTo>
                    <a:pt x="414" y="1758"/>
                    <a:pt x="427" y="1758"/>
                    <a:pt x="427" y="1771"/>
                  </a:cubicBezTo>
                  <a:lnTo>
                    <a:pt x="441" y="1784"/>
                  </a:lnTo>
                  <a:lnTo>
                    <a:pt x="449" y="1793"/>
                  </a:lnTo>
                  <a:cubicBezTo>
                    <a:pt x="565" y="1899"/>
                    <a:pt x="703" y="1967"/>
                    <a:pt x="867" y="2014"/>
                  </a:cubicBezTo>
                  <a:cubicBezTo>
                    <a:pt x="1013" y="2046"/>
                    <a:pt x="1178" y="2046"/>
                    <a:pt x="1324" y="2014"/>
                  </a:cubicBezTo>
                  <a:lnTo>
                    <a:pt x="1338" y="2014"/>
                  </a:lnTo>
                  <a:cubicBezTo>
                    <a:pt x="1338" y="2014"/>
                    <a:pt x="1346" y="2014"/>
                    <a:pt x="1359" y="2002"/>
                  </a:cubicBezTo>
                  <a:lnTo>
                    <a:pt x="1373" y="2002"/>
                  </a:lnTo>
                  <a:lnTo>
                    <a:pt x="1381" y="2002"/>
                  </a:lnTo>
                  <a:lnTo>
                    <a:pt x="1395" y="2002"/>
                  </a:lnTo>
                  <a:cubicBezTo>
                    <a:pt x="1497" y="1967"/>
                    <a:pt x="1590" y="1908"/>
                    <a:pt x="1670" y="1850"/>
                  </a:cubicBezTo>
                  <a:cubicBezTo>
                    <a:pt x="1692" y="1887"/>
                    <a:pt x="1715" y="1930"/>
                    <a:pt x="1715" y="1967"/>
                  </a:cubicBezTo>
                  <a:cubicBezTo>
                    <a:pt x="1545" y="2094"/>
                    <a:pt x="1338" y="2161"/>
                    <a:pt x="1119" y="2161"/>
                  </a:cubicBezTo>
                  <a:lnTo>
                    <a:pt x="1106" y="2161"/>
                  </a:lnTo>
                  <a:cubicBezTo>
                    <a:pt x="1013" y="2161"/>
                    <a:pt x="924" y="2153"/>
                    <a:pt x="832" y="2126"/>
                  </a:cubicBezTo>
                  <a:cubicBezTo>
                    <a:pt x="738" y="2104"/>
                    <a:pt x="658" y="2073"/>
                    <a:pt x="565" y="2024"/>
                  </a:cubicBezTo>
                  <a:lnTo>
                    <a:pt x="556" y="2014"/>
                  </a:lnTo>
                  <a:cubicBezTo>
                    <a:pt x="326" y="1887"/>
                    <a:pt x="139" y="1655"/>
                    <a:pt x="59" y="1367"/>
                  </a:cubicBezTo>
                  <a:cubicBezTo>
                    <a:pt x="1" y="1194"/>
                    <a:pt x="1" y="1012"/>
                    <a:pt x="45" y="838"/>
                  </a:cubicBezTo>
                  <a:lnTo>
                    <a:pt x="45" y="816"/>
                  </a:lnTo>
                  <a:lnTo>
                    <a:pt x="59" y="803"/>
                  </a:lnTo>
                  <a:lnTo>
                    <a:pt x="59" y="795"/>
                  </a:lnTo>
                  <a:cubicBezTo>
                    <a:pt x="103" y="621"/>
                    <a:pt x="197" y="457"/>
                    <a:pt x="326" y="332"/>
                  </a:cubicBezTo>
                  <a:cubicBezTo>
                    <a:pt x="521" y="124"/>
                    <a:pt x="783" y="23"/>
                    <a:pt x="1035" y="9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6439438" y="1448178"/>
              <a:ext cx="1379052" cy="1089646"/>
            </a:xfrm>
            <a:custGeom>
              <a:avLst/>
              <a:gdLst/>
              <a:ahLst/>
              <a:cxnLst/>
              <a:rect l="l" t="t" r="r" b="b"/>
              <a:pathLst>
                <a:path w="7405" h="5851" extrusionOk="0">
                  <a:moveTo>
                    <a:pt x="4408" y="1473"/>
                  </a:moveTo>
                  <a:cubicBezTo>
                    <a:pt x="4408" y="1473"/>
                    <a:pt x="253" y="4203"/>
                    <a:pt x="125" y="4435"/>
                  </a:cubicBezTo>
                  <a:cubicBezTo>
                    <a:pt x="1" y="4660"/>
                    <a:pt x="147" y="5087"/>
                    <a:pt x="493" y="5468"/>
                  </a:cubicBezTo>
                  <a:cubicBezTo>
                    <a:pt x="853" y="5850"/>
                    <a:pt x="1026" y="5721"/>
                    <a:pt x="1222" y="5677"/>
                  </a:cubicBezTo>
                  <a:cubicBezTo>
                    <a:pt x="1425" y="5642"/>
                    <a:pt x="4258" y="3857"/>
                    <a:pt x="5020" y="3684"/>
                  </a:cubicBezTo>
                  <a:lnTo>
                    <a:pt x="5766" y="3511"/>
                  </a:lnTo>
                  <a:cubicBezTo>
                    <a:pt x="5766" y="3511"/>
                    <a:pt x="7404" y="2579"/>
                    <a:pt x="7288" y="1967"/>
                  </a:cubicBezTo>
                  <a:cubicBezTo>
                    <a:pt x="7160" y="1372"/>
                    <a:pt x="4625" y="0"/>
                    <a:pt x="4408" y="1473"/>
                  </a:cubicBezTo>
                  <a:close/>
                </a:path>
              </a:pathLst>
            </a:custGeom>
            <a:solidFill>
              <a:srgbClr val="E2B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6441115" y="1613365"/>
              <a:ext cx="1181273" cy="825196"/>
            </a:xfrm>
            <a:custGeom>
              <a:avLst/>
              <a:gdLst/>
              <a:ahLst/>
              <a:cxnLst/>
              <a:rect l="l" t="t" r="r" b="b"/>
              <a:pathLst>
                <a:path w="6343" h="4431" extrusionOk="0">
                  <a:moveTo>
                    <a:pt x="4399" y="586"/>
                  </a:moveTo>
                  <a:cubicBezTo>
                    <a:pt x="4399" y="586"/>
                    <a:pt x="244" y="3316"/>
                    <a:pt x="116" y="3548"/>
                  </a:cubicBezTo>
                  <a:cubicBezTo>
                    <a:pt x="0" y="3743"/>
                    <a:pt x="107" y="4097"/>
                    <a:pt x="369" y="4431"/>
                  </a:cubicBezTo>
                  <a:lnTo>
                    <a:pt x="6343" y="263"/>
                  </a:lnTo>
                  <a:cubicBezTo>
                    <a:pt x="5468" y="1"/>
                    <a:pt x="4399" y="586"/>
                    <a:pt x="4399" y="586"/>
                  </a:cubicBezTo>
                  <a:close/>
                </a:path>
              </a:pathLst>
            </a:custGeom>
            <a:solidFill>
              <a:srgbClr val="E6BD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6488231" y="2224390"/>
              <a:ext cx="229997" cy="253090"/>
            </a:xfrm>
            <a:custGeom>
              <a:avLst/>
              <a:gdLst/>
              <a:ahLst/>
              <a:cxnLst/>
              <a:rect l="l" t="t" r="r" b="b"/>
              <a:pathLst>
                <a:path w="1235" h="1359" extrusionOk="0">
                  <a:moveTo>
                    <a:pt x="706" y="35"/>
                  </a:moveTo>
                  <a:lnTo>
                    <a:pt x="1235" y="976"/>
                  </a:lnTo>
                  <a:cubicBezTo>
                    <a:pt x="1235" y="976"/>
                    <a:pt x="773" y="1279"/>
                    <a:pt x="542" y="1314"/>
                  </a:cubicBezTo>
                  <a:cubicBezTo>
                    <a:pt x="311" y="1358"/>
                    <a:pt x="1" y="666"/>
                    <a:pt x="1" y="528"/>
                  </a:cubicBezTo>
                  <a:cubicBezTo>
                    <a:pt x="1" y="390"/>
                    <a:pt x="542" y="0"/>
                    <a:pt x="706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7912529" y="552033"/>
              <a:ext cx="996903" cy="1271596"/>
            </a:xfrm>
            <a:custGeom>
              <a:avLst/>
              <a:gdLst/>
              <a:ahLst/>
              <a:cxnLst/>
              <a:rect l="l" t="t" r="r" b="b"/>
              <a:pathLst>
                <a:path w="5353" h="6828" extrusionOk="0">
                  <a:moveTo>
                    <a:pt x="5353" y="1"/>
                  </a:moveTo>
                  <a:lnTo>
                    <a:pt x="0" y="1497"/>
                  </a:lnTo>
                  <a:lnTo>
                    <a:pt x="1482" y="6828"/>
                  </a:lnTo>
                  <a:lnTo>
                    <a:pt x="5353" y="5758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7912529" y="552033"/>
              <a:ext cx="996903" cy="773796"/>
            </a:xfrm>
            <a:custGeom>
              <a:avLst/>
              <a:gdLst/>
              <a:ahLst/>
              <a:cxnLst/>
              <a:rect l="l" t="t" r="r" b="b"/>
              <a:pathLst>
                <a:path w="5353" h="4155" extrusionOk="0">
                  <a:moveTo>
                    <a:pt x="5353" y="1"/>
                  </a:moveTo>
                  <a:lnTo>
                    <a:pt x="0" y="1497"/>
                  </a:lnTo>
                  <a:lnTo>
                    <a:pt x="746" y="4155"/>
                  </a:lnTo>
                  <a:lnTo>
                    <a:pt x="5353" y="2877"/>
                  </a:lnTo>
                  <a:close/>
                </a:path>
              </a:pathLst>
            </a:custGeom>
            <a:solidFill>
              <a:srgbClr val="6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7751252" y="884269"/>
              <a:ext cx="437274" cy="988150"/>
            </a:xfrm>
            <a:custGeom>
              <a:avLst/>
              <a:gdLst/>
              <a:ahLst/>
              <a:cxnLst/>
              <a:rect l="l" t="t" r="r" b="b"/>
              <a:pathLst>
                <a:path w="2348" h="5306" extrusionOk="0">
                  <a:moveTo>
                    <a:pt x="0" y="263"/>
                  </a:moveTo>
                  <a:lnTo>
                    <a:pt x="955" y="1"/>
                  </a:lnTo>
                  <a:lnTo>
                    <a:pt x="2348" y="5044"/>
                  </a:lnTo>
                  <a:lnTo>
                    <a:pt x="1407" y="53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8227260" y="1491197"/>
              <a:ext cx="216775" cy="218451"/>
            </a:xfrm>
            <a:custGeom>
              <a:avLst/>
              <a:gdLst/>
              <a:ahLst/>
              <a:cxnLst/>
              <a:rect l="l" t="t" r="r" b="b"/>
              <a:pathLst>
                <a:path w="1164" h="1173" extrusionOk="0">
                  <a:moveTo>
                    <a:pt x="436" y="80"/>
                  </a:moveTo>
                  <a:cubicBezTo>
                    <a:pt x="715" y="0"/>
                    <a:pt x="1013" y="173"/>
                    <a:pt x="1084" y="449"/>
                  </a:cubicBezTo>
                  <a:cubicBezTo>
                    <a:pt x="1164" y="724"/>
                    <a:pt x="1004" y="1012"/>
                    <a:pt x="724" y="1092"/>
                  </a:cubicBezTo>
                  <a:cubicBezTo>
                    <a:pt x="436" y="1172"/>
                    <a:pt x="152" y="998"/>
                    <a:pt x="80" y="724"/>
                  </a:cubicBezTo>
                  <a:cubicBezTo>
                    <a:pt x="1" y="449"/>
                    <a:pt x="160" y="160"/>
                    <a:pt x="436" y="80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8285177" y="1567925"/>
              <a:ext cx="32404" cy="32591"/>
            </a:xfrm>
            <a:custGeom>
              <a:avLst/>
              <a:gdLst/>
              <a:ahLst/>
              <a:cxnLst/>
              <a:rect l="l" t="t" r="r" b="b"/>
              <a:pathLst>
                <a:path w="174" h="175" extrusionOk="0">
                  <a:moveTo>
                    <a:pt x="58" y="14"/>
                  </a:moveTo>
                  <a:cubicBezTo>
                    <a:pt x="103" y="1"/>
                    <a:pt x="152" y="23"/>
                    <a:pt x="160" y="58"/>
                  </a:cubicBezTo>
                  <a:cubicBezTo>
                    <a:pt x="173" y="103"/>
                    <a:pt x="152" y="152"/>
                    <a:pt x="103" y="160"/>
                  </a:cubicBezTo>
                  <a:cubicBezTo>
                    <a:pt x="58" y="174"/>
                    <a:pt x="23" y="152"/>
                    <a:pt x="13" y="103"/>
                  </a:cubicBezTo>
                  <a:cubicBezTo>
                    <a:pt x="1" y="58"/>
                    <a:pt x="23" y="23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8340488" y="1550605"/>
              <a:ext cx="32591" cy="32404"/>
            </a:xfrm>
            <a:custGeom>
              <a:avLst/>
              <a:gdLst/>
              <a:ahLst/>
              <a:cxnLst/>
              <a:rect l="l" t="t" r="r" b="b"/>
              <a:pathLst>
                <a:path w="175" h="174" extrusionOk="0">
                  <a:moveTo>
                    <a:pt x="58" y="14"/>
                  </a:moveTo>
                  <a:cubicBezTo>
                    <a:pt x="107" y="1"/>
                    <a:pt x="152" y="28"/>
                    <a:pt x="165" y="71"/>
                  </a:cubicBezTo>
                  <a:cubicBezTo>
                    <a:pt x="174" y="116"/>
                    <a:pt x="152" y="151"/>
                    <a:pt x="107" y="165"/>
                  </a:cubicBezTo>
                  <a:cubicBezTo>
                    <a:pt x="72" y="173"/>
                    <a:pt x="27" y="151"/>
                    <a:pt x="15" y="116"/>
                  </a:cubicBezTo>
                  <a:cubicBezTo>
                    <a:pt x="1" y="71"/>
                    <a:pt x="27" y="28"/>
                    <a:pt x="58" y="14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8298586" y="1617462"/>
              <a:ext cx="31473" cy="32591"/>
            </a:xfrm>
            <a:custGeom>
              <a:avLst/>
              <a:gdLst/>
              <a:ahLst/>
              <a:cxnLst/>
              <a:rect l="l" t="t" r="r" b="b"/>
              <a:pathLst>
                <a:path w="169" h="175" extrusionOk="0">
                  <a:moveTo>
                    <a:pt x="66" y="10"/>
                  </a:moveTo>
                  <a:cubicBezTo>
                    <a:pt x="101" y="1"/>
                    <a:pt x="146" y="23"/>
                    <a:pt x="160" y="58"/>
                  </a:cubicBezTo>
                  <a:cubicBezTo>
                    <a:pt x="168" y="103"/>
                    <a:pt x="146" y="152"/>
                    <a:pt x="101" y="161"/>
                  </a:cubicBezTo>
                  <a:cubicBezTo>
                    <a:pt x="66" y="174"/>
                    <a:pt x="21" y="152"/>
                    <a:pt x="9" y="103"/>
                  </a:cubicBezTo>
                  <a:cubicBezTo>
                    <a:pt x="0" y="58"/>
                    <a:pt x="21" y="23"/>
                    <a:pt x="66" y="1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8353897" y="1600329"/>
              <a:ext cx="32218" cy="32218"/>
            </a:xfrm>
            <a:custGeom>
              <a:avLst/>
              <a:gdLst/>
              <a:ahLst/>
              <a:cxnLst/>
              <a:rect l="l" t="t" r="r" b="b"/>
              <a:pathLst>
                <a:path w="173" h="173" extrusionOk="0">
                  <a:moveTo>
                    <a:pt x="71" y="13"/>
                  </a:moveTo>
                  <a:cubicBezTo>
                    <a:pt x="102" y="0"/>
                    <a:pt x="150" y="23"/>
                    <a:pt x="160" y="71"/>
                  </a:cubicBezTo>
                  <a:cubicBezTo>
                    <a:pt x="173" y="115"/>
                    <a:pt x="150" y="150"/>
                    <a:pt x="115" y="160"/>
                  </a:cubicBezTo>
                  <a:cubicBezTo>
                    <a:pt x="71" y="173"/>
                    <a:pt x="23" y="150"/>
                    <a:pt x="13" y="115"/>
                  </a:cubicBezTo>
                  <a:cubicBezTo>
                    <a:pt x="0" y="71"/>
                    <a:pt x="23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8476065" y="1422478"/>
              <a:ext cx="216775" cy="216775"/>
            </a:xfrm>
            <a:custGeom>
              <a:avLst/>
              <a:gdLst/>
              <a:ahLst/>
              <a:cxnLst/>
              <a:rect l="l" t="t" r="r" b="b"/>
              <a:pathLst>
                <a:path w="1164" h="1164" extrusionOk="0">
                  <a:moveTo>
                    <a:pt x="436" y="81"/>
                  </a:moveTo>
                  <a:cubicBezTo>
                    <a:pt x="725" y="1"/>
                    <a:pt x="1012" y="161"/>
                    <a:pt x="1084" y="435"/>
                  </a:cubicBezTo>
                  <a:cubicBezTo>
                    <a:pt x="1164" y="724"/>
                    <a:pt x="1000" y="1013"/>
                    <a:pt x="725" y="1084"/>
                  </a:cubicBezTo>
                  <a:cubicBezTo>
                    <a:pt x="449" y="1164"/>
                    <a:pt x="152" y="999"/>
                    <a:pt x="80" y="724"/>
                  </a:cubicBezTo>
                  <a:cubicBezTo>
                    <a:pt x="0" y="449"/>
                    <a:pt x="160" y="161"/>
                    <a:pt x="436" y="81"/>
                  </a:cubicBez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8533983" y="1497715"/>
              <a:ext cx="32591" cy="31473"/>
            </a:xfrm>
            <a:custGeom>
              <a:avLst/>
              <a:gdLst/>
              <a:ahLst/>
              <a:cxnLst/>
              <a:rect l="l" t="t" r="r" b="b"/>
              <a:pathLst>
                <a:path w="175" h="169" extrusionOk="0">
                  <a:moveTo>
                    <a:pt x="58" y="9"/>
                  </a:moveTo>
                  <a:cubicBezTo>
                    <a:pt x="103" y="0"/>
                    <a:pt x="152" y="23"/>
                    <a:pt x="160" y="68"/>
                  </a:cubicBezTo>
                  <a:cubicBezTo>
                    <a:pt x="174" y="111"/>
                    <a:pt x="152" y="147"/>
                    <a:pt x="103" y="160"/>
                  </a:cubicBezTo>
                  <a:cubicBezTo>
                    <a:pt x="58" y="169"/>
                    <a:pt x="23" y="147"/>
                    <a:pt x="9" y="111"/>
                  </a:cubicBezTo>
                  <a:cubicBezTo>
                    <a:pt x="0" y="68"/>
                    <a:pt x="23" y="23"/>
                    <a:pt x="58" y="9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33"/>
            <p:cNvSpPr/>
            <p:nvPr/>
          </p:nvSpPr>
          <p:spPr>
            <a:xfrm>
              <a:off x="8589293" y="1482072"/>
              <a:ext cx="32591" cy="32218"/>
            </a:xfrm>
            <a:custGeom>
              <a:avLst/>
              <a:gdLst/>
              <a:ahLst/>
              <a:cxnLst/>
              <a:rect l="l" t="t" r="r" b="b"/>
              <a:pathLst>
                <a:path w="175" h="173" extrusionOk="0">
                  <a:moveTo>
                    <a:pt x="72" y="13"/>
                  </a:moveTo>
                  <a:cubicBezTo>
                    <a:pt x="107" y="0"/>
                    <a:pt x="152" y="27"/>
                    <a:pt x="165" y="72"/>
                  </a:cubicBezTo>
                  <a:cubicBezTo>
                    <a:pt x="174" y="107"/>
                    <a:pt x="152" y="152"/>
                    <a:pt x="107" y="164"/>
                  </a:cubicBezTo>
                  <a:cubicBezTo>
                    <a:pt x="72" y="173"/>
                    <a:pt x="23" y="152"/>
                    <a:pt x="14" y="107"/>
                  </a:cubicBezTo>
                  <a:cubicBezTo>
                    <a:pt x="1" y="72"/>
                    <a:pt x="23" y="27"/>
                    <a:pt x="72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33"/>
            <p:cNvSpPr/>
            <p:nvPr/>
          </p:nvSpPr>
          <p:spPr>
            <a:xfrm>
              <a:off x="8546460" y="1546508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71" y="13"/>
                  </a:moveTo>
                  <a:cubicBezTo>
                    <a:pt x="107" y="1"/>
                    <a:pt x="151" y="23"/>
                    <a:pt x="165" y="72"/>
                  </a:cubicBezTo>
                  <a:cubicBezTo>
                    <a:pt x="173" y="116"/>
                    <a:pt x="151" y="152"/>
                    <a:pt x="107" y="165"/>
                  </a:cubicBezTo>
                  <a:cubicBezTo>
                    <a:pt x="71" y="173"/>
                    <a:pt x="27" y="152"/>
                    <a:pt x="13" y="116"/>
                  </a:cubicBezTo>
                  <a:cubicBezTo>
                    <a:pt x="1" y="72"/>
                    <a:pt x="27" y="23"/>
                    <a:pt x="71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33"/>
            <p:cNvSpPr/>
            <p:nvPr/>
          </p:nvSpPr>
          <p:spPr>
            <a:xfrm>
              <a:off x="8602516" y="1531610"/>
              <a:ext cx="32404" cy="32404"/>
            </a:xfrm>
            <a:custGeom>
              <a:avLst/>
              <a:gdLst/>
              <a:ahLst/>
              <a:cxnLst/>
              <a:rect l="l" t="t" r="r" b="b"/>
              <a:pathLst>
                <a:path w="174" h="174" extrusionOk="0">
                  <a:moveTo>
                    <a:pt x="67" y="13"/>
                  </a:moveTo>
                  <a:cubicBezTo>
                    <a:pt x="116" y="1"/>
                    <a:pt x="152" y="23"/>
                    <a:pt x="161" y="72"/>
                  </a:cubicBezTo>
                  <a:cubicBezTo>
                    <a:pt x="174" y="103"/>
                    <a:pt x="152" y="152"/>
                    <a:pt x="116" y="160"/>
                  </a:cubicBezTo>
                  <a:cubicBezTo>
                    <a:pt x="67" y="173"/>
                    <a:pt x="23" y="152"/>
                    <a:pt x="10" y="103"/>
                  </a:cubicBezTo>
                  <a:cubicBezTo>
                    <a:pt x="1" y="72"/>
                    <a:pt x="23" y="23"/>
                    <a:pt x="67" y="13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175" name="Google Shape;1175;p33"/>
          <p:cNvSpPr txBox="1">
            <a:spLocks noGrp="1"/>
          </p:cNvSpPr>
          <p:nvPr>
            <p:ph type="title"/>
          </p:nvPr>
        </p:nvSpPr>
        <p:spPr>
          <a:xfrm>
            <a:off x="713225" y="595581"/>
            <a:ext cx="38715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 dirty="0"/>
          </a:p>
        </p:txBody>
      </p:sp>
      <p:grpSp>
        <p:nvGrpSpPr>
          <p:cNvPr id="1189" name="Google Shape;1189;p33"/>
          <p:cNvGrpSpPr/>
          <p:nvPr/>
        </p:nvGrpSpPr>
        <p:grpSpPr>
          <a:xfrm>
            <a:off x="607309" y="3083116"/>
            <a:ext cx="5549936" cy="1996902"/>
            <a:chOff x="1474600" y="238125"/>
            <a:chExt cx="4680725" cy="1829000"/>
          </a:xfrm>
        </p:grpSpPr>
        <p:sp>
          <p:nvSpPr>
            <p:cNvPr id="1190" name="Google Shape;1190;p33"/>
            <p:cNvSpPr/>
            <p:nvPr/>
          </p:nvSpPr>
          <p:spPr>
            <a:xfrm>
              <a:off x="3698775" y="238125"/>
              <a:ext cx="548125" cy="198600"/>
            </a:xfrm>
            <a:custGeom>
              <a:avLst/>
              <a:gdLst/>
              <a:ahLst/>
              <a:cxnLst/>
              <a:rect l="l" t="t" r="r" b="b"/>
              <a:pathLst>
                <a:path w="21925" h="7944" extrusionOk="0">
                  <a:moveTo>
                    <a:pt x="19303" y="0"/>
                  </a:moveTo>
                  <a:lnTo>
                    <a:pt x="3019" y="715"/>
                  </a:lnTo>
                  <a:lnTo>
                    <a:pt x="1" y="7546"/>
                  </a:lnTo>
                  <a:lnTo>
                    <a:pt x="21925" y="7944"/>
                  </a:lnTo>
                  <a:lnTo>
                    <a:pt x="19303" y="0"/>
                  </a:lnTo>
                  <a:close/>
                </a:path>
              </a:pathLst>
            </a:custGeom>
            <a:solidFill>
              <a:srgbClr val="145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33"/>
            <p:cNvSpPr/>
            <p:nvPr/>
          </p:nvSpPr>
          <p:spPr>
            <a:xfrm>
              <a:off x="1756600" y="1252900"/>
              <a:ext cx="3812900" cy="399175"/>
            </a:xfrm>
            <a:custGeom>
              <a:avLst/>
              <a:gdLst/>
              <a:ahLst/>
              <a:cxnLst/>
              <a:rect l="l" t="t" r="r" b="b"/>
              <a:pathLst>
                <a:path w="152516" h="15967" extrusionOk="0">
                  <a:moveTo>
                    <a:pt x="73557" y="0"/>
                  </a:moveTo>
                  <a:lnTo>
                    <a:pt x="0" y="1351"/>
                  </a:lnTo>
                  <a:lnTo>
                    <a:pt x="874" y="12472"/>
                  </a:lnTo>
                  <a:lnTo>
                    <a:pt x="7864" y="12472"/>
                  </a:lnTo>
                  <a:lnTo>
                    <a:pt x="27485" y="13345"/>
                  </a:lnTo>
                  <a:lnTo>
                    <a:pt x="28279" y="13743"/>
                  </a:lnTo>
                  <a:lnTo>
                    <a:pt x="29153" y="14140"/>
                  </a:lnTo>
                  <a:lnTo>
                    <a:pt x="30186" y="14616"/>
                  </a:lnTo>
                  <a:lnTo>
                    <a:pt x="31456" y="15093"/>
                  </a:lnTo>
                  <a:lnTo>
                    <a:pt x="32886" y="15490"/>
                  </a:lnTo>
                  <a:lnTo>
                    <a:pt x="34316" y="15808"/>
                  </a:lnTo>
                  <a:lnTo>
                    <a:pt x="35031" y="15887"/>
                  </a:lnTo>
                  <a:lnTo>
                    <a:pt x="35746" y="15967"/>
                  </a:lnTo>
                  <a:lnTo>
                    <a:pt x="116929" y="15967"/>
                  </a:lnTo>
                  <a:lnTo>
                    <a:pt x="117564" y="15887"/>
                  </a:lnTo>
                  <a:lnTo>
                    <a:pt x="117961" y="15808"/>
                  </a:lnTo>
                  <a:lnTo>
                    <a:pt x="118358" y="15570"/>
                  </a:lnTo>
                  <a:lnTo>
                    <a:pt x="118835" y="15252"/>
                  </a:lnTo>
                  <a:lnTo>
                    <a:pt x="119312" y="14855"/>
                  </a:lnTo>
                  <a:lnTo>
                    <a:pt x="119868" y="14299"/>
                  </a:lnTo>
                  <a:lnTo>
                    <a:pt x="120662" y="13822"/>
                  </a:lnTo>
                  <a:lnTo>
                    <a:pt x="121536" y="13425"/>
                  </a:lnTo>
                  <a:lnTo>
                    <a:pt x="122489" y="13028"/>
                  </a:lnTo>
                  <a:lnTo>
                    <a:pt x="123998" y="12551"/>
                  </a:lnTo>
                  <a:lnTo>
                    <a:pt x="124713" y="12313"/>
                  </a:lnTo>
                  <a:lnTo>
                    <a:pt x="145684" y="14696"/>
                  </a:lnTo>
                  <a:lnTo>
                    <a:pt x="152515" y="14696"/>
                  </a:lnTo>
                  <a:lnTo>
                    <a:pt x="152515" y="318"/>
                  </a:lnTo>
                  <a:lnTo>
                    <a:pt x="735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33"/>
            <p:cNvSpPr/>
            <p:nvPr/>
          </p:nvSpPr>
          <p:spPr>
            <a:xfrm>
              <a:off x="3591550" y="1608375"/>
              <a:ext cx="232375" cy="83425"/>
            </a:xfrm>
            <a:custGeom>
              <a:avLst/>
              <a:gdLst/>
              <a:ahLst/>
              <a:cxnLst/>
              <a:rect l="l" t="t" r="r" b="b"/>
              <a:pathLst>
                <a:path w="9295" h="3337" extrusionOk="0">
                  <a:moveTo>
                    <a:pt x="3019" y="0"/>
                  </a:moveTo>
                  <a:lnTo>
                    <a:pt x="1668" y="80"/>
                  </a:lnTo>
                  <a:lnTo>
                    <a:pt x="1112" y="80"/>
                  </a:lnTo>
                  <a:lnTo>
                    <a:pt x="636" y="239"/>
                  </a:lnTo>
                  <a:lnTo>
                    <a:pt x="318" y="397"/>
                  </a:lnTo>
                  <a:lnTo>
                    <a:pt x="80" y="636"/>
                  </a:lnTo>
                  <a:lnTo>
                    <a:pt x="0" y="1033"/>
                  </a:lnTo>
                  <a:lnTo>
                    <a:pt x="80" y="1510"/>
                  </a:lnTo>
                  <a:lnTo>
                    <a:pt x="238" y="2145"/>
                  </a:lnTo>
                  <a:lnTo>
                    <a:pt x="477" y="2781"/>
                  </a:lnTo>
                  <a:lnTo>
                    <a:pt x="636" y="2939"/>
                  </a:lnTo>
                  <a:lnTo>
                    <a:pt x="874" y="3178"/>
                  </a:lnTo>
                  <a:lnTo>
                    <a:pt x="1192" y="3257"/>
                  </a:lnTo>
                  <a:lnTo>
                    <a:pt x="1509" y="3337"/>
                  </a:lnTo>
                  <a:lnTo>
                    <a:pt x="4131" y="3257"/>
                  </a:lnTo>
                  <a:lnTo>
                    <a:pt x="6752" y="3337"/>
                  </a:lnTo>
                  <a:lnTo>
                    <a:pt x="7705" y="3257"/>
                  </a:lnTo>
                  <a:lnTo>
                    <a:pt x="8261" y="3178"/>
                  </a:lnTo>
                  <a:lnTo>
                    <a:pt x="8500" y="3019"/>
                  </a:lnTo>
                  <a:lnTo>
                    <a:pt x="8659" y="2860"/>
                  </a:lnTo>
                  <a:lnTo>
                    <a:pt x="8897" y="2463"/>
                  </a:lnTo>
                  <a:lnTo>
                    <a:pt x="9056" y="1907"/>
                  </a:lnTo>
                  <a:lnTo>
                    <a:pt x="9215" y="1510"/>
                  </a:lnTo>
                  <a:lnTo>
                    <a:pt x="9294" y="1192"/>
                  </a:lnTo>
                  <a:lnTo>
                    <a:pt x="9215" y="953"/>
                  </a:lnTo>
                  <a:lnTo>
                    <a:pt x="9135" y="795"/>
                  </a:lnTo>
                  <a:lnTo>
                    <a:pt x="8976" y="556"/>
                  </a:lnTo>
                  <a:lnTo>
                    <a:pt x="8738" y="397"/>
                  </a:lnTo>
                  <a:lnTo>
                    <a:pt x="8420" y="318"/>
                  </a:lnTo>
                  <a:lnTo>
                    <a:pt x="7705" y="159"/>
                  </a:lnTo>
                  <a:lnTo>
                    <a:pt x="675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33"/>
            <p:cNvSpPr/>
            <p:nvPr/>
          </p:nvSpPr>
          <p:spPr>
            <a:xfrm>
              <a:off x="6040125" y="1217150"/>
              <a:ext cx="67550" cy="63575"/>
            </a:xfrm>
            <a:custGeom>
              <a:avLst/>
              <a:gdLst/>
              <a:ahLst/>
              <a:cxnLst/>
              <a:rect l="l" t="t" r="r" b="b"/>
              <a:pathLst>
                <a:path w="2702" h="2543" extrusionOk="0">
                  <a:moveTo>
                    <a:pt x="1271" y="1"/>
                  </a:moveTo>
                  <a:lnTo>
                    <a:pt x="1033" y="80"/>
                  </a:lnTo>
                  <a:lnTo>
                    <a:pt x="715" y="159"/>
                  </a:lnTo>
                  <a:lnTo>
                    <a:pt x="477" y="318"/>
                  </a:lnTo>
                  <a:lnTo>
                    <a:pt x="318" y="477"/>
                  </a:lnTo>
                  <a:lnTo>
                    <a:pt x="159" y="715"/>
                  </a:lnTo>
                  <a:lnTo>
                    <a:pt x="80" y="954"/>
                  </a:lnTo>
                  <a:lnTo>
                    <a:pt x="1" y="1192"/>
                  </a:lnTo>
                  <a:lnTo>
                    <a:pt x="1" y="1430"/>
                  </a:lnTo>
                  <a:lnTo>
                    <a:pt x="1" y="1748"/>
                  </a:lnTo>
                  <a:lnTo>
                    <a:pt x="80" y="1986"/>
                  </a:lnTo>
                  <a:lnTo>
                    <a:pt x="239" y="2145"/>
                  </a:lnTo>
                  <a:lnTo>
                    <a:pt x="477" y="2304"/>
                  </a:lnTo>
                  <a:lnTo>
                    <a:pt x="715" y="2463"/>
                  </a:lnTo>
                  <a:lnTo>
                    <a:pt x="1033" y="2542"/>
                  </a:lnTo>
                  <a:lnTo>
                    <a:pt x="1589" y="2542"/>
                  </a:lnTo>
                  <a:lnTo>
                    <a:pt x="1828" y="2463"/>
                  </a:lnTo>
                  <a:lnTo>
                    <a:pt x="2145" y="2384"/>
                  </a:lnTo>
                  <a:lnTo>
                    <a:pt x="2384" y="2225"/>
                  </a:lnTo>
                  <a:lnTo>
                    <a:pt x="2542" y="2066"/>
                  </a:lnTo>
                  <a:lnTo>
                    <a:pt x="2622" y="1828"/>
                  </a:lnTo>
                  <a:lnTo>
                    <a:pt x="2701" y="1669"/>
                  </a:lnTo>
                  <a:lnTo>
                    <a:pt x="2701" y="1192"/>
                  </a:lnTo>
                  <a:lnTo>
                    <a:pt x="2542" y="715"/>
                  </a:lnTo>
                  <a:lnTo>
                    <a:pt x="2463" y="477"/>
                  </a:lnTo>
                  <a:lnTo>
                    <a:pt x="2225" y="318"/>
                  </a:lnTo>
                  <a:lnTo>
                    <a:pt x="2066" y="159"/>
                  </a:lnTo>
                  <a:lnTo>
                    <a:pt x="1828" y="80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33"/>
            <p:cNvSpPr/>
            <p:nvPr/>
          </p:nvSpPr>
          <p:spPr>
            <a:xfrm>
              <a:off x="183007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89" y="1"/>
                  </a:moveTo>
                  <a:lnTo>
                    <a:pt x="11359" y="80"/>
                  </a:lnTo>
                  <a:lnTo>
                    <a:pt x="10009" y="239"/>
                  </a:lnTo>
                  <a:lnTo>
                    <a:pt x="8738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430" y="7309"/>
                  </a:lnTo>
                  <a:lnTo>
                    <a:pt x="874" y="8500"/>
                  </a:lnTo>
                  <a:lnTo>
                    <a:pt x="556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318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131" y="23831"/>
                  </a:lnTo>
                  <a:lnTo>
                    <a:pt x="5084" y="24784"/>
                  </a:lnTo>
                  <a:lnTo>
                    <a:pt x="6196" y="25579"/>
                  </a:lnTo>
                  <a:lnTo>
                    <a:pt x="7308" y="26294"/>
                  </a:lnTo>
                  <a:lnTo>
                    <a:pt x="8579" y="26850"/>
                  </a:lnTo>
                  <a:lnTo>
                    <a:pt x="9850" y="27326"/>
                  </a:lnTo>
                  <a:lnTo>
                    <a:pt x="1120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841" y="27644"/>
                  </a:lnTo>
                  <a:lnTo>
                    <a:pt x="18191" y="27326"/>
                  </a:lnTo>
                  <a:lnTo>
                    <a:pt x="19462" y="26850"/>
                  </a:lnTo>
                  <a:lnTo>
                    <a:pt x="20653" y="26294"/>
                  </a:lnTo>
                  <a:lnTo>
                    <a:pt x="21845" y="25579"/>
                  </a:lnTo>
                  <a:lnTo>
                    <a:pt x="22878" y="24784"/>
                  </a:lnTo>
                  <a:lnTo>
                    <a:pt x="23910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929" y="19383"/>
                  </a:lnTo>
                  <a:lnTo>
                    <a:pt x="27326" y="18112"/>
                  </a:lnTo>
                  <a:lnTo>
                    <a:pt x="27723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0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307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429" y="1113"/>
                  </a:lnTo>
                  <a:lnTo>
                    <a:pt x="16999" y="636"/>
                  </a:lnTo>
                  <a:lnTo>
                    <a:pt x="15649" y="239"/>
                  </a:lnTo>
                  <a:lnTo>
                    <a:pt x="14219" y="80"/>
                  </a:lnTo>
                  <a:lnTo>
                    <a:pt x="127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33"/>
            <p:cNvSpPr/>
            <p:nvPr/>
          </p:nvSpPr>
          <p:spPr>
            <a:xfrm>
              <a:off x="199490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0" y="875"/>
                  </a:lnTo>
                  <a:lnTo>
                    <a:pt x="3575" y="1272"/>
                  </a:lnTo>
                  <a:lnTo>
                    <a:pt x="3019" y="1748"/>
                  </a:lnTo>
                  <a:lnTo>
                    <a:pt x="2463" y="2225"/>
                  </a:lnTo>
                  <a:lnTo>
                    <a:pt x="1907" y="2781"/>
                  </a:lnTo>
                  <a:lnTo>
                    <a:pt x="1510" y="3416"/>
                  </a:lnTo>
                  <a:lnTo>
                    <a:pt x="1112" y="4052"/>
                  </a:lnTo>
                  <a:lnTo>
                    <a:pt x="715" y="4767"/>
                  </a:lnTo>
                  <a:lnTo>
                    <a:pt x="477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477" y="10486"/>
                  </a:lnTo>
                  <a:lnTo>
                    <a:pt x="715" y="11042"/>
                  </a:lnTo>
                  <a:lnTo>
                    <a:pt x="1112" y="11678"/>
                  </a:lnTo>
                  <a:lnTo>
                    <a:pt x="1510" y="12154"/>
                  </a:lnTo>
                  <a:lnTo>
                    <a:pt x="1907" y="12631"/>
                  </a:lnTo>
                  <a:lnTo>
                    <a:pt x="2463" y="13108"/>
                  </a:lnTo>
                  <a:lnTo>
                    <a:pt x="2939" y="13505"/>
                  </a:lnTo>
                  <a:lnTo>
                    <a:pt x="3575" y="13822"/>
                  </a:lnTo>
                  <a:lnTo>
                    <a:pt x="4210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7070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836" y="13266"/>
                  </a:lnTo>
                  <a:lnTo>
                    <a:pt x="12313" y="12869"/>
                  </a:lnTo>
                  <a:lnTo>
                    <a:pt x="1286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4060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743" y="3575"/>
                  </a:lnTo>
                  <a:lnTo>
                    <a:pt x="13345" y="3019"/>
                  </a:lnTo>
                  <a:lnTo>
                    <a:pt x="12869" y="2463"/>
                  </a:lnTo>
                  <a:lnTo>
                    <a:pt x="12392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64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33"/>
            <p:cNvSpPr/>
            <p:nvPr/>
          </p:nvSpPr>
          <p:spPr>
            <a:xfrm>
              <a:off x="2090225" y="1624250"/>
              <a:ext cx="178750" cy="182725"/>
            </a:xfrm>
            <a:custGeom>
              <a:avLst/>
              <a:gdLst/>
              <a:ahLst/>
              <a:cxnLst/>
              <a:rect l="l" t="t" r="r" b="b"/>
              <a:pathLst>
                <a:path w="7150" h="7309" extrusionOk="0">
                  <a:moveTo>
                    <a:pt x="2939" y="1"/>
                  </a:moveTo>
                  <a:lnTo>
                    <a:pt x="2304" y="239"/>
                  </a:lnTo>
                  <a:lnTo>
                    <a:pt x="1748" y="557"/>
                  </a:lnTo>
                  <a:lnTo>
                    <a:pt x="1192" y="954"/>
                  </a:lnTo>
                  <a:lnTo>
                    <a:pt x="715" y="1510"/>
                  </a:lnTo>
                  <a:lnTo>
                    <a:pt x="318" y="2066"/>
                  </a:lnTo>
                  <a:lnTo>
                    <a:pt x="80" y="2781"/>
                  </a:lnTo>
                  <a:lnTo>
                    <a:pt x="0" y="3496"/>
                  </a:lnTo>
                  <a:lnTo>
                    <a:pt x="0" y="4211"/>
                  </a:lnTo>
                  <a:lnTo>
                    <a:pt x="159" y="4846"/>
                  </a:lnTo>
                  <a:lnTo>
                    <a:pt x="397" y="5482"/>
                  </a:lnTo>
                  <a:lnTo>
                    <a:pt x="795" y="6038"/>
                  </a:lnTo>
                  <a:lnTo>
                    <a:pt x="1351" y="6594"/>
                  </a:lnTo>
                  <a:lnTo>
                    <a:pt x="1986" y="6991"/>
                  </a:lnTo>
                  <a:lnTo>
                    <a:pt x="2622" y="7229"/>
                  </a:lnTo>
                  <a:lnTo>
                    <a:pt x="3337" y="7309"/>
                  </a:lnTo>
                  <a:lnTo>
                    <a:pt x="4051" y="7309"/>
                  </a:lnTo>
                  <a:lnTo>
                    <a:pt x="4766" y="7150"/>
                  </a:lnTo>
                  <a:lnTo>
                    <a:pt x="5402" y="6912"/>
                  </a:lnTo>
                  <a:lnTo>
                    <a:pt x="5958" y="6514"/>
                  </a:lnTo>
                  <a:lnTo>
                    <a:pt x="6435" y="5958"/>
                  </a:lnTo>
                  <a:lnTo>
                    <a:pt x="6832" y="5323"/>
                  </a:lnTo>
                  <a:lnTo>
                    <a:pt x="7070" y="4687"/>
                  </a:lnTo>
                  <a:lnTo>
                    <a:pt x="7149" y="3973"/>
                  </a:lnTo>
                  <a:lnTo>
                    <a:pt x="7070" y="3178"/>
                  </a:lnTo>
                  <a:lnTo>
                    <a:pt x="6911" y="2543"/>
                  </a:lnTo>
                  <a:lnTo>
                    <a:pt x="6593" y="1828"/>
                  </a:lnTo>
                  <a:lnTo>
                    <a:pt x="6117" y="1272"/>
                  </a:lnTo>
                  <a:lnTo>
                    <a:pt x="5561" y="716"/>
                  </a:lnTo>
                  <a:lnTo>
                    <a:pt x="4925" y="318"/>
                  </a:lnTo>
                  <a:lnTo>
                    <a:pt x="4290" y="80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33"/>
            <p:cNvSpPr/>
            <p:nvPr/>
          </p:nvSpPr>
          <p:spPr>
            <a:xfrm>
              <a:off x="2125975" y="1662000"/>
              <a:ext cx="111225" cy="109225"/>
            </a:xfrm>
            <a:custGeom>
              <a:avLst/>
              <a:gdLst/>
              <a:ahLst/>
              <a:cxnLst/>
              <a:rect l="l" t="t" r="r" b="b"/>
              <a:pathLst>
                <a:path w="4449" h="4369" extrusionOk="0">
                  <a:moveTo>
                    <a:pt x="2304" y="0"/>
                  </a:moveTo>
                  <a:lnTo>
                    <a:pt x="1827" y="79"/>
                  </a:lnTo>
                  <a:lnTo>
                    <a:pt x="1430" y="159"/>
                  </a:lnTo>
                  <a:lnTo>
                    <a:pt x="1033" y="318"/>
                  </a:lnTo>
                  <a:lnTo>
                    <a:pt x="715" y="556"/>
                  </a:lnTo>
                  <a:lnTo>
                    <a:pt x="397" y="874"/>
                  </a:lnTo>
                  <a:lnTo>
                    <a:pt x="159" y="1271"/>
                  </a:lnTo>
                  <a:lnTo>
                    <a:pt x="0" y="1668"/>
                  </a:lnTo>
                  <a:lnTo>
                    <a:pt x="0" y="2145"/>
                  </a:lnTo>
                  <a:lnTo>
                    <a:pt x="0" y="2542"/>
                  </a:lnTo>
                  <a:lnTo>
                    <a:pt x="80" y="2939"/>
                  </a:lnTo>
                  <a:lnTo>
                    <a:pt x="238" y="3336"/>
                  </a:lnTo>
                  <a:lnTo>
                    <a:pt x="477" y="3654"/>
                  </a:lnTo>
                  <a:lnTo>
                    <a:pt x="794" y="3972"/>
                  </a:lnTo>
                  <a:lnTo>
                    <a:pt x="1192" y="4210"/>
                  </a:lnTo>
                  <a:lnTo>
                    <a:pt x="1668" y="4369"/>
                  </a:lnTo>
                  <a:lnTo>
                    <a:pt x="2542" y="4369"/>
                  </a:lnTo>
                  <a:lnTo>
                    <a:pt x="2939" y="4210"/>
                  </a:lnTo>
                  <a:lnTo>
                    <a:pt x="3336" y="3972"/>
                  </a:lnTo>
                  <a:lnTo>
                    <a:pt x="3654" y="3733"/>
                  </a:lnTo>
                  <a:lnTo>
                    <a:pt x="3972" y="3336"/>
                  </a:lnTo>
                  <a:lnTo>
                    <a:pt x="4210" y="3019"/>
                  </a:lnTo>
                  <a:lnTo>
                    <a:pt x="4369" y="2542"/>
                  </a:lnTo>
                  <a:lnTo>
                    <a:pt x="4448" y="2145"/>
                  </a:lnTo>
                  <a:lnTo>
                    <a:pt x="4369" y="1748"/>
                  </a:lnTo>
                  <a:lnTo>
                    <a:pt x="4290" y="1430"/>
                  </a:lnTo>
                  <a:lnTo>
                    <a:pt x="4051" y="1033"/>
                  </a:lnTo>
                  <a:lnTo>
                    <a:pt x="3813" y="715"/>
                  </a:lnTo>
                  <a:lnTo>
                    <a:pt x="3495" y="477"/>
                  </a:lnTo>
                  <a:lnTo>
                    <a:pt x="3098" y="238"/>
                  </a:lnTo>
                  <a:lnTo>
                    <a:pt x="270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33"/>
            <p:cNvSpPr/>
            <p:nvPr/>
          </p:nvSpPr>
          <p:spPr>
            <a:xfrm>
              <a:off x="212397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33"/>
            <p:cNvSpPr/>
            <p:nvPr/>
          </p:nvSpPr>
          <p:spPr>
            <a:xfrm>
              <a:off x="217362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159" y="0"/>
                  </a:moveTo>
                  <a:lnTo>
                    <a:pt x="80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8" y="55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33"/>
            <p:cNvSpPr/>
            <p:nvPr/>
          </p:nvSpPr>
          <p:spPr>
            <a:xfrm>
              <a:off x="210212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33"/>
            <p:cNvSpPr/>
            <p:nvPr/>
          </p:nvSpPr>
          <p:spPr>
            <a:xfrm>
              <a:off x="2114050" y="17493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9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33"/>
            <p:cNvSpPr/>
            <p:nvPr/>
          </p:nvSpPr>
          <p:spPr>
            <a:xfrm>
              <a:off x="215177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33"/>
            <p:cNvSpPr/>
            <p:nvPr/>
          </p:nvSpPr>
          <p:spPr>
            <a:xfrm>
              <a:off x="219547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98" y="0"/>
                  </a:moveTo>
                  <a:lnTo>
                    <a:pt x="239" y="80"/>
                  </a:lnTo>
                  <a:lnTo>
                    <a:pt x="159" y="80"/>
                  </a:lnTo>
                  <a:lnTo>
                    <a:pt x="8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556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9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33"/>
            <p:cNvSpPr/>
            <p:nvPr/>
          </p:nvSpPr>
          <p:spPr>
            <a:xfrm>
              <a:off x="2235200" y="1751350"/>
              <a:ext cx="15900" cy="15925"/>
            </a:xfrm>
            <a:custGeom>
              <a:avLst/>
              <a:gdLst/>
              <a:ahLst/>
              <a:cxnLst/>
              <a:rect l="l" t="t" r="r" b="b"/>
              <a:pathLst>
                <a:path w="636" h="637" extrusionOk="0">
                  <a:moveTo>
                    <a:pt x="238" y="1"/>
                  </a:moveTo>
                  <a:lnTo>
                    <a:pt x="79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398"/>
                  </a:lnTo>
                  <a:lnTo>
                    <a:pt x="79" y="557"/>
                  </a:lnTo>
                  <a:lnTo>
                    <a:pt x="159" y="636"/>
                  </a:lnTo>
                  <a:lnTo>
                    <a:pt x="397" y="636"/>
                  </a:lnTo>
                  <a:lnTo>
                    <a:pt x="47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33"/>
            <p:cNvSpPr/>
            <p:nvPr/>
          </p:nvSpPr>
          <p:spPr>
            <a:xfrm>
              <a:off x="224312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80" y="397"/>
                  </a:lnTo>
                  <a:lnTo>
                    <a:pt x="80" y="477"/>
                  </a:lnTo>
                  <a:lnTo>
                    <a:pt x="239" y="556"/>
                  </a:lnTo>
                  <a:lnTo>
                    <a:pt x="319" y="636"/>
                  </a:lnTo>
                  <a:lnTo>
                    <a:pt x="477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63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33"/>
            <p:cNvSpPr/>
            <p:nvPr/>
          </p:nvSpPr>
          <p:spPr>
            <a:xfrm>
              <a:off x="221732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159" y="80"/>
                  </a:lnTo>
                  <a:lnTo>
                    <a:pt x="8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318" y="636"/>
                  </a:lnTo>
                  <a:lnTo>
                    <a:pt x="397" y="636"/>
                  </a:lnTo>
                  <a:lnTo>
                    <a:pt x="556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33"/>
            <p:cNvSpPr/>
            <p:nvPr/>
          </p:nvSpPr>
          <p:spPr>
            <a:xfrm>
              <a:off x="2304700" y="1638150"/>
              <a:ext cx="172800" cy="343600"/>
            </a:xfrm>
            <a:custGeom>
              <a:avLst/>
              <a:gdLst/>
              <a:ahLst/>
              <a:cxnLst/>
              <a:rect l="l" t="t" r="r" b="b"/>
              <a:pathLst>
                <a:path w="6912" h="13744" extrusionOk="0">
                  <a:moveTo>
                    <a:pt x="5640" y="1"/>
                  </a:moveTo>
                  <a:lnTo>
                    <a:pt x="5243" y="160"/>
                  </a:lnTo>
                  <a:lnTo>
                    <a:pt x="4925" y="319"/>
                  </a:lnTo>
                  <a:lnTo>
                    <a:pt x="4607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131" y="1590"/>
                  </a:lnTo>
                  <a:lnTo>
                    <a:pt x="3972" y="2543"/>
                  </a:lnTo>
                  <a:lnTo>
                    <a:pt x="3734" y="4846"/>
                  </a:lnTo>
                  <a:lnTo>
                    <a:pt x="3495" y="6117"/>
                  </a:lnTo>
                  <a:lnTo>
                    <a:pt x="3257" y="6753"/>
                  </a:lnTo>
                  <a:lnTo>
                    <a:pt x="3019" y="7388"/>
                  </a:lnTo>
                  <a:lnTo>
                    <a:pt x="2780" y="8024"/>
                  </a:lnTo>
                  <a:lnTo>
                    <a:pt x="2463" y="8580"/>
                  </a:lnTo>
                  <a:lnTo>
                    <a:pt x="1827" y="9533"/>
                  </a:lnTo>
                  <a:lnTo>
                    <a:pt x="636" y="11042"/>
                  </a:lnTo>
                  <a:lnTo>
                    <a:pt x="239" y="11678"/>
                  </a:lnTo>
                  <a:lnTo>
                    <a:pt x="80" y="11916"/>
                  </a:lnTo>
                  <a:lnTo>
                    <a:pt x="0" y="12234"/>
                  </a:lnTo>
                  <a:lnTo>
                    <a:pt x="0" y="12472"/>
                  </a:lnTo>
                  <a:lnTo>
                    <a:pt x="0" y="12790"/>
                  </a:lnTo>
                  <a:lnTo>
                    <a:pt x="159" y="13028"/>
                  </a:lnTo>
                  <a:lnTo>
                    <a:pt x="397" y="13346"/>
                  </a:lnTo>
                  <a:lnTo>
                    <a:pt x="636" y="13584"/>
                  </a:lnTo>
                  <a:lnTo>
                    <a:pt x="874" y="13743"/>
                  </a:lnTo>
                  <a:lnTo>
                    <a:pt x="1192" y="13743"/>
                  </a:lnTo>
                  <a:lnTo>
                    <a:pt x="1510" y="13664"/>
                  </a:lnTo>
                  <a:lnTo>
                    <a:pt x="1827" y="13584"/>
                  </a:lnTo>
                  <a:lnTo>
                    <a:pt x="2224" y="13346"/>
                  </a:lnTo>
                  <a:lnTo>
                    <a:pt x="2939" y="12790"/>
                  </a:lnTo>
                  <a:lnTo>
                    <a:pt x="3654" y="11916"/>
                  </a:lnTo>
                  <a:lnTo>
                    <a:pt x="4369" y="10883"/>
                  </a:lnTo>
                  <a:lnTo>
                    <a:pt x="5084" y="9771"/>
                  </a:lnTo>
                  <a:lnTo>
                    <a:pt x="5640" y="8500"/>
                  </a:lnTo>
                  <a:lnTo>
                    <a:pt x="6117" y="7071"/>
                  </a:lnTo>
                  <a:lnTo>
                    <a:pt x="6514" y="5641"/>
                  </a:lnTo>
                  <a:lnTo>
                    <a:pt x="6832" y="4211"/>
                  </a:lnTo>
                  <a:lnTo>
                    <a:pt x="6911" y="2860"/>
                  </a:lnTo>
                  <a:lnTo>
                    <a:pt x="6911" y="1669"/>
                  </a:lnTo>
                  <a:lnTo>
                    <a:pt x="6832" y="1192"/>
                  </a:lnTo>
                  <a:lnTo>
                    <a:pt x="6673" y="716"/>
                  </a:lnTo>
                  <a:lnTo>
                    <a:pt x="6514" y="398"/>
                  </a:lnTo>
                  <a:lnTo>
                    <a:pt x="6276" y="160"/>
                  </a:lnTo>
                  <a:lnTo>
                    <a:pt x="5958" y="80"/>
                  </a:lnTo>
                  <a:lnTo>
                    <a:pt x="56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33"/>
            <p:cNvSpPr/>
            <p:nvPr/>
          </p:nvSpPr>
          <p:spPr>
            <a:xfrm>
              <a:off x="1480550" y="978850"/>
              <a:ext cx="123150" cy="194625"/>
            </a:xfrm>
            <a:custGeom>
              <a:avLst/>
              <a:gdLst/>
              <a:ahLst/>
              <a:cxnLst/>
              <a:rect l="l" t="t" r="r" b="b"/>
              <a:pathLst>
                <a:path w="4926" h="7785" extrusionOk="0">
                  <a:moveTo>
                    <a:pt x="3178" y="0"/>
                  </a:moveTo>
                  <a:lnTo>
                    <a:pt x="2702" y="80"/>
                  </a:lnTo>
                  <a:lnTo>
                    <a:pt x="2225" y="318"/>
                  </a:lnTo>
                  <a:lnTo>
                    <a:pt x="1669" y="636"/>
                  </a:lnTo>
                  <a:lnTo>
                    <a:pt x="1113" y="1112"/>
                  </a:lnTo>
                  <a:lnTo>
                    <a:pt x="716" y="1668"/>
                  </a:lnTo>
                  <a:lnTo>
                    <a:pt x="318" y="2304"/>
                  </a:lnTo>
                  <a:lnTo>
                    <a:pt x="80" y="3019"/>
                  </a:lnTo>
                  <a:lnTo>
                    <a:pt x="1" y="3813"/>
                  </a:lnTo>
                  <a:lnTo>
                    <a:pt x="80" y="4528"/>
                  </a:lnTo>
                  <a:lnTo>
                    <a:pt x="239" y="5322"/>
                  </a:lnTo>
                  <a:lnTo>
                    <a:pt x="557" y="5958"/>
                  </a:lnTo>
                  <a:lnTo>
                    <a:pt x="954" y="6593"/>
                  </a:lnTo>
                  <a:lnTo>
                    <a:pt x="1351" y="7070"/>
                  </a:lnTo>
                  <a:lnTo>
                    <a:pt x="1828" y="7467"/>
                  </a:lnTo>
                  <a:lnTo>
                    <a:pt x="2304" y="7706"/>
                  </a:lnTo>
                  <a:lnTo>
                    <a:pt x="2781" y="7785"/>
                  </a:lnTo>
                  <a:lnTo>
                    <a:pt x="3178" y="7706"/>
                  </a:lnTo>
                  <a:lnTo>
                    <a:pt x="3655" y="7467"/>
                  </a:lnTo>
                  <a:lnTo>
                    <a:pt x="3972" y="7149"/>
                  </a:lnTo>
                  <a:lnTo>
                    <a:pt x="4290" y="6673"/>
                  </a:lnTo>
                  <a:lnTo>
                    <a:pt x="4608" y="6117"/>
                  </a:lnTo>
                  <a:lnTo>
                    <a:pt x="4767" y="5481"/>
                  </a:lnTo>
                  <a:lnTo>
                    <a:pt x="4926" y="4766"/>
                  </a:lnTo>
                  <a:lnTo>
                    <a:pt x="4926" y="3972"/>
                  </a:lnTo>
                  <a:lnTo>
                    <a:pt x="4926" y="3178"/>
                  </a:lnTo>
                  <a:lnTo>
                    <a:pt x="4846" y="2463"/>
                  </a:lnTo>
                  <a:lnTo>
                    <a:pt x="4687" y="1827"/>
                  </a:lnTo>
                  <a:lnTo>
                    <a:pt x="4529" y="1192"/>
                  </a:lnTo>
                  <a:lnTo>
                    <a:pt x="4290" y="715"/>
                  </a:lnTo>
                  <a:lnTo>
                    <a:pt x="3972" y="318"/>
                  </a:lnTo>
                  <a:lnTo>
                    <a:pt x="3575" y="80"/>
                  </a:lnTo>
                  <a:lnTo>
                    <a:pt x="317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33"/>
            <p:cNvSpPr/>
            <p:nvPr/>
          </p:nvSpPr>
          <p:spPr>
            <a:xfrm>
              <a:off x="6020275" y="1042400"/>
              <a:ext cx="105275" cy="150950"/>
            </a:xfrm>
            <a:custGeom>
              <a:avLst/>
              <a:gdLst/>
              <a:ahLst/>
              <a:cxnLst/>
              <a:rect l="l" t="t" r="r" b="b"/>
              <a:pathLst>
                <a:path w="4211" h="6038" extrusionOk="0">
                  <a:moveTo>
                    <a:pt x="1907" y="0"/>
                  </a:moveTo>
                  <a:lnTo>
                    <a:pt x="1509" y="80"/>
                  </a:lnTo>
                  <a:lnTo>
                    <a:pt x="1112" y="239"/>
                  </a:lnTo>
                  <a:lnTo>
                    <a:pt x="795" y="477"/>
                  </a:lnTo>
                  <a:lnTo>
                    <a:pt x="556" y="874"/>
                  </a:lnTo>
                  <a:lnTo>
                    <a:pt x="318" y="1351"/>
                  </a:lnTo>
                  <a:lnTo>
                    <a:pt x="159" y="1827"/>
                  </a:lnTo>
                  <a:lnTo>
                    <a:pt x="80" y="2383"/>
                  </a:lnTo>
                  <a:lnTo>
                    <a:pt x="0" y="3019"/>
                  </a:lnTo>
                  <a:lnTo>
                    <a:pt x="80" y="3654"/>
                  </a:lnTo>
                  <a:lnTo>
                    <a:pt x="159" y="4210"/>
                  </a:lnTo>
                  <a:lnTo>
                    <a:pt x="318" y="4687"/>
                  </a:lnTo>
                  <a:lnTo>
                    <a:pt x="556" y="5164"/>
                  </a:lnTo>
                  <a:lnTo>
                    <a:pt x="795" y="5561"/>
                  </a:lnTo>
                  <a:lnTo>
                    <a:pt x="1112" y="5799"/>
                  </a:lnTo>
                  <a:lnTo>
                    <a:pt x="1509" y="6037"/>
                  </a:lnTo>
                  <a:lnTo>
                    <a:pt x="1907" y="6037"/>
                  </a:lnTo>
                  <a:lnTo>
                    <a:pt x="2304" y="5958"/>
                  </a:lnTo>
                  <a:lnTo>
                    <a:pt x="2701" y="5799"/>
                  </a:lnTo>
                  <a:lnTo>
                    <a:pt x="3098" y="5481"/>
                  </a:lnTo>
                  <a:lnTo>
                    <a:pt x="3416" y="5005"/>
                  </a:lnTo>
                  <a:lnTo>
                    <a:pt x="3734" y="4528"/>
                  </a:lnTo>
                  <a:lnTo>
                    <a:pt x="3972" y="3972"/>
                  </a:lnTo>
                  <a:lnTo>
                    <a:pt x="4210" y="3337"/>
                  </a:lnTo>
                  <a:lnTo>
                    <a:pt x="4210" y="2780"/>
                  </a:lnTo>
                  <a:lnTo>
                    <a:pt x="4210" y="2145"/>
                  </a:lnTo>
                  <a:lnTo>
                    <a:pt x="3972" y="1589"/>
                  </a:lnTo>
                  <a:lnTo>
                    <a:pt x="3734" y="1112"/>
                  </a:lnTo>
                  <a:lnTo>
                    <a:pt x="3416" y="715"/>
                  </a:lnTo>
                  <a:lnTo>
                    <a:pt x="3098" y="397"/>
                  </a:lnTo>
                  <a:lnTo>
                    <a:pt x="2701" y="15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33"/>
            <p:cNvSpPr/>
            <p:nvPr/>
          </p:nvSpPr>
          <p:spPr>
            <a:xfrm>
              <a:off x="4747325" y="1368075"/>
              <a:ext cx="699050" cy="699050"/>
            </a:xfrm>
            <a:custGeom>
              <a:avLst/>
              <a:gdLst/>
              <a:ahLst/>
              <a:cxnLst/>
              <a:rect l="l" t="t" r="r" b="b"/>
              <a:pathLst>
                <a:path w="27962" h="27962" extrusionOk="0">
                  <a:moveTo>
                    <a:pt x="12710" y="1"/>
                  </a:moveTo>
                  <a:lnTo>
                    <a:pt x="11280" y="80"/>
                  </a:lnTo>
                  <a:lnTo>
                    <a:pt x="9930" y="239"/>
                  </a:lnTo>
                  <a:lnTo>
                    <a:pt x="8659" y="636"/>
                  </a:lnTo>
                  <a:lnTo>
                    <a:pt x="7467" y="1113"/>
                  </a:lnTo>
                  <a:lnTo>
                    <a:pt x="6355" y="1669"/>
                  </a:lnTo>
                  <a:lnTo>
                    <a:pt x="5322" y="2384"/>
                  </a:lnTo>
                  <a:lnTo>
                    <a:pt x="4369" y="3178"/>
                  </a:lnTo>
                  <a:lnTo>
                    <a:pt x="3495" y="4052"/>
                  </a:lnTo>
                  <a:lnTo>
                    <a:pt x="2701" y="5084"/>
                  </a:lnTo>
                  <a:lnTo>
                    <a:pt x="1986" y="6117"/>
                  </a:lnTo>
                  <a:lnTo>
                    <a:pt x="1351" y="7309"/>
                  </a:lnTo>
                  <a:lnTo>
                    <a:pt x="874" y="8500"/>
                  </a:lnTo>
                  <a:lnTo>
                    <a:pt x="477" y="9851"/>
                  </a:lnTo>
                  <a:lnTo>
                    <a:pt x="239" y="11122"/>
                  </a:lnTo>
                  <a:lnTo>
                    <a:pt x="80" y="12551"/>
                  </a:lnTo>
                  <a:lnTo>
                    <a:pt x="0" y="13981"/>
                  </a:lnTo>
                  <a:lnTo>
                    <a:pt x="80" y="15411"/>
                  </a:lnTo>
                  <a:lnTo>
                    <a:pt x="239" y="16761"/>
                  </a:lnTo>
                  <a:lnTo>
                    <a:pt x="636" y="18112"/>
                  </a:lnTo>
                  <a:lnTo>
                    <a:pt x="1112" y="19383"/>
                  </a:lnTo>
                  <a:lnTo>
                    <a:pt x="1668" y="20654"/>
                  </a:lnTo>
                  <a:lnTo>
                    <a:pt x="2383" y="21766"/>
                  </a:lnTo>
                  <a:lnTo>
                    <a:pt x="3178" y="22878"/>
                  </a:lnTo>
                  <a:lnTo>
                    <a:pt x="4052" y="23831"/>
                  </a:lnTo>
                  <a:lnTo>
                    <a:pt x="5084" y="24784"/>
                  </a:lnTo>
                  <a:lnTo>
                    <a:pt x="6117" y="25579"/>
                  </a:lnTo>
                  <a:lnTo>
                    <a:pt x="7308" y="26294"/>
                  </a:lnTo>
                  <a:lnTo>
                    <a:pt x="8500" y="26850"/>
                  </a:lnTo>
                  <a:lnTo>
                    <a:pt x="9850" y="27326"/>
                  </a:lnTo>
                  <a:lnTo>
                    <a:pt x="11121" y="27644"/>
                  </a:lnTo>
                  <a:lnTo>
                    <a:pt x="12551" y="27882"/>
                  </a:lnTo>
                  <a:lnTo>
                    <a:pt x="13981" y="27962"/>
                  </a:lnTo>
                  <a:lnTo>
                    <a:pt x="15411" y="27882"/>
                  </a:lnTo>
                  <a:lnTo>
                    <a:pt x="16761" y="27644"/>
                  </a:lnTo>
                  <a:lnTo>
                    <a:pt x="18112" y="27326"/>
                  </a:lnTo>
                  <a:lnTo>
                    <a:pt x="19382" y="26850"/>
                  </a:lnTo>
                  <a:lnTo>
                    <a:pt x="20653" y="26294"/>
                  </a:lnTo>
                  <a:lnTo>
                    <a:pt x="21766" y="25579"/>
                  </a:lnTo>
                  <a:lnTo>
                    <a:pt x="22878" y="24784"/>
                  </a:lnTo>
                  <a:lnTo>
                    <a:pt x="23831" y="23831"/>
                  </a:lnTo>
                  <a:lnTo>
                    <a:pt x="24784" y="22878"/>
                  </a:lnTo>
                  <a:lnTo>
                    <a:pt x="25578" y="21766"/>
                  </a:lnTo>
                  <a:lnTo>
                    <a:pt x="26293" y="20654"/>
                  </a:lnTo>
                  <a:lnTo>
                    <a:pt x="26849" y="19383"/>
                  </a:lnTo>
                  <a:lnTo>
                    <a:pt x="27326" y="18112"/>
                  </a:lnTo>
                  <a:lnTo>
                    <a:pt x="27644" y="16761"/>
                  </a:lnTo>
                  <a:lnTo>
                    <a:pt x="27882" y="15411"/>
                  </a:lnTo>
                  <a:lnTo>
                    <a:pt x="27961" y="13981"/>
                  </a:lnTo>
                  <a:lnTo>
                    <a:pt x="27882" y="12551"/>
                  </a:lnTo>
                  <a:lnTo>
                    <a:pt x="27644" y="11122"/>
                  </a:lnTo>
                  <a:lnTo>
                    <a:pt x="27247" y="9851"/>
                  </a:lnTo>
                  <a:lnTo>
                    <a:pt x="26691" y="8500"/>
                  </a:lnTo>
                  <a:lnTo>
                    <a:pt x="25976" y="7309"/>
                  </a:lnTo>
                  <a:lnTo>
                    <a:pt x="25181" y="6117"/>
                  </a:lnTo>
                  <a:lnTo>
                    <a:pt x="24228" y="5084"/>
                  </a:lnTo>
                  <a:lnTo>
                    <a:pt x="23275" y="4052"/>
                  </a:lnTo>
                  <a:lnTo>
                    <a:pt x="22163" y="3178"/>
                  </a:lnTo>
                  <a:lnTo>
                    <a:pt x="20971" y="2384"/>
                  </a:lnTo>
                  <a:lnTo>
                    <a:pt x="19700" y="1669"/>
                  </a:lnTo>
                  <a:lnTo>
                    <a:pt x="18350" y="1113"/>
                  </a:lnTo>
                  <a:lnTo>
                    <a:pt x="16999" y="636"/>
                  </a:lnTo>
                  <a:lnTo>
                    <a:pt x="15570" y="239"/>
                  </a:lnTo>
                  <a:lnTo>
                    <a:pt x="14140" y="80"/>
                  </a:lnTo>
                  <a:lnTo>
                    <a:pt x="1271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33"/>
            <p:cNvSpPr/>
            <p:nvPr/>
          </p:nvSpPr>
          <p:spPr>
            <a:xfrm>
              <a:off x="4912150" y="1532900"/>
              <a:ext cx="369400" cy="369400"/>
            </a:xfrm>
            <a:custGeom>
              <a:avLst/>
              <a:gdLst/>
              <a:ahLst/>
              <a:cxnLst/>
              <a:rect l="l" t="t" r="r" b="b"/>
              <a:pathLst>
                <a:path w="14776" h="14776" extrusionOk="0">
                  <a:moveTo>
                    <a:pt x="6991" y="1"/>
                  </a:moveTo>
                  <a:lnTo>
                    <a:pt x="6276" y="160"/>
                  </a:lnTo>
                  <a:lnTo>
                    <a:pt x="5561" y="318"/>
                  </a:lnTo>
                  <a:lnTo>
                    <a:pt x="4846" y="557"/>
                  </a:lnTo>
                  <a:lnTo>
                    <a:pt x="4211" y="875"/>
                  </a:lnTo>
                  <a:lnTo>
                    <a:pt x="3575" y="1272"/>
                  </a:lnTo>
                  <a:lnTo>
                    <a:pt x="2940" y="1748"/>
                  </a:lnTo>
                  <a:lnTo>
                    <a:pt x="2383" y="2225"/>
                  </a:lnTo>
                  <a:lnTo>
                    <a:pt x="1907" y="2781"/>
                  </a:lnTo>
                  <a:lnTo>
                    <a:pt x="1430" y="3416"/>
                  </a:lnTo>
                  <a:lnTo>
                    <a:pt x="1033" y="4052"/>
                  </a:lnTo>
                  <a:lnTo>
                    <a:pt x="715" y="4767"/>
                  </a:lnTo>
                  <a:lnTo>
                    <a:pt x="398" y="5402"/>
                  </a:lnTo>
                  <a:lnTo>
                    <a:pt x="239" y="6197"/>
                  </a:lnTo>
                  <a:lnTo>
                    <a:pt x="80" y="6912"/>
                  </a:lnTo>
                  <a:lnTo>
                    <a:pt x="0" y="7706"/>
                  </a:lnTo>
                  <a:lnTo>
                    <a:pt x="0" y="8421"/>
                  </a:lnTo>
                  <a:lnTo>
                    <a:pt x="80" y="9136"/>
                  </a:lnTo>
                  <a:lnTo>
                    <a:pt x="239" y="9851"/>
                  </a:lnTo>
                  <a:lnTo>
                    <a:pt x="398" y="10486"/>
                  </a:lnTo>
                  <a:lnTo>
                    <a:pt x="715" y="11042"/>
                  </a:lnTo>
                  <a:lnTo>
                    <a:pt x="1033" y="11678"/>
                  </a:lnTo>
                  <a:lnTo>
                    <a:pt x="1430" y="12154"/>
                  </a:lnTo>
                  <a:lnTo>
                    <a:pt x="1907" y="12631"/>
                  </a:lnTo>
                  <a:lnTo>
                    <a:pt x="2383" y="13108"/>
                  </a:lnTo>
                  <a:lnTo>
                    <a:pt x="2940" y="13505"/>
                  </a:lnTo>
                  <a:lnTo>
                    <a:pt x="3575" y="13822"/>
                  </a:lnTo>
                  <a:lnTo>
                    <a:pt x="4211" y="14140"/>
                  </a:lnTo>
                  <a:lnTo>
                    <a:pt x="4846" y="14379"/>
                  </a:lnTo>
                  <a:lnTo>
                    <a:pt x="5561" y="14537"/>
                  </a:lnTo>
                  <a:lnTo>
                    <a:pt x="6276" y="14696"/>
                  </a:lnTo>
                  <a:lnTo>
                    <a:pt x="6991" y="14776"/>
                  </a:lnTo>
                  <a:lnTo>
                    <a:pt x="7785" y="14776"/>
                  </a:lnTo>
                  <a:lnTo>
                    <a:pt x="8500" y="14696"/>
                  </a:lnTo>
                  <a:lnTo>
                    <a:pt x="9215" y="14537"/>
                  </a:lnTo>
                  <a:lnTo>
                    <a:pt x="9930" y="14299"/>
                  </a:lnTo>
                  <a:lnTo>
                    <a:pt x="10565" y="14061"/>
                  </a:lnTo>
                  <a:lnTo>
                    <a:pt x="11201" y="13664"/>
                  </a:lnTo>
                  <a:lnTo>
                    <a:pt x="11757" y="13266"/>
                  </a:lnTo>
                  <a:lnTo>
                    <a:pt x="12313" y="12869"/>
                  </a:lnTo>
                  <a:lnTo>
                    <a:pt x="12789" y="12313"/>
                  </a:lnTo>
                  <a:lnTo>
                    <a:pt x="13266" y="11837"/>
                  </a:lnTo>
                  <a:lnTo>
                    <a:pt x="13663" y="11201"/>
                  </a:lnTo>
                  <a:lnTo>
                    <a:pt x="13981" y="10566"/>
                  </a:lnTo>
                  <a:lnTo>
                    <a:pt x="14299" y="9930"/>
                  </a:lnTo>
                  <a:lnTo>
                    <a:pt x="14537" y="9215"/>
                  </a:lnTo>
                  <a:lnTo>
                    <a:pt x="14696" y="8500"/>
                  </a:lnTo>
                  <a:lnTo>
                    <a:pt x="14775" y="7785"/>
                  </a:lnTo>
                  <a:lnTo>
                    <a:pt x="14775" y="6991"/>
                  </a:lnTo>
                  <a:lnTo>
                    <a:pt x="14696" y="6276"/>
                  </a:lnTo>
                  <a:lnTo>
                    <a:pt x="14537" y="5561"/>
                  </a:lnTo>
                  <a:lnTo>
                    <a:pt x="14299" y="4846"/>
                  </a:lnTo>
                  <a:lnTo>
                    <a:pt x="14060" y="4211"/>
                  </a:lnTo>
                  <a:lnTo>
                    <a:pt x="13663" y="3575"/>
                  </a:lnTo>
                  <a:lnTo>
                    <a:pt x="13266" y="3019"/>
                  </a:lnTo>
                  <a:lnTo>
                    <a:pt x="12869" y="2463"/>
                  </a:lnTo>
                  <a:lnTo>
                    <a:pt x="12313" y="1907"/>
                  </a:lnTo>
                  <a:lnTo>
                    <a:pt x="11836" y="1510"/>
                  </a:lnTo>
                  <a:lnTo>
                    <a:pt x="11201" y="1113"/>
                  </a:lnTo>
                  <a:lnTo>
                    <a:pt x="10565" y="716"/>
                  </a:lnTo>
                  <a:lnTo>
                    <a:pt x="9930" y="477"/>
                  </a:lnTo>
                  <a:lnTo>
                    <a:pt x="9215" y="239"/>
                  </a:lnTo>
                  <a:lnTo>
                    <a:pt x="8500" y="80"/>
                  </a:lnTo>
                  <a:lnTo>
                    <a:pt x="7785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33"/>
            <p:cNvSpPr/>
            <p:nvPr/>
          </p:nvSpPr>
          <p:spPr>
            <a:xfrm>
              <a:off x="5005475" y="1624250"/>
              <a:ext cx="180750" cy="182725"/>
            </a:xfrm>
            <a:custGeom>
              <a:avLst/>
              <a:gdLst/>
              <a:ahLst/>
              <a:cxnLst/>
              <a:rect l="l" t="t" r="r" b="b"/>
              <a:pathLst>
                <a:path w="7230" h="7309" extrusionOk="0">
                  <a:moveTo>
                    <a:pt x="3019" y="1"/>
                  </a:moveTo>
                  <a:lnTo>
                    <a:pt x="2384" y="239"/>
                  </a:lnTo>
                  <a:lnTo>
                    <a:pt x="1748" y="557"/>
                  </a:lnTo>
                  <a:lnTo>
                    <a:pt x="1272" y="954"/>
                  </a:lnTo>
                  <a:lnTo>
                    <a:pt x="795" y="1510"/>
                  </a:lnTo>
                  <a:lnTo>
                    <a:pt x="398" y="2066"/>
                  </a:lnTo>
                  <a:lnTo>
                    <a:pt x="160" y="2781"/>
                  </a:lnTo>
                  <a:lnTo>
                    <a:pt x="1" y="3496"/>
                  </a:lnTo>
                  <a:lnTo>
                    <a:pt x="80" y="4211"/>
                  </a:lnTo>
                  <a:lnTo>
                    <a:pt x="239" y="4846"/>
                  </a:lnTo>
                  <a:lnTo>
                    <a:pt x="478" y="5482"/>
                  </a:lnTo>
                  <a:lnTo>
                    <a:pt x="875" y="6038"/>
                  </a:lnTo>
                  <a:lnTo>
                    <a:pt x="1431" y="6594"/>
                  </a:lnTo>
                  <a:lnTo>
                    <a:pt x="1987" y="6991"/>
                  </a:lnTo>
                  <a:lnTo>
                    <a:pt x="2702" y="7229"/>
                  </a:lnTo>
                  <a:lnTo>
                    <a:pt x="3417" y="7309"/>
                  </a:lnTo>
                  <a:lnTo>
                    <a:pt x="4132" y="7309"/>
                  </a:lnTo>
                  <a:lnTo>
                    <a:pt x="4767" y="7150"/>
                  </a:lnTo>
                  <a:lnTo>
                    <a:pt x="5402" y="6912"/>
                  </a:lnTo>
                  <a:lnTo>
                    <a:pt x="6038" y="6514"/>
                  </a:lnTo>
                  <a:lnTo>
                    <a:pt x="6515" y="5958"/>
                  </a:lnTo>
                  <a:lnTo>
                    <a:pt x="6912" y="5323"/>
                  </a:lnTo>
                  <a:lnTo>
                    <a:pt x="7150" y="4687"/>
                  </a:lnTo>
                  <a:lnTo>
                    <a:pt x="7229" y="3973"/>
                  </a:lnTo>
                  <a:lnTo>
                    <a:pt x="7150" y="3178"/>
                  </a:lnTo>
                  <a:lnTo>
                    <a:pt x="6912" y="2543"/>
                  </a:lnTo>
                  <a:lnTo>
                    <a:pt x="6594" y="1828"/>
                  </a:lnTo>
                  <a:lnTo>
                    <a:pt x="6197" y="1272"/>
                  </a:lnTo>
                  <a:lnTo>
                    <a:pt x="5641" y="716"/>
                  </a:lnTo>
                  <a:lnTo>
                    <a:pt x="5005" y="318"/>
                  </a:lnTo>
                  <a:lnTo>
                    <a:pt x="4290" y="80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33"/>
            <p:cNvSpPr/>
            <p:nvPr/>
          </p:nvSpPr>
          <p:spPr>
            <a:xfrm>
              <a:off x="5041225" y="1662000"/>
              <a:ext cx="111250" cy="109225"/>
            </a:xfrm>
            <a:custGeom>
              <a:avLst/>
              <a:gdLst/>
              <a:ahLst/>
              <a:cxnLst/>
              <a:rect l="l" t="t" r="r" b="b"/>
              <a:pathLst>
                <a:path w="4450" h="4369" extrusionOk="0">
                  <a:moveTo>
                    <a:pt x="2304" y="0"/>
                  </a:moveTo>
                  <a:lnTo>
                    <a:pt x="1907" y="79"/>
                  </a:lnTo>
                  <a:lnTo>
                    <a:pt x="1510" y="159"/>
                  </a:lnTo>
                  <a:lnTo>
                    <a:pt x="1113" y="318"/>
                  </a:lnTo>
                  <a:lnTo>
                    <a:pt x="795" y="556"/>
                  </a:lnTo>
                  <a:lnTo>
                    <a:pt x="477" y="874"/>
                  </a:lnTo>
                  <a:lnTo>
                    <a:pt x="239" y="1271"/>
                  </a:lnTo>
                  <a:lnTo>
                    <a:pt x="80" y="1668"/>
                  </a:lnTo>
                  <a:lnTo>
                    <a:pt x="1" y="2145"/>
                  </a:lnTo>
                  <a:lnTo>
                    <a:pt x="80" y="2542"/>
                  </a:lnTo>
                  <a:lnTo>
                    <a:pt x="160" y="2939"/>
                  </a:lnTo>
                  <a:lnTo>
                    <a:pt x="318" y="3336"/>
                  </a:lnTo>
                  <a:lnTo>
                    <a:pt x="557" y="3654"/>
                  </a:lnTo>
                  <a:lnTo>
                    <a:pt x="875" y="3972"/>
                  </a:lnTo>
                  <a:lnTo>
                    <a:pt x="1272" y="4210"/>
                  </a:lnTo>
                  <a:lnTo>
                    <a:pt x="1669" y="4369"/>
                  </a:lnTo>
                  <a:lnTo>
                    <a:pt x="2543" y="4369"/>
                  </a:lnTo>
                  <a:lnTo>
                    <a:pt x="3019" y="4210"/>
                  </a:lnTo>
                  <a:lnTo>
                    <a:pt x="3416" y="3972"/>
                  </a:lnTo>
                  <a:lnTo>
                    <a:pt x="3734" y="3733"/>
                  </a:lnTo>
                  <a:lnTo>
                    <a:pt x="4052" y="3336"/>
                  </a:lnTo>
                  <a:lnTo>
                    <a:pt x="4290" y="3019"/>
                  </a:lnTo>
                  <a:lnTo>
                    <a:pt x="4449" y="2542"/>
                  </a:lnTo>
                  <a:lnTo>
                    <a:pt x="4449" y="2145"/>
                  </a:lnTo>
                  <a:lnTo>
                    <a:pt x="4449" y="1748"/>
                  </a:lnTo>
                  <a:lnTo>
                    <a:pt x="4370" y="1430"/>
                  </a:lnTo>
                  <a:lnTo>
                    <a:pt x="4131" y="1033"/>
                  </a:lnTo>
                  <a:lnTo>
                    <a:pt x="3893" y="715"/>
                  </a:lnTo>
                  <a:lnTo>
                    <a:pt x="3575" y="477"/>
                  </a:lnTo>
                  <a:lnTo>
                    <a:pt x="3178" y="238"/>
                  </a:lnTo>
                  <a:lnTo>
                    <a:pt x="2781" y="79"/>
                  </a:lnTo>
                  <a:lnTo>
                    <a:pt x="23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33"/>
            <p:cNvSpPr/>
            <p:nvPr/>
          </p:nvSpPr>
          <p:spPr>
            <a:xfrm>
              <a:off x="5041225" y="16540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1" y="556"/>
                  </a:lnTo>
                  <a:lnTo>
                    <a:pt x="160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557" y="239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33"/>
            <p:cNvSpPr/>
            <p:nvPr/>
          </p:nvSpPr>
          <p:spPr>
            <a:xfrm>
              <a:off x="5090875" y="164015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80" y="0"/>
                  </a:moveTo>
                  <a:lnTo>
                    <a:pt x="1" y="80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9" y="636"/>
                  </a:lnTo>
                  <a:lnTo>
                    <a:pt x="398" y="55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15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33"/>
            <p:cNvSpPr/>
            <p:nvPr/>
          </p:nvSpPr>
          <p:spPr>
            <a:xfrm>
              <a:off x="5019375" y="1703700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238"/>
                  </a:lnTo>
                  <a:lnTo>
                    <a:pt x="1" y="397"/>
                  </a:lnTo>
                  <a:lnTo>
                    <a:pt x="1" y="477"/>
                  </a:lnTo>
                  <a:lnTo>
                    <a:pt x="160" y="556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8" y="556"/>
                  </a:lnTo>
                  <a:lnTo>
                    <a:pt x="636" y="318"/>
                  </a:lnTo>
                  <a:lnTo>
                    <a:pt x="557" y="238"/>
                  </a:lnTo>
                  <a:lnTo>
                    <a:pt x="55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33"/>
            <p:cNvSpPr/>
            <p:nvPr/>
          </p:nvSpPr>
          <p:spPr>
            <a:xfrm>
              <a:off x="5031300" y="174937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80" y="80"/>
                  </a:lnTo>
                  <a:lnTo>
                    <a:pt x="1" y="159"/>
                  </a:lnTo>
                  <a:lnTo>
                    <a:pt x="1" y="318"/>
                  </a:lnTo>
                  <a:lnTo>
                    <a:pt x="1" y="39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8"/>
                  </a:lnTo>
                  <a:lnTo>
                    <a:pt x="557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33"/>
            <p:cNvSpPr/>
            <p:nvPr/>
          </p:nvSpPr>
          <p:spPr>
            <a:xfrm>
              <a:off x="5069025" y="17791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80" y="80"/>
                  </a:lnTo>
                  <a:lnTo>
                    <a:pt x="1" y="16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80" y="477"/>
                  </a:lnTo>
                  <a:lnTo>
                    <a:pt x="160" y="557"/>
                  </a:lnTo>
                  <a:lnTo>
                    <a:pt x="239" y="636"/>
                  </a:lnTo>
                  <a:lnTo>
                    <a:pt x="398" y="636"/>
                  </a:lnTo>
                  <a:lnTo>
                    <a:pt x="477" y="557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33"/>
            <p:cNvSpPr/>
            <p:nvPr/>
          </p:nvSpPr>
          <p:spPr>
            <a:xfrm>
              <a:off x="5112725" y="177717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318" y="0"/>
                  </a:moveTo>
                  <a:lnTo>
                    <a:pt x="239" y="80"/>
                  </a:lnTo>
                  <a:lnTo>
                    <a:pt x="80" y="80"/>
                  </a:lnTo>
                  <a:lnTo>
                    <a:pt x="0" y="159"/>
                  </a:lnTo>
                  <a:lnTo>
                    <a:pt x="0" y="318"/>
                  </a:lnTo>
                  <a:lnTo>
                    <a:pt x="0" y="477"/>
                  </a:lnTo>
                  <a:lnTo>
                    <a:pt x="80" y="556"/>
                  </a:lnTo>
                  <a:lnTo>
                    <a:pt x="159" y="636"/>
                  </a:lnTo>
                  <a:lnTo>
                    <a:pt x="477" y="636"/>
                  </a:lnTo>
                  <a:lnTo>
                    <a:pt x="636" y="397"/>
                  </a:lnTo>
                  <a:lnTo>
                    <a:pt x="636" y="239"/>
                  </a:lnTo>
                  <a:lnTo>
                    <a:pt x="556" y="159"/>
                  </a:lnTo>
                  <a:lnTo>
                    <a:pt x="477" y="8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33"/>
            <p:cNvSpPr/>
            <p:nvPr/>
          </p:nvSpPr>
          <p:spPr>
            <a:xfrm>
              <a:off x="5150450" y="1751350"/>
              <a:ext cx="15925" cy="15925"/>
            </a:xfrm>
            <a:custGeom>
              <a:avLst/>
              <a:gdLst/>
              <a:ahLst/>
              <a:cxnLst/>
              <a:rect l="l" t="t" r="r" b="b"/>
              <a:pathLst>
                <a:path w="637" h="637" extrusionOk="0">
                  <a:moveTo>
                    <a:pt x="239" y="1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318"/>
                  </a:lnTo>
                  <a:lnTo>
                    <a:pt x="1" y="398"/>
                  </a:lnTo>
                  <a:lnTo>
                    <a:pt x="80" y="557"/>
                  </a:lnTo>
                  <a:lnTo>
                    <a:pt x="239" y="636"/>
                  </a:lnTo>
                  <a:lnTo>
                    <a:pt x="477" y="636"/>
                  </a:lnTo>
                  <a:lnTo>
                    <a:pt x="557" y="557"/>
                  </a:lnTo>
                  <a:lnTo>
                    <a:pt x="636" y="398"/>
                  </a:lnTo>
                  <a:lnTo>
                    <a:pt x="636" y="239"/>
                  </a:lnTo>
                  <a:lnTo>
                    <a:pt x="636" y="159"/>
                  </a:lnTo>
                  <a:lnTo>
                    <a:pt x="477" y="8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33"/>
            <p:cNvSpPr/>
            <p:nvPr/>
          </p:nvSpPr>
          <p:spPr>
            <a:xfrm>
              <a:off x="5160375" y="1699725"/>
              <a:ext cx="15925" cy="15900"/>
            </a:xfrm>
            <a:custGeom>
              <a:avLst/>
              <a:gdLst/>
              <a:ahLst/>
              <a:cxnLst/>
              <a:rect l="l" t="t" r="r" b="b"/>
              <a:pathLst>
                <a:path w="637" h="636" extrusionOk="0">
                  <a:moveTo>
                    <a:pt x="239" y="0"/>
                  </a:moveTo>
                  <a:lnTo>
                    <a:pt x="160" y="80"/>
                  </a:lnTo>
                  <a:lnTo>
                    <a:pt x="80" y="159"/>
                  </a:lnTo>
                  <a:lnTo>
                    <a:pt x="1" y="239"/>
                  </a:lnTo>
                  <a:lnTo>
                    <a:pt x="1" y="397"/>
                  </a:lnTo>
                  <a:lnTo>
                    <a:pt x="80" y="477"/>
                  </a:lnTo>
                  <a:lnTo>
                    <a:pt x="160" y="556"/>
                  </a:lnTo>
                  <a:lnTo>
                    <a:pt x="319" y="636"/>
                  </a:lnTo>
                  <a:lnTo>
                    <a:pt x="398" y="636"/>
                  </a:lnTo>
                  <a:lnTo>
                    <a:pt x="557" y="556"/>
                  </a:lnTo>
                  <a:lnTo>
                    <a:pt x="636" y="318"/>
                  </a:lnTo>
                  <a:lnTo>
                    <a:pt x="636" y="239"/>
                  </a:lnTo>
                  <a:lnTo>
                    <a:pt x="557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33"/>
            <p:cNvSpPr/>
            <p:nvPr/>
          </p:nvSpPr>
          <p:spPr>
            <a:xfrm>
              <a:off x="5134575" y="1658025"/>
              <a:ext cx="15900" cy="15900"/>
            </a:xfrm>
            <a:custGeom>
              <a:avLst/>
              <a:gdLst/>
              <a:ahLst/>
              <a:cxnLst/>
              <a:rect l="l" t="t" r="r" b="b"/>
              <a:pathLst>
                <a:path w="636" h="636" extrusionOk="0">
                  <a:moveTo>
                    <a:pt x="238" y="0"/>
                  </a:moveTo>
                  <a:lnTo>
                    <a:pt x="80" y="80"/>
                  </a:lnTo>
                  <a:lnTo>
                    <a:pt x="0" y="159"/>
                  </a:lnTo>
                  <a:lnTo>
                    <a:pt x="0" y="238"/>
                  </a:lnTo>
                  <a:lnTo>
                    <a:pt x="0" y="397"/>
                  </a:lnTo>
                  <a:lnTo>
                    <a:pt x="80" y="477"/>
                  </a:lnTo>
                  <a:lnTo>
                    <a:pt x="159" y="556"/>
                  </a:lnTo>
                  <a:lnTo>
                    <a:pt x="238" y="636"/>
                  </a:lnTo>
                  <a:lnTo>
                    <a:pt x="397" y="636"/>
                  </a:lnTo>
                  <a:lnTo>
                    <a:pt x="477" y="556"/>
                  </a:lnTo>
                  <a:lnTo>
                    <a:pt x="636" y="318"/>
                  </a:lnTo>
                  <a:lnTo>
                    <a:pt x="636" y="238"/>
                  </a:lnTo>
                  <a:lnTo>
                    <a:pt x="556" y="8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B1B3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33"/>
            <p:cNvSpPr/>
            <p:nvPr/>
          </p:nvSpPr>
          <p:spPr>
            <a:xfrm>
              <a:off x="5219950" y="1638150"/>
              <a:ext cx="174800" cy="343600"/>
            </a:xfrm>
            <a:custGeom>
              <a:avLst/>
              <a:gdLst/>
              <a:ahLst/>
              <a:cxnLst/>
              <a:rect l="l" t="t" r="r" b="b"/>
              <a:pathLst>
                <a:path w="6992" h="13744" extrusionOk="0">
                  <a:moveTo>
                    <a:pt x="5641" y="1"/>
                  </a:moveTo>
                  <a:lnTo>
                    <a:pt x="5244" y="160"/>
                  </a:lnTo>
                  <a:lnTo>
                    <a:pt x="4926" y="319"/>
                  </a:lnTo>
                  <a:lnTo>
                    <a:pt x="4688" y="557"/>
                  </a:lnTo>
                  <a:lnTo>
                    <a:pt x="4449" y="795"/>
                  </a:lnTo>
                  <a:lnTo>
                    <a:pt x="4290" y="1192"/>
                  </a:lnTo>
                  <a:lnTo>
                    <a:pt x="4211" y="1590"/>
                  </a:lnTo>
                  <a:lnTo>
                    <a:pt x="4052" y="2543"/>
                  </a:lnTo>
                  <a:lnTo>
                    <a:pt x="3814" y="4846"/>
                  </a:lnTo>
                  <a:lnTo>
                    <a:pt x="3496" y="6117"/>
                  </a:lnTo>
                  <a:lnTo>
                    <a:pt x="3337" y="6753"/>
                  </a:lnTo>
                  <a:lnTo>
                    <a:pt x="3099" y="7388"/>
                  </a:lnTo>
                  <a:lnTo>
                    <a:pt x="2781" y="8024"/>
                  </a:lnTo>
                  <a:lnTo>
                    <a:pt x="2543" y="8580"/>
                  </a:lnTo>
                  <a:lnTo>
                    <a:pt x="1828" y="9533"/>
                  </a:lnTo>
                  <a:lnTo>
                    <a:pt x="716" y="11042"/>
                  </a:lnTo>
                  <a:lnTo>
                    <a:pt x="239" y="11678"/>
                  </a:lnTo>
                  <a:lnTo>
                    <a:pt x="160" y="11916"/>
                  </a:lnTo>
                  <a:lnTo>
                    <a:pt x="80" y="12234"/>
                  </a:lnTo>
                  <a:lnTo>
                    <a:pt x="1" y="12472"/>
                  </a:lnTo>
                  <a:lnTo>
                    <a:pt x="80" y="12790"/>
                  </a:lnTo>
                  <a:lnTo>
                    <a:pt x="239" y="13028"/>
                  </a:lnTo>
                  <a:lnTo>
                    <a:pt x="477" y="13346"/>
                  </a:lnTo>
                  <a:lnTo>
                    <a:pt x="716" y="13584"/>
                  </a:lnTo>
                  <a:lnTo>
                    <a:pt x="954" y="13743"/>
                  </a:lnTo>
                  <a:lnTo>
                    <a:pt x="1272" y="13743"/>
                  </a:lnTo>
                  <a:lnTo>
                    <a:pt x="1590" y="13664"/>
                  </a:lnTo>
                  <a:lnTo>
                    <a:pt x="1907" y="13584"/>
                  </a:lnTo>
                  <a:lnTo>
                    <a:pt x="2225" y="13346"/>
                  </a:lnTo>
                  <a:lnTo>
                    <a:pt x="2940" y="12790"/>
                  </a:lnTo>
                  <a:lnTo>
                    <a:pt x="3734" y="11916"/>
                  </a:lnTo>
                  <a:lnTo>
                    <a:pt x="4449" y="10883"/>
                  </a:lnTo>
                  <a:lnTo>
                    <a:pt x="5085" y="9771"/>
                  </a:lnTo>
                  <a:lnTo>
                    <a:pt x="5720" y="8500"/>
                  </a:lnTo>
                  <a:lnTo>
                    <a:pt x="6197" y="7071"/>
                  </a:lnTo>
                  <a:lnTo>
                    <a:pt x="6594" y="5641"/>
                  </a:lnTo>
                  <a:lnTo>
                    <a:pt x="6832" y="4211"/>
                  </a:lnTo>
                  <a:lnTo>
                    <a:pt x="6991" y="2860"/>
                  </a:lnTo>
                  <a:lnTo>
                    <a:pt x="6912" y="1669"/>
                  </a:lnTo>
                  <a:lnTo>
                    <a:pt x="6832" y="1192"/>
                  </a:lnTo>
                  <a:lnTo>
                    <a:pt x="6753" y="716"/>
                  </a:lnTo>
                  <a:lnTo>
                    <a:pt x="6515" y="398"/>
                  </a:lnTo>
                  <a:lnTo>
                    <a:pt x="6276" y="160"/>
                  </a:lnTo>
                  <a:lnTo>
                    <a:pt x="6038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33"/>
            <p:cNvSpPr/>
            <p:nvPr/>
          </p:nvSpPr>
          <p:spPr>
            <a:xfrm>
              <a:off x="1528225" y="418825"/>
              <a:ext cx="4559575" cy="1215375"/>
            </a:xfrm>
            <a:custGeom>
              <a:avLst/>
              <a:gdLst/>
              <a:ahLst/>
              <a:cxnLst/>
              <a:rect l="l" t="t" r="r" b="b"/>
              <a:pathLst>
                <a:path w="182383" h="48615" extrusionOk="0">
                  <a:moveTo>
                    <a:pt x="82215" y="3734"/>
                  </a:moveTo>
                  <a:lnTo>
                    <a:pt x="83407" y="3813"/>
                  </a:lnTo>
                  <a:lnTo>
                    <a:pt x="84440" y="3893"/>
                  </a:lnTo>
                  <a:lnTo>
                    <a:pt x="85234" y="4052"/>
                  </a:lnTo>
                  <a:lnTo>
                    <a:pt x="85869" y="4290"/>
                  </a:lnTo>
                  <a:lnTo>
                    <a:pt x="86346" y="4608"/>
                  </a:lnTo>
                  <a:lnTo>
                    <a:pt x="86664" y="5005"/>
                  </a:lnTo>
                  <a:lnTo>
                    <a:pt x="86902" y="5482"/>
                  </a:lnTo>
                  <a:lnTo>
                    <a:pt x="87061" y="6038"/>
                  </a:lnTo>
                  <a:lnTo>
                    <a:pt x="87140" y="6753"/>
                  </a:lnTo>
                  <a:lnTo>
                    <a:pt x="87140" y="7626"/>
                  </a:lnTo>
                  <a:lnTo>
                    <a:pt x="87061" y="9692"/>
                  </a:lnTo>
                  <a:lnTo>
                    <a:pt x="86982" y="12472"/>
                  </a:lnTo>
                  <a:lnTo>
                    <a:pt x="86982" y="15252"/>
                  </a:lnTo>
                  <a:lnTo>
                    <a:pt x="86902" y="16364"/>
                  </a:lnTo>
                  <a:lnTo>
                    <a:pt x="86823" y="17317"/>
                  </a:lnTo>
                  <a:lnTo>
                    <a:pt x="86664" y="18112"/>
                  </a:lnTo>
                  <a:lnTo>
                    <a:pt x="86425" y="18668"/>
                  </a:lnTo>
                  <a:lnTo>
                    <a:pt x="86108" y="19224"/>
                  </a:lnTo>
                  <a:lnTo>
                    <a:pt x="85790" y="19542"/>
                  </a:lnTo>
                  <a:lnTo>
                    <a:pt x="85313" y="19859"/>
                  </a:lnTo>
                  <a:lnTo>
                    <a:pt x="84678" y="20018"/>
                  </a:lnTo>
                  <a:lnTo>
                    <a:pt x="83963" y="20177"/>
                  </a:lnTo>
                  <a:lnTo>
                    <a:pt x="83089" y="20177"/>
                  </a:lnTo>
                  <a:lnTo>
                    <a:pt x="80944" y="20257"/>
                  </a:lnTo>
                  <a:lnTo>
                    <a:pt x="78085" y="20177"/>
                  </a:lnTo>
                  <a:lnTo>
                    <a:pt x="73080" y="20257"/>
                  </a:lnTo>
                  <a:lnTo>
                    <a:pt x="68950" y="20336"/>
                  </a:lnTo>
                  <a:lnTo>
                    <a:pt x="63230" y="20495"/>
                  </a:lnTo>
                  <a:lnTo>
                    <a:pt x="61324" y="20415"/>
                  </a:lnTo>
                  <a:lnTo>
                    <a:pt x="60609" y="20415"/>
                  </a:lnTo>
                  <a:lnTo>
                    <a:pt x="59894" y="20336"/>
                  </a:lnTo>
                  <a:lnTo>
                    <a:pt x="59338" y="20177"/>
                  </a:lnTo>
                  <a:lnTo>
                    <a:pt x="58862" y="20018"/>
                  </a:lnTo>
                  <a:lnTo>
                    <a:pt x="58464" y="19780"/>
                  </a:lnTo>
                  <a:lnTo>
                    <a:pt x="58147" y="19462"/>
                  </a:lnTo>
                  <a:lnTo>
                    <a:pt x="57908" y="19144"/>
                  </a:lnTo>
                  <a:lnTo>
                    <a:pt x="57749" y="18747"/>
                  </a:lnTo>
                  <a:lnTo>
                    <a:pt x="57749" y="18350"/>
                  </a:lnTo>
                  <a:lnTo>
                    <a:pt x="57829" y="17794"/>
                  </a:lnTo>
                  <a:lnTo>
                    <a:pt x="58067" y="17317"/>
                  </a:lnTo>
                  <a:lnTo>
                    <a:pt x="58305" y="16761"/>
                  </a:lnTo>
                  <a:lnTo>
                    <a:pt x="58941" y="15570"/>
                  </a:lnTo>
                  <a:lnTo>
                    <a:pt x="59735" y="14458"/>
                  </a:lnTo>
                  <a:lnTo>
                    <a:pt x="60609" y="13346"/>
                  </a:lnTo>
                  <a:lnTo>
                    <a:pt x="61880" y="11598"/>
                  </a:lnTo>
                  <a:lnTo>
                    <a:pt x="63072" y="9851"/>
                  </a:lnTo>
                  <a:lnTo>
                    <a:pt x="64422" y="8024"/>
                  </a:lnTo>
                  <a:lnTo>
                    <a:pt x="65216" y="7150"/>
                  </a:lnTo>
                  <a:lnTo>
                    <a:pt x="65931" y="6355"/>
                  </a:lnTo>
                  <a:lnTo>
                    <a:pt x="66805" y="5640"/>
                  </a:lnTo>
                  <a:lnTo>
                    <a:pt x="67599" y="5084"/>
                  </a:lnTo>
                  <a:lnTo>
                    <a:pt x="68553" y="4608"/>
                  </a:lnTo>
                  <a:lnTo>
                    <a:pt x="69665" y="4290"/>
                  </a:lnTo>
                  <a:lnTo>
                    <a:pt x="70936" y="4052"/>
                  </a:lnTo>
                  <a:lnTo>
                    <a:pt x="72286" y="3893"/>
                  </a:lnTo>
                  <a:lnTo>
                    <a:pt x="73795" y="3813"/>
                  </a:lnTo>
                  <a:lnTo>
                    <a:pt x="75384" y="3734"/>
                  </a:lnTo>
                  <a:close/>
                  <a:moveTo>
                    <a:pt x="114148" y="4131"/>
                  </a:moveTo>
                  <a:lnTo>
                    <a:pt x="115260" y="4211"/>
                  </a:lnTo>
                  <a:lnTo>
                    <a:pt x="116134" y="4370"/>
                  </a:lnTo>
                  <a:lnTo>
                    <a:pt x="116929" y="4608"/>
                  </a:lnTo>
                  <a:lnTo>
                    <a:pt x="117485" y="4846"/>
                  </a:lnTo>
                  <a:lnTo>
                    <a:pt x="118041" y="5164"/>
                  </a:lnTo>
                  <a:lnTo>
                    <a:pt x="118358" y="5640"/>
                  </a:lnTo>
                  <a:lnTo>
                    <a:pt x="118676" y="6197"/>
                  </a:lnTo>
                  <a:lnTo>
                    <a:pt x="118835" y="6911"/>
                  </a:lnTo>
                  <a:lnTo>
                    <a:pt x="118994" y="7706"/>
                  </a:lnTo>
                  <a:lnTo>
                    <a:pt x="119073" y="8659"/>
                  </a:lnTo>
                  <a:lnTo>
                    <a:pt x="119073" y="9771"/>
                  </a:lnTo>
                  <a:lnTo>
                    <a:pt x="119073" y="12472"/>
                  </a:lnTo>
                  <a:lnTo>
                    <a:pt x="119073" y="15252"/>
                  </a:lnTo>
                  <a:lnTo>
                    <a:pt x="119073" y="17397"/>
                  </a:lnTo>
                  <a:lnTo>
                    <a:pt x="119073" y="18191"/>
                  </a:lnTo>
                  <a:lnTo>
                    <a:pt x="118914" y="18827"/>
                  </a:lnTo>
                  <a:lnTo>
                    <a:pt x="118756" y="19383"/>
                  </a:lnTo>
                  <a:lnTo>
                    <a:pt x="118517" y="19780"/>
                  </a:lnTo>
                  <a:lnTo>
                    <a:pt x="118120" y="20098"/>
                  </a:lnTo>
                  <a:lnTo>
                    <a:pt x="117643" y="20257"/>
                  </a:lnTo>
                  <a:lnTo>
                    <a:pt x="117008" y="20415"/>
                  </a:lnTo>
                  <a:lnTo>
                    <a:pt x="116293" y="20495"/>
                  </a:lnTo>
                  <a:lnTo>
                    <a:pt x="114228" y="20574"/>
                  </a:lnTo>
                  <a:lnTo>
                    <a:pt x="111448" y="20574"/>
                  </a:lnTo>
                  <a:lnTo>
                    <a:pt x="106364" y="20654"/>
                  </a:lnTo>
                  <a:lnTo>
                    <a:pt x="102074" y="20654"/>
                  </a:lnTo>
                  <a:lnTo>
                    <a:pt x="95719" y="20813"/>
                  </a:lnTo>
                  <a:lnTo>
                    <a:pt x="93495" y="20733"/>
                  </a:lnTo>
                  <a:lnTo>
                    <a:pt x="91827" y="20654"/>
                  </a:lnTo>
                  <a:lnTo>
                    <a:pt x="91112" y="20574"/>
                  </a:lnTo>
                  <a:lnTo>
                    <a:pt x="90556" y="20415"/>
                  </a:lnTo>
                  <a:lnTo>
                    <a:pt x="90000" y="20177"/>
                  </a:lnTo>
                  <a:lnTo>
                    <a:pt x="89603" y="19939"/>
                  </a:lnTo>
                  <a:lnTo>
                    <a:pt x="89444" y="19780"/>
                  </a:lnTo>
                  <a:lnTo>
                    <a:pt x="89365" y="19542"/>
                  </a:lnTo>
                  <a:lnTo>
                    <a:pt x="89206" y="18668"/>
                  </a:lnTo>
                  <a:lnTo>
                    <a:pt x="89047" y="17476"/>
                  </a:lnTo>
                  <a:lnTo>
                    <a:pt x="88967" y="16126"/>
                  </a:lnTo>
                  <a:lnTo>
                    <a:pt x="88967" y="13266"/>
                  </a:lnTo>
                  <a:lnTo>
                    <a:pt x="88967" y="11122"/>
                  </a:lnTo>
                  <a:lnTo>
                    <a:pt x="88967" y="9612"/>
                  </a:lnTo>
                  <a:lnTo>
                    <a:pt x="88967" y="8262"/>
                  </a:lnTo>
                  <a:lnTo>
                    <a:pt x="88967" y="7150"/>
                  </a:lnTo>
                  <a:lnTo>
                    <a:pt x="89126" y="6197"/>
                  </a:lnTo>
                  <a:lnTo>
                    <a:pt x="89285" y="5720"/>
                  </a:lnTo>
                  <a:lnTo>
                    <a:pt x="89444" y="5402"/>
                  </a:lnTo>
                  <a:lnTo>
                    <a:pt x="89682" y="5005"/>
                  </a:lnTo>
                  <a:lnTo>
                    <a:pt x="90000" y="4767"/>
                  </a:lnTo>
                  <a:lnTo>
                    <a:pt x="90397" y="4528"/>
                  </a:lnTo>
                  <a:lnTo>
                    <a:pt x="90874" y="4370"/>
                  </a:lnTo>
                  <a:lnTo>
                    <a:pt x="91430" y="4290"/>
                  </a:lnTo>
                  <a:lnTo>
                    <a:pt x="92065" y="4211"/>
                  </a:lnTo>
                  <a:lnTo>
                    <a:pt x="99929" y="4131"/>
                  </a:lnTo>
                  <a:close/>
                  <a:moveTo>
                    <a:pt x="124554" y="5561"/>
                  </a:moveTo>
                  <a:lnTo>
                    <a:pt x="125269" y="5799"/>
                  </a:lnTo>
                  <a:lnTo>
                    <a:pt x="126064" y="6038"/>
                  </a:lnTo>
                  <a:lnTo>
                    <a:pt x="126858" y="6355"/>
                  </a:lnTo>
                  <a:lnTo>
                    <a:pt x="127573" y="6673"/>
                  </a:lnTo>
                  <a:lnTo>
                    <a:pt x="129082" y="7547"/>
                  </a:lnTo>
                  <a:lnTo>
                    <a:pt x="130432" y="8421"/>
                  </a:lnTo>
                  <a:lnTo>
                    <a:pt x="131703" y="9453"/>
                  </a:lnTo>
                  <a:lnTo>
                    <a:pt x="132895" y="10486"/>
                  </a:lnTo>
                  <a:lnTo>
                    <a:pt x="133928" y="11519"/>
                  </a:lnTo>
                  <a:lnTo>
                    <a:pt x="134801" y="12472"/>
                  </a:lnTo>
                  <a:lnTo>
                    <a:pt x="135437" y="13266"/>
                  </a:lnTo>
                  <a:lnTo>
                    <a:pt x="135834" y="13822"/>
                  </a:lnTo>
                  <a:lnTo>
                    <a:pt x="136231" y="14617"/>
                  </a:lnTo>
                  <a:lnTo>
                    <a:pt x="136708" y="15570"/>
                  </a:lnTo>
                  <a:lnTo>
                    <a:pt x="137105" y="16603"/>
                  </a:lnTo>
                  <a:lnTo>
                    <a:pt x="137423" y="17635"/>
                  </a:lnTo>
                  <a:lnTo>
                    <a:pt x="137661" y="18588"/>
                  </a:lnTo>
                  <a:lnTo>
                    <a:pt x="137661" y="18986"/>
                  </a:lnTo>
                  <a:lnTo>
                    <a:pt x="137661" y="19383"/>
                  </a:lnTo>
                  <a:lnTo>
                    <a:pt x="137582" y="19701"/>
                  </a:lnTo>
                  <a:lnTo>
                    <a:pt x="137423" y="20018"/>
                  </a:lnTo>
                  <a:lnTo>
                    <a:pt x="137264" y="20257"/>
                  </a:lnTo>
                  <a:lnTo>
                    <a:pt x="137026" y="20415"/>
                  </a:lnTo>
                  <a:lnTo>
                    <a:pt x="136787" y="20574"/>
                  </a:lnTo>
                  <a:lnTo>
                    <a:pt x="136470" y="20733"/>
                  </a:lnTo>
                  <a:lnTo>
                    <a:pt x="135755" y="20813"/>
                  </a:lnTo>
                  <a:lnTo>
                    <a:pt x="134722" y="20892"/>
                  </a:lnTo>
                  <a:lnTo>
                    <a:pt x="131624" y="20733"/>
                  </a:lnTo>
                  <a:lnTo>
                    <a:pt x="129479" y="20654"/>
                  </a:lnTo>
                  <a:lnTo>
                    <a:pt x="124078" y="20654"/>
                  </a:lnTo>
                  <a:lnTo>
                    <a:pt x="123601" y="20574"/>
                  </a:lnTo>
                  <a:lnTo>
                    <a:pt x="123204" y="20495"/>
                  </a:lnTo>
                  <a:lnTo>
                    <a:pt x="122886" y="20336"/>
                  </a:lnTo>
                  <a:lnTo>
                    <a:pt x="122648" y="20098"/>
                  </a:lnTo>
                  <a:lnTo>
                    <a:pt x="122410" y="19780"/>
                  </a:lnTo>
                  <a:lnTo>
                    <a:pt x="122251" y="19303"/>
                  </a:lnTo>
                  <a:lnTo>
                    <a:pt x="122171" y="18827"/>
                  </a:lnTo>
                  <a:lnTo>
                    <a:pt x="122092" y="18112"/>
                  </a:lnTo>
                  <a:lnTo>
                    <a:pt x="122012" y="16364"/>
                  </a:lnTo>
                  <a:lnTo>
                    <a:pt x="122012" y="13981"/>
                  </a:lnTo>
                  <a:lnTo>
                    <a:pt x="121933" y="9533"/>
                  </a:lnTo>
                  <a:lnTo>
                    <a:pt x="122012" y="7944"/>
                  </a:lnTo>
                  <a:lnTo>
                    <a:pt x="122092" y="7229"/>
                  </a:lnTo>
                  <a:lnTo>
                    <a:pt x="122251" y="6753"/>
                  </a:lnTo>
                  <a:lnTo>
                    <a:pt x="122410" y="6276"/>
                  </a:lnTo>
                  <a:lnTo>
                    <a:pt x="122648" y="5958"/>
                  </a:lnTo>
                  <a:lnTo>
                    <a:pt x="122966" y="5720"/>
                  </a:lnTo>
                  <a:lnTo>
                    <a:pt x="123363" y="5561"/>
                  </a:lnTo>
                  <a:close/>
                  <a:moveTo>
                    <a:pt x="80865" y="1"/>
                  </a:moveTo>
                  <a:lnTo>
                    <a:pt x="77846" y="159"/>
                  </a:lnTo>
                  <a:lnTo>
                    <a:pt x="75066" y="318"/>
                  </a:lnTo>
                  <a:lnTo>
                    <a:pt x="72604" y="636"/>
                  </a:lnTo>
                  <a:lnTo>
                    <a:pt x="70380" y="1113"/>
                  </a:lnTo>
                  <a:lnTo>
                    <a:pt x="69347" y="1351"/>
                  </a:lnTo>
                  <a:lnTo>
                    <a:pt x="68394" y="1669"/>
                  </a:lnTo>
                  <a:lnTo>
                    <a:pt x="67520" y="1986"/>
                  </a:lnTo>
                  <a:lnTo>
                    <a:pt x="66726" y="2384"/>
                  </a:lnTo>
                  <a:lnTo>
                    <a:pt x="66011" y="2860"/>
                  </a:lnTo>
                  <a:lnTo>
                    <a:pt x="65375" y="3337"/>
                  </a:lnTo>
                  <a:lnTo>
                    <a:pt x="64819" y="3813"/>
                  </a:lnTo>
                  <a:lnTo>
                    <a:pt x="64343" y="4370"/>
                  </a:lnTo>
                  <a:lnTo>
                    <a:pt x="60609" y="9136"/>
                  </a:lnTo>
                  <a:lnTo>
                    <a:pt x="56717" y="13822"/>
                  </a:lnTo>
                  <a:lnTo>
                    <a:pt x="52507" y="18906"/>
                  </a:lnTo>
                  <a:lnTo>
                    <a:pt x="44960" y="19224"/>
                  </a:lnTo>
                  <a:lnTo>
                    <a:pt x="28120" y="20018"/>
                  </a:lnTo>
                  <a:lnTo>
                    <a:pt x="18985" y="20495"/>
                  </a:lnTo>
                  <a:lnTo>
                    <a:pt x="10883" y="20971"/>
                  </a:lnTo>
                  <a:lnTo>
                    <a:pt x="4846" y="21369"/>
                  </a:lnTo>
                  <a:lnTo>
                    <a:pt x="2939" y="21528"/>
                  </a:lnTo>
                  <a:lnTo>
                    <a:pt x="2065" y="21686"/>
                  </a:lnTo>
                  <a:lnTo>
                    <a:pt x="1668" y="21925"/>
                  </a:lnTo>
                  <a:lnTo>
                    <a:pt x="1271" y="22242"/>
                  </a:lnTo>
                  <a:lnTo>
                    <a:pt x="1033" y="22719"/>
                  </a:lnTo>
                  <a:lnTo>
                    <a:pt x="715" y="23275"/>
                  </a:lnTo>
                  <a:lnTo>
                    <a:pt x="556" y="23831"/>
                  </a:lnTo>
                  <a:lnTo>
                    <a:pt x="397" y="24546"/>
                  </a:lnTo>
                  <a:lnTo>
                    <a:pt x="159" y="25976"/>
                  </a:lnTo>
                  <a:lnTo>
                    <a:pt x="80" y="27406"/>
                  </a:lnTo>
                  <a:lnTo>
                    <a:pt x="0" y="28756"/>
                  </a:lnTo>
                  <a:lnTo>
                    <a:pt x="80" y="29789"/>
                  </a:lnTo>
                  <a:lnTo>
                    <a:pt x="159" y="30424"/>
                  </a:lnTo>
                  <a:lnTo>
                    <a:pt x="238" y="30583"/>
                  </a:lnTo>
                  <a:lnTo>
                    <a:pt x="318" y="30663"/>
                  </a:lnTo>
                  <a:lnTo>
                    <a:pt x="953" y="30663"/>
                  </a:lnTo>
                  <a:lnTo>
                    <a:pt x="1112" y="30742"/>
                  </a:lnTo>
                  <a:lnTo>
                    <a:pt x="1271" y="30901"/>
                  </a:lnTo>
                  <a:lnTo>
                    <a:pt x="1430" y="31139"/>
                  </a:lnTo>
                  <a:lnTo>
                    <a:pt x="1589" y="31457"/>
                  </a:lnTo>
                  <a:lnTo>
                    <a:pt x="1668" y="31934"/>
                  </a:lnTo>
                  <a:lnTo>
                    <a:pt x="1748" y="32490"/>
                  </a:lnTo>
                  <a:lnTo>
                    <a:pt x="1827" y="33284"/>
                  </a:lnTo>
                  <a:lnTo>
                    <a:pt x="1827" y="34317"/>
                  </a:lnTo>
                  <a:lnTo>
                    <a:pt x="1668" y="37017"/>
                  </a:lnTo>
                  <a:lnTo>
                    <a:pt x="1589" y="37732"/>
                  </a:lnTo>
                  <a:lnTo>
                    <a:pt x="1589" y="39400"/>
                  </a:lnTo>
                  <a:lnTo>
                    <a:pt x="1668" y="40274"/>
                  </a:lnTo>
                  <a:lnTo>
                    <a:pt x="1827" y="41069"/>
                  </a:lnTo>
                  <a:lnTo>
                    <a:pt x="1986" y="41466"/>
                  </a:lnTo>
                  <a:lnTo>
                    <a:pt x="2145" y="41704"/>
                  </a:lnTo>
                  <a:lnTo>
                    <a:pt x="2304" y="41863"/>
                  </a:lnTo>
                  <a:lnTo>
                    <a:pt x="2542" y="41942"/>
                  </a:lnTo>
                  <a:lnTo>
                    <a:pt x="4528" y="42101"/>
                  </a:lnTo>
                  <a:lnTo>
                    <a:pt x="6990" y="42260"/>
                  </a:lnTo>
                  <a:lnTo>
                    <a:pt x="10883" y="42260"/>
                  </a:lnTo>
                  <a:lnTo>
                    <a:pt x="11995" y="42181"/>
                  </a:lnTo>
                  <a:lnTo>
                    <a:pt x="12551" y="42101"/>
                  </a:lnTo>
                  <a:lnTo>
                    <a:pt x="13028" y="41863"/>
                  </a:lnTo>
                  <a:lnTo>
                    <a:pt x="13425" y="41625"/>
                  </a:lnTo>
                  <a:lnTo>
                    <a:pt x="13901" y="41307"/>
                  </a:lnTo>
                  <a:lnTo>
                    <a:pt x="14934" y="40433"/>
                  </a:lnTo>
                  <a:lnTo>
                    <a:pt x="16046" y="39559"/>
                  </a:lnTo>
                  <a:lnTo>
                    <a:pt x="16761" y="39083"/>
                  </a:lnTo>
                  <a:lnTo>
                    <a:pt x="17555" y="38686"/>
                  </a:lnTo>
                  <a:lnTo>
                    <a:pt x="18429" y="38288"/>
                  </a:lnTo>
                  <a:lnTo>
                    <a:pt x="19462" y="37971"/>
                  </a:lnTo>
                  <a:lnTo>
                    <a:pt x="20653" y="37653"/>
                  </a:lnTo>
                  <a:lnTo>
                    <a:pt x="21924" y="37494"/>
                  </a:lnTo>
                  <a:lnTo>
                    <a:pt x="23354" y="37415"/>
                  </a:lnTo>
                  <a:lnTo>
                    <a:pt x="25022" y="37415"/>
                  </a:lnTo>
                  <a:lnTo>
                    <a:pt x="26690" y="37573"/>
                  </a:lnTo>
                  <a:lnTo>
                    <a:pt x="28200" y="37812"/>
                  </a:lnTo>
                  <a:lnTo>
                    <a:pt x="29629" y="38129"/>
                  </a:lnTo>
                  <a:lnTo>
                    <a:pt x="30980" y="38527"/>
                  </a:lnTo>
                  <a:lnTo>
                    <a:pt x="32171" y="39003"/>
                  </a:lnTo>
                  <a:lnTo>
                    <a:pt x="33283" y="39480"/>
                  </a:lnTo>
                  <a:lnTo>
                    <a:pt x="34316" y="40036"/>
                  </a:lnTo>
                  <a:lnTo>
                    <a:pt x="35190" y="40592"/>
                  </a:lnTo>
                  <a:lnTo>
                    <a:pt x="36064" y="41227"/>
                  </a:lnTo>
                  <a:lnTo>
                    <a:pt x="36858" y="41863"/>
                  </a:lnTo>
                  <a:lnTo>
                    <a:pt x="37493" y="42498"/>
                  </a:lnTo>
                  <a:lnTo>
                    <a:pt x="38129" y="43134"/>
                  </a:lnTo>
                  <a:lnTo>
                    <a:pt x="39162" y="44325"/>
                  </a:lnTo>
                  <a:lnTo>
                    <a:pt x="40035" y="45438"/>
                  </a:lnTo>
                  <a:lnTo>
                    <a:pt x="40671" y="46391"/>
                  </a:lnTo>
                  <a:lnTo>
                    <a:pt x="40909" y="46788"/>
                  </a:lnTo>
                  <a:lnTo>
                    <a:pt x="41227" y="47106"/>
                  </a:lnTo>
                  <a:lnTo>
                    <a:pt x="41545" y="47423"/>
                  </a:lnTo>
                  <a:lnTo>
                    <a:pt x="41942" y="47662"/>
                  </a:lnTo>
                  <a:lnTo>
                    <a:pt x="42498" y="47900"/>
                  </a:lnTo>
                  <a:lnTo>
                    <a:pt x="43133" y="48059"/>
                  </a:lnTo>
                  <a:lnTo>
                    <a:pt x="44007" y="48138"/>
                  </a:lnTo>
                  <a:lnTo>
                    <a:pt x="45040" y="48297"/>
                  </a:lnTo>
                  <a:lnTo>
                    <a:pt x="47899" y="48377"/>
                  </a:lnTo>
                  <a:lnTo>
                    <a:pt x="51951" y="48297"/>
                  </a:lnTo>
                  <a:lnTo>
                    <a:pt x="57511" y="48218"/>
                  </a:lnTo>
                  <a:lnTo>
                    <a:pt x="65057" y="48059"/>
                  </a:lnTo>
                  <a:lnTo>
                    <a:pt x="74351" y="47979"/>
                  </a:lnTo>
                  <a:lnTo>
                    <a:pt x="84678" y="48059"/>
                  </a:lnTo>
                  <a:lnTo>
                    <a:pt x="94925" y="48138"/>
                  </a:lnTo>
                  <a:lnTo>
                    <a:pt x="112401" y="48297"/>
                  </a:lnTo>
                  <a:lnTo>
                    <a:pt x="119709" y="48456"/>
                  </a:lnTo>
                  <a:lnTo>
                    <a:pt x="120662" y="48615"/>
                  </a:lnTo>
                  <a:lnTo>
                    <a:pt x="123045" y="48615"/>
                  </a:lnTo>
                  <a:lnTo>
                    <a:pt x="123680" y="48535"/>
                  </a:lnTo>
                  <a:lnTo>
                    <a:pt x="124395" y="48456"/>
                  </a:lnTo>
                  <a:lnTo>
                    <a:pt x="125110" y="48297"/>
                  </a:lnTo>
                  <a:lnTo>
                    <a:pt x="125825" y="48059"/>
                  </a:lnTo>
                  <a:lnTo>
                    <a:pt x="126461" y="47662"/>
                  </a:lnTo>
                  <a:lnTo>
                    <a:pt x="127096" y="47265"/>
                  </a:lnTo>
                  <a:lnTo>
                    <a:pt x="127652" y="46788"/>
                  </a:lnTo>
                  <a:lnTo>
                    <a:pt x="128208" y="46232"/>
                  </a:lnTo>
                  <a:lnTo>
                    <a:pt x="129241" y="44881"/>
                  </a:lnTo>
                  <a:lnTo>
                    <a:pt x="130432" y="43611"/>
                  </a:lnTo>
                  <a:lnTo>
                    <a:pt x="131783" y="42498"/>
                  </a:lnTo>
                  <a:lnTo>
                    <a:pt x="132498" y="41942"/>
                  </a:lnTo>
                  <a:lnTo>
                    <a:pt x="133292" y="41466"/>
                  </a:lnTo>
                  <a:lnTo>
                    <a:pt x="134086" y="40989"/>
                  </a:lnTo>
                  <a:lnTo>
                    <a:pt x="134881" y="40513"/>
                  </a:lnTo>
                  <a:lnTo>
                    <a:pt x="135755" y="40195"/>
                  </a:lnTo>
                  <a:lnTo>
                    <a:pt x="136628" y="39798"/>
                  </a:lnTo>
                  <a:lnTo>
                    <a:pt x="137582" y="39559"/>
                  </a:lnTo>
                  <a:lnTo>
                    <a:pt x="138535" y="39321"/>
                  </a:lnTo>
                  <a:lnTo>
                    <a:pt x="139488" y="39162"/>
                  </a:lnTo>
                  <a:lnTo>
                    <a:pt x="140441" y="39083"/>
                  </a:lnTo>
                  <a:lnTo>
                    <a:pt x="144651" y="39083"/>
                  </a:lnTo>
                  <a:lnTo>
                    <a:pt x="145684" y="39242"/>
                  </a:lnTo>
                  <a:lnTo>
                    <a:pt x="146796" y="39321"/>
                  </a:lnTo>
                  <a:lnTo>
                    <a:pt x="147908" y="39559"/>
                  </a:lnTo>
                  <a:lnTo>
                    <a:pt x="149020" y="39877"/>
                  </a:lnTo>
                  <a:lnTo>
                    <a:pt x="150132" y="40195"/>
                  </a:lnTo>
                  <a:lnTo>
                    <a:pt x="151165" y="40592"/>
                  </a:lnTo>
                  <a:lnTo>
                    <a:pt x="152198" y="41148"/>
                  </a:lnTo>
                  <a:lnTo>
                    <a:pt x="153151" y="41784"/>
                  </a:lnTo>
                  <a:lnTo>
                    <a:pt x="154104" y="42498"/>
                  </a:lnTo>
                  <a:lnTo>
                    <a:pt x="155057" y="43372"/>
                  </a:lnTo>
                  <a:lnTo>
                    <a:pt x="155852" y="44325"/>
                  </a:lnTo>
                  <a:lnTo>
                    <a:pt x="156646" y="45438"/>
                  </a:lnTo>
                  <a:lnTo>
                    <a:pt x="156884" y="45676"/>
                  </a:lnTo>
                  <a:lnTo>
                    <a:pt x="157202" y="45914"/>
                  </a:lnTo>
                  <a:lnTo>
                    <a:pt x="157679" y="46232"/>
                  </a:lnTo>
                  <a:lnTo>
                    <a:pt x="158394" y="46550"/>
                  </a:lnTo>
                  <a:lnTo>
                    <a:pt x="159267" y="46788"/>
                  </a:lnTo>
                  <a:lnTo>
                    <a:pt x="160459" y="47026"/>
                  </a:lnTo>
                  <a:lnTo>
                    <a:pt x="161889" y="47185"/>
                  </a:lnTo>
                  <a:lnTo>
                    <a:pt x="171977" y="47265"/>
                  </a:lnTo>
                  <a:lnTo>
                    <a:pt x="181112" y="47265"/>
                  </a:lnTo>
                  <a:lnTo>
                    <a:pt x="181906" y="47185"/>
                  </a:lnTo>
                  <a:lnTo>
                    <a:pt x="181906" y="46311"/>
                  </a:lnTo>
                  <a:lnTo>
                    <a:pt x="181906" y="43928"/>
                  </a:lnTo>
                  <a:lnTo>
                    <a:pt x="182145" y="36859"/>
                  </a:lnTo>
                  <a:lnTo>
                    <a:pt x="182304" y="29392"/>
                  </a:lnTo>
                  <a:lnTo>
                    <a:pt x="182383" y="25182"/>
                  </a:lnTo>
                  <a:lnTo>
                    <a:pt x="182383" y="24546"/>
                  </a:lnTo>
                  <a:lnTo>
                    <a:pt x="182383" y="24228"/>
                  </a:lnTo>
                  <a:lnTo>
                    <a:pt x="182383" y="23831"/>
                  </a:lnTo>
                  <a:lnTo>
                    <a:pt x="182224" y="23513"/>
                  </a:lnTo>
                  <a:lnTo>
                    <a:pt x="181986" y="23196"/>
                  </a:lnTo>
                  <a:lnTo>
                    <a:pt x="181589" y="22798"/>
                  </a:lnTo>
                  <a:lnTo>
                    <a:pt x="181033" y="22481"/>
                  </a:lnTo>
                  <a:lnTo>
                    <a:pt x="180238" y="22163"/>
                  </a:lnTo>
                  <a:lnTo>
                    <a:pt x="179285" y="21925"/>
                  </a:lnTo>
                  <a:lnTo>
                    <a:pt x="178014" y="21686"/>
                  </a:lnTo>
                  <a:lnTo>
                    <a:pt x="176425" y="21448"/>
                  </a:lnTo>
                  <a:lnTo>
                    <a:pt x="174519" y="21289"/>
                  </a:lnTo>
                  <a:lnTo>
                    <a:pt x="172295" y="21130"/>
                  </a:lnTo>
                  <a:lnTo>
                    <a:pt x="169673" y="21051"/>
                  </a:lnTo>
                  <a:lnTo>
                    <a:pt x="156011" y="21051"/>
                  </a:lnTo>
                  <a:lnTo>
                    <a:pt x="152357" y="20971"/>
                  </a:lnTo>
                  <a:lnTo>
                    <a:pt x="150768" y="20892"/>
                  </a:lnTo>
                  <a:lnTo>
                    <a:pt x="149417" y="20733"/>
                  </a:lnTo>
                  <a:lnTo>
                    <a:pt x="148226" y="20495"/>
                  </a:lnTo>
                  <a:lnTo>
                    <a:pt x="147193" y="20257"/>
                  </a:lnTo>
                  <a:lnTo>
                    <a:pt x="146161" y="19859"/>
                  </a:lnTo>
                  <a:lnTo>
                    <a:pt x="145287" y="19383"/>
                  </a:lnTo>
                  <a:lnTo>
                    <a:pt x="144413" y="18747"/>
                  </a:lnTo>
                  <a:lnTo>
                    <a:pt x="143619" y="18032"/>
                  </a:lnTo>
                  <a:lnTo>
                    <a:pt x="142745" y="17238"/>
                  </a:lnTo>
                  <a:lnTo>
                    <a:pt x="141951" y="16205"/>
                  </a:lnTo>
                  <a:lnTo>
                    <a:pt x="141077" y="15093"/>
                  </a:lnTo>
                  <a:lnTo>
                    <a:pt x="140362" y="13902"/>
                  </a:lnTo>
                  <a:lnTo>
                    <a:pt x="138932" y="11439"/>
                  </a:lnTo>
                  <a:lnTo>
                    <a:pt x="138138" y="10089"/>
                  </a:lnTo>
                  <a:lnTo>
                    <a:pt x="137264" y="8818"/>
                  </a:lnTo>
                  <a:lnTo>
                    <a:pt x="136231" y="7547"/>
                  </a:lnTo>
                  <a:lnTo>
                    <a:pt x="135596" y="6911"/>
                  </a:lnTo>
                  <a:lnTo>
                    <a:pt x="134960" y="6355"/>
                  </a:lnTo>
                  <a:lnTo>
                    <a:pt x="134245" y="5720"/>
                  </a:lnTo>
                  <a:lnTo>
                    <a:pt x="133451" y="5164"/>
                  </a:lnTo>
                  <a:lnTo>
                    <a:pt x="132657" y="4608"/>
                  </a:lnTo>
                  <a:lnTo>
                    <a:pt x="131703" y="4131"/>
                  </a:lnTo>
                  <a:lnTo>
                    <a:pt x="130750" y="3575"/>
                  </a:lnTo>
                  <a:lnTo>
                    <a:pt x="129638" y="3099"/>
                  </a:lnTo>
                  <a:lnTo>
                    <a:pt x="128447" y="2701"/>
                  </a:lnTo>
                  <a:lnTo>
                    <a:pt x="127176" y="2304"/>
                  </a:lnTo>
                  <a:lnTo>
                    <a:pt x="125746" y="1907"/>
                  </a:lnTo>
                  <a:lnTo>
                    <a:pt x="124237" y="1589"/>
                  </a:lnTo>
                  <a:lnTo>
                    <a:pt x="122648" y="1272"/>
                  </a:lnTo>
                  <a:lnTo>
                    <a:pt x="120900" y="1033"/>
                  </a:lnTo>
                  <a:lnTo>
                    <a:pt x="119073" y="874"/>
                  </a:lnTo>
                  <a:lnTo>
                    <a:pt x="117008" y="716"/>
                  </a:lnTo>
                  <a:lnTo>
                    <a:pt x="114863" y="636"/>
                  </a:lnTo>
                  <a:lnTo>
                    <a:pt x="112639" y="557"/>
                  </a:lnTo>
                  <a:lnTo>
                    <a:pt x="103504" y="398"/>
                  </a:lnTo>
                  <a:lnTo>
                    <a:pt x="95163" y="159"/>
                  </a:lnTo>
                  <a:lnTo>
                    <a:pt x="87538" y="1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33"/>
            <p:cNvSpPr/>
            <p:nvPr/>
          </p:nvSpPr>
          <p:spPr>
            <a:xfrm>
              <a:off x="5781950" y="1223100"/>
              <a:ext cx="95350" cy="87400"/>
            </a:xfrm>
            <a:custGeom>
              <a:avLst/>
              <a:gdLst/>
              <a:ahLst/>
              <a:cxnLst/>
              <a:rect l="l" t="t" r="r" b="b"/>
              <a:pathLst>
                <a:path w="3814" h="3496" extrusionOk="0">
                  <a:moveTo>
                    <a:pt x="1351" y="1"/>
                  </a:moveTo>
                  <a:lnTo>
                    <a:pt x="1034" y="160"/>
                  </a:lnTo>
                  <a:lnTo>
                    <a:pt x="716" y="398"/>
                  </a:lnTo>
                  <a:lnTo>
                    <a:pt x="478" y="636"/>
                  </a:lnTo>
                  <a:lnTo>
                    <a:pt x="239" y="954"/>
                  </a:lnTo>
                  <a:lnTo>
                    <a:pt x="80" y="1272"/>
                  </a:lnTo>
                  <a:lnTo>
                    <a:pt x="1" y="1590"/>
                  </a:lnTo>
                  <a:lnTo>
                    <a:pt x="1" y="1987"/>
                  </a:lnTo>
                  <a:lnTo>
                    <a:pt x="1" y="2304"/>
                  </a:lnTo>
                  <a:lnTo>
                    <a:pt x="160" y="2622"/>
                  </a:lnTo>
                  <a:lnTo>
                    <a:pt x="398" y="2940"/>
                  </a:lnTo>
                  <a:lnTo>
                    <a:pt x="636" y="3178"/>
                  </a:lnTo>
                  <a:lnTo>
                    <a:pt x="1034" y="3337"/>
                  </a:lnTo>
                  <a:lnTo>
                    <a:pt x="1351" y="3417"/>
                  </a:lnTo>
                  <a:lnTo>
                    <a:pt x="1749" y="3496"/>
                  </a:lnTo>
                  <a:lnTo>
                    <a:pt x="2146" y="3417"/>
                  </a:lnTo>
                  <a:lnTo>
                    <a:pt x="2543" y="3337"/>
                  </a:lnTo>
                  <a:lnTo>
                    <a:pt x="2940" y="3178"/>
                  </a:lnTo>
                  <a:lnTo>
                    <a:pt x="3258" y="3019"/>
                  </a:lnTo>
                  <a:lnTo>
                    <a:pt x="3496" y="2781"/>
                  </a:lnTo>
                  <a:lnTo>
                    <a:pt x="3655" y="2463"/>
                  </a:lnTo>
                  <a:lnTo>
                    <a:pt x="3734" y="2225"/>
                  </a:lnTo>
                  <a:lnTo>
                    <a:pt x="3814" y="1907"/>
                  </a:lnTo>
                  <a:lnTo>
                    <a:pt x="3734" y="1590"/>
                  </a:lnTo>
                  <a:lnTo>
                    <a:pt x="3655" y="1272"/>
                  </a:lnTo>
                  <a:lnTo>
                    <a:pt x="3496" y="875"/>
                  </a:lnTo>
                  <a:lnTo>
                    <a:pt x="3337" y="636"/>
                  </a:lnTo>
                  <a:lnTo>
                    <a:pt x="3099" y="319"/>
                  </a:lnTo>
                  <a:lnTo>
                    <a:pt x="2781" y="160"/>
                  </a:lnTo>
                  <a:lnTo>
                    <a:pt x="2463" y="1"/>
                  </a:lnTo>
                  <a:close/>
                </a:path>
              </a:pathLst>
            </a:custGeom>
            <a:solidFill>
              <a:srgbClr val="D835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33"/>
            <p:cNvSpPr/>
            <p:nvPr/>
          </p:nvSpPr>
          <p:spPr>
            <a:xfrm>
              <a:off x="5817700" y="1231050"/>
              <a:ext cx="43725" cy="47700"/>
            </a:xfrm>
            <a:custGeom>
              <a:avLst/>
              <a:gdLst/>
              <a:ahLst/>
              <a:cxnLst/>
              <a:rect l="l" t="t" r="r" b="b"/>
              <a:pathLst>
                <a:path w="1749" h="1908" extrusionOk="0">
                  <a:moveTo>
                    <a:pt x="557" y="1"/>
                  </a:moveTo>
                  <a:lnTo>
                    <a:pt x="239" y="159"/>
                  </a:lnTo>
                  <a:lnTo>
                    <a:pt x="160" y="318"/>
                  </a:lnTo>
                  <a:lnTo>
                    <a:pt x="1" y="477"/>
                  </a:lnTo>
                  <a:lnTo>
                    <a:pt x="1" y="874"/>
                  </a:lnTo>
                  <a:lnTo>
                    <a:pt x="1" y="1272"/>
                  </a:lnTo>
                  <a:lnTo>
                    <a:pt x="239" y="1589"/>
                  </a:lnTo>
                  <a:lnTo>
                    <a:pt x="477" y="1828"/>
                  </a:lnTo>
                  <a:lnTo>
                    <a:pt x="795" y="1907"/>
                  </a:lnTo>
                  <a:lnTo>
                    <a:pt x="1113" y="1907"/>
                  </a:lnTo>
                  <a:lnTo>
                    <a:pt x="1431" y="1748"/>
                  </a:lnTo>
                  <a:lnTo>
                    <a:pt x="1669" y="1430"/>
                  </a:lnTo>
                  <a:lnTo>
                    <a:pt x="1748" y="1113"/>
                  </a:lnTo>
                  <a:lnTo>
                    <a:pt x="1748" y="716"/>
                  </a:lnTo>
                  <a:lnTo>
                    <a:pt x="1590" y="398"/>
                  </a:lnTo>
                  <a:lnTo>
                    <a:pt x="1272" y="159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E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33"/>
            <p:cNvSpPr/>
            <p:nvPr/>
          </p:nvSpPr>
          <p:spPr>
            <a:xfrm>
              <a:off x="16156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33"/>
            <p:cNvSpPr/>
            <p:nvPr/>
          </p:nvSpPr>
          <p:spPr>
            <a:xfrm>
              <a:off x="1671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33"/>
            <p:cNvSpPr/>
            <p:nvPr/>
          </p:nvSpPr>
          <p:spPr>
            <a:xfrm>
              <a:off x="1726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33"/>
            <p:cNvSpPr/>
            <p:nvPr/>
          </p:nvSpPr>
          <p:spPr>
            <a:xfrm>
              <a:off x="17824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33"/>
            <p:cNvSpPr/>
            <p:nvPr/>
          </p:nvSpPr>
          <p:spPr>
            <a:xfrm>
              <a:off x="1838025" y="10285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33"/>
            <p:cNvSpPr/>
            <p:nvPr/>
          </p:nvSpPr>
          <p:spPr>
            <a:xfrm>
              <a:off x="1891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33"/>
            <p:cNvSpPr/>
            <p:nvPr/>
          </p:nvSpPr>
          <p:spPr>
            <a:xfrm>
              <a:off x="19472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33"/>
            <p:cNvSpPr/>
            <p:nvPr/>
          </p:nvSpPr>
          <p:spPr>
            <a:xfrm>
              <a:off x="2002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33"/>
            <p:cNvSpPr/>
            <p:nvPr/>
          </p:nvSpPr>
          <p:spPr>
            <a:xfrm>
              <a:off x="2058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33"/>
            <p:cNvSpPr/>
            <p:nvPr/>
          </p:nvSpPr>
          <p:spPr>
            <a:xfrm>
              <a:off x="2114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33"/>
            <p:cNvSpPr/>
            <p:nvPr/>
          </p:nvSpPr>
          <p:spPr>
            <a:xfrm>
              <a:off x="216965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33"/>
            <p:cNvSpPr/>
            <p:nvPr/>
          </p:nvSpPr>
          <p:spPr>
            <a:xfrm>
              <a:off x="22232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33"/>
            <p:cNvSpPr/>
            <p:nvPr/>
          </p:nvSpPr>
          <p:spPr>
            <a:xfrm>
              <a:off x="2278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33"/>
            <p:cNvSpPr/>
            <p:nvPr/>
          </p:nvSpPr>
          <p:spPr>
            <a:xfrm>
              <a:off x="2334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33"/>
            <p:cNvSpPr/>
            <p:nvPr/>
          </p:nvSpPr>
          <p:spPr>
            <a:xfrm>
              <a:off x="2390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33"/>
            <p:cNvSpPr/>
            <p:nvPr/>
          </p:nvSpPr>
          <p:spPr>
            <a:xfrm>
              <a:off x="2445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33"/>
            <p:cNvSpPr/>
            <p:nvPr/>
          </p:nvSpPr>
          <p:spPr>
            <a:xfrm>
              <a:off x="25013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33"/>
            <p:cNvSpPr/>
            <p:nvPr/>
          </p:nvSpPr>
          <p:spPr>
            <a:xfrm>
              <a:off x="25549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33"/>
            <p:cNvSpPr/>
            <p:nvPr/>
          </p:nvSpPr>
          <p:spPr>
            <a:xfrm>
              <a:off x="2610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246;p33"/>
            <p:cNvSpPr/>
            <p:nvPr/>
          </p:nvSpPr>
          <p:spPr>
            <a:xfrm>
              <a:off x="2666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7" name="Google Shape;1247;p33"/>
            <p:cNvSpPr/>
            <p:nvPr/>
          </p:nvSpPr>
          <p:spPr>
            <a:xfrm>
              <a:off x="2721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8" name="Google Shape;1248;p33"/>
            <p:cNvSpPr/>
            <p:nvPr/>
          </p:nvSpPr>
          <p:spPr>
            <a:xfrm>
              <a:off x="2777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9" name="Google Shape;1249;p33"/>
            <p:cNvSpPr/>
            <p:nvPr/>
          </p:nvSpPr>
          <p:spPr>
            <a:xfrm>
              <a:off x="28329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6" y="2224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0" name="Google Shape;1250;p33"/>
            <p:cNvSpPr/>
            <p:nvPr/>
          </p:nvSpPr>
          <p:spPr>
            <a:xfrm>
              <a:off x="28865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1" name="Google Shape;1251;p33"/>
            <p:cNvSpPr/>
            <p:nvPr/>
          </p:nvSpPr>
          <p:spPr>
            <a:xfrm>
              <a:off x="294215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2" name="Google Shape;1252;p33"/>
            <p:cNvSpPr/>
            <p:nvPr/>
          </p:nvSpPr>
          <p:spPr>
            <a:xfrm>
              <a:off x="29977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3" name="Google Shape;1253;p33"/>
            <p:cNvSpPr/>
            <p:nvPr/>
          </p:nvSpPr>
          <p:spPr>
            <a:xfrm>
              <a:off x="3053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33"/>
            <p:cNvSpPr/>
            <p:nvPr/>
          </p:nvSpPr>
          <p:spPr>
            <a:xfrm>
              <a:off x="3108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33"/>
            <p:cNvSpPr/>
            <p:nvPr/>
          </p:nvSpPr>
          <p:spPr>
            <a:xfrm>
              <a:off x="316457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6" name="Google Shape;1256;p33"/>
            <p:cNvSpPr/>
            <p:nvPr/>
          </p:nvSpPr>
          <p:spPr>
            <a:xfrm>
              <a:off x="32182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7" name="Google Shape;1257;p33"/>
            <p:cNvSpPr/>
            <p:nvPr/>
          </p:nvSpPr>
          <p:spPr>
            <a:xfrm>
              <a:off x="3273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33"/>
            <p:cNvSpPr/>
            <p:nvPr/>
          </p:nvSpPr>
          <p:spPr>
            <a:xfrm>
              <a:off x="3329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33"/>
            <p:cNvSpPr/>
            <p:nvPr/>
          </p:nvSpPr>
          <p:spPr>
            <a:xfrm>
              <a:off x="3385000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0" name="Google Shape;1260;p33"/>
            <p:cNvSpPr/>
            <p:nvPr/>
          </p:nvSpPr>
          <p:spPr>
            <a:xfrm>
              <a:off x="34406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1" name="Google Shape;1261;p33"/>
            <p:cNvSpPr/>
            <p:nvPr/>
          </p:nvSpPr>
          <p:spPr>
            <a:xfrm>
              <a:off x="3496225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33"/>
            <p:cNvSpPr/>
            <p:nvPr/>
          </p:nvSpPr>
          <p:spPr>
            <a:xfrm>
              <a:off x="35498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3605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3661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3716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37722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38258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38814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393707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39927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4048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10390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41575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4213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268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4324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4379925" y="10285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4435550" y="1084100"/>
              <a:ext cx="53625" cy="55625"/>
            </a:xfrm>
            <a:custGeom>
              <a:avLst/>
              <a:gdLst/>
              <a:ahLst/>
              <a:cxnLst/>
              <a:rect l="l" t="t" r="r" b="b"/>
              <a:pathLst>
                <a:path w="214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44891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454475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46003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65597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7115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476717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48208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48764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49320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987600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50432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5098825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145" y="2225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51524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52080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52636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531925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537485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5430450" y="10841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146" y="2225"/>
                  </a:lnTo>
                  <a:lnTo>
                    <a:pt x="21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548407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553967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5595300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4" y="2224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5650900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5706500" y="1028500"/>
              <a:ext cx="53650" cy="55625"/>
            </a:xfrm>
            <a:custGeom>
              <a:avLst/>
              <a:gdLst/>
              <a:ahLst/>
              <a:cxnLst/>
              <a:rect l="l" t="t" r="r" b="b"/>
              <a:pathLst>
                <a:path w="2146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145" y="2224"/>
                  </a:lnTo>
                  <a:lnTo>
                    <a:pt x="214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57601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5"/>
                  </a:lnTo>
                  <a:lnTo>
                    <a:pt x="2224" y="2225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58157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0" y="0"/>
                  </a:moveTo>
                  <a:lnTo>
                    <a:pt x="0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5871325" y="10841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5926925" y="1028500"/>
              <a:ext cx="55625" cy="55625"/>
            </a:xfrm>
            <a:custGeom>
              <a:avLst/>
              <a:gdLst/>
              <a:ahLst/>
              <a:cxnLst/>
              <a:rect l="l" t="t" r="r" b="b"/>
              <a:pathLst>
                <a:path w="2225" h="2225" extrusionOk="0">
                  <a:moveTo>
                    <a:pt x="1" y="0"/>
                  </a:moveTo>
                  <a:lnTo>
                    <a:pt x="1" y="2224"/>
                  </a:lnTo>
                  <a:lnTo>
                    <a:pt x="2225" y="2224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6" name="Google Shape;1306;p33"/>
            <p:cNvSpPr/>
            <p:nvPr/>
          </p:nvSpPr>
          <p:spPr>
            <a:xfrm>
              <a:off x="5982525" y="1084100"/>
              <a:ext cx="55650" cy="55625"/>
            </a:xfrm>
            <a:custGeom>
              <a:avLst/>
              <a:gdLst/>
              <a:ahLst/>
              <a:cxnLst/>
              <a:rect l="l" t="t" r="r" b="b"/>
              <a:pathLst>
                <a:path w="2226" h="2225" extrusionOk="0">
                  <a:moveTo>
                    <a:pt x="1" y="0"/>
                  </a:moveTo>
                  <a:lnTo>
                    <a:pt x="1" y="2225"/>
                  </a:lnTo>
                  <a:lnTo>
                    <a:pt x="2225" y="2225"/>
                  </a:lnTo>
                  <a:lnTo>
                    <a:pt x="2225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33"/>
            <p:cNvSpPr/>
            <p:nvPr/>
          </p:nvSpPr>
          <p:spPr>
            <a:xfrm>
              <a:off x="5545650" y="1524950"/>
              <a:ext cx="609675" cy="133100"/>
            </a:xfrm>
            <a:custGeom>
              <a:avLst/>
              <a:gdLst/>
              <a:ahLst/>
              <a:cxnLst/>
              <a:rect l="l" t="t" r="r" b="b"/>
              <a:pathLst>
                <a:path w="24387" h="5324" extrusionOk="0">
                  <a:moveTo>
                    <a:pt x="7467" y="1"/>
                  </a:moveTo>
                  <a:lnTo>
                    <a:pt x="4766" y="80"/>
                  </a:lnTo>
                  <a:lnTo>
                    <a:pt x="2780" y="160"/>
                  </a:lnTo>
                  <a:lnTo>
                    <a:pt x="1509" y="319"/>
                  </a:lnTo>
                  <a:lnTo>
                    <a:pt x="1033" y="478"/>
                  </a:lnTo>
                  <a:lnTo>
                    <a:pt x="636" y="636"/>
                  </a:lnTo>
                  <a:lnTo>
                    <a:pt x="397" y="875"/>
                  </a:lnTo>
                  <a:lnTo>
                    <a:pt x="159" y="1113"/>
                  </a:lnTo>
                  <a:lnTo>
                    <a:pt x="80" y="1351"/>
                  </a:lnTo>
                  <a:lnTo>
                    <a:pt x="0" y="1669"/>
                  </a:lnTo>
                  <a:lnTo>
                    <a:pt x="0" y="2463"/>
                  </a:lnTo>
                  <a:lnTo>
                    <a:pt x="0" y="3417"/>
                  </a:lnTo>
                  <a:lnTo>
                    <a:pt x="80" y="3814"/>
                  </a:lnTo>
                  <a:lnTo>
                    <a:pt x="239" y="4132"/>
                  </a:lnTo>
                  <a:lnTo>
                    <a:pt x="477" y="4449"/>
                  </a:lnTo>
                  <a:lnTo>
                    <a:pt x="795" y="4688"/>
                  </a:lnTo>
                  <a:lnTo>
                    <a:pt x="1192" y="4847"/>
                  </a:lnTo>
                  <a:lnTo>
                    <a:pt x="1748" y="5005"/>
                  </a:lnTo>
                  <a:lnTo>
                    <a:pt x="2383" y="5085"/>
                  </a:lnTo>
                  <a:lnTo>
                    <a:pt x="3257" y="5244"/>
                  </a:lnTo>
                  <a:lnTo>
                    <a:pt x="5402" y="5323"/>
                  </a:lnTo>
                  <a:lnTo>
                    <a:pt x="18667" y="5323"/>
                  </a:lnTo>
                  <a:lnTo>
                    <a:pt x="20812" y="5244"/>
                  </a:lnTo>
                  <a:lnTo>
                    <a:pt x="21686" y="5164"/>
                  </a:lnTo>
                  <a:lnTo>
                    <a:pt x="22321" y="5085"/>
                  </a:lnTo>
                  <a:lnTo>
                    <a:pt x="22957" y="4926"/>
                  </a:lnTo>
                  <a:lnTo>
                    <a:pt x="23354" y="4767"/>
                  </a:lnTo>
                  <a:lnTo>
                    <a:pt x="23751" y="4529"/>
                  </a:lnTo>
                  <a:lnTo>
                    <a:pt x="23990" y="4211"/>
                  </a:lnTo>
                  <a:lnTo>
                    <a:pt x="24148" y="3893"/>
                  </a:lnTo>
                  <a:lnTo>
                    <a:pt x="24307" y="3496"/>
                  </a:lnTo>
                  <a:lnTo>
                    <a:pt x="24387" y="3020"/>
                  </a:lnTo>
                  <a:lnTo>
                    <a:pt x="24387" y="2463"/>
                  </a:lnTo>
                  <a:lnTo>
                    <a:pt x="24387" y="1749"/>
                  </a:lnTo>
                  <a:lnTo>
                    <a:pt x="24387" y="1431"/>
                  </a:lnTo>
                  <a:lnTo>
                    <a:pt x="24307" y="1193"/>
                  </a:lnTo>
                  <a:lnTo>
                    <a:pt x="24148" y="954"/>
                  </a:lnTo>
                  <a:lnTo>
                    <a:pt x="23910" y="716"/>
                  </a:lnTo>
                  <a:lnTo>
                    <a:pt x="23513" y="557"/>
                  </a:lnTo>
                  <a:lnTo>
                    <a:pt x="23036" y="398"/>
                  </a:lnTo>
                  <a:lnTo>
                    <a:pt x="22321" y="319"/>
                  </a:lnTo>
                  <a:lnTo>
                    <a:pt x="21448" y="239"/>
                  </a:lnTo>
                  <a:lnTo>
                    <a:pt x="19065" y="80"/>
                  </a:lnTo>
                  <a:lnTo>
                    <a:pt x="15649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33"/>
            <p:cNvSpPr/>
            <p:nvPr/>
          </p:nvSpPr>
          <p:spPr>
            <a:xfrm>
              <a:off x="5821675" y="1550775"/>
              <a:ext cx="303875" cy="79475"/>
            </a:xfrm>
            <a:custGeom>
              <a:avLst/>
              <a:gdLst/>
              <a:ahLst/>
              <a:cxnLst/>
              <a:rect l="l" t="t" r="r" b="b"/>
              <a:pathLst>
                <a:path w="12155" h="3179" extrusionOk="0">
                  <a:moveTo>
                    <a:pt x="3893" y="1"/>
                  </a:moveTo>
                  <a:lnTo>
                    <a:pt x="2145" y="80"/>
                  </a:lnTo>
                  <a:lnTo>
                    <a:pt x="1510" y="160"/>
                  </a:lnTo>
                  <a:lnTo>
                    <a:pt x="954" y="318"/>
                  </a:lnTo>
                  <a:lnTo>
                    <a:pt x="557" y="477"/>
                  </a:lnTo>
                  <a:lnTo>
                    <a:pt x="239" y="716"/>
                  </a:lnTo>
                  <a:lnTo>
                    <a:pt x="80" y="1033"/>
                  </a:lnTo>
                  <a:lnTo>
                    <a:pt x="1" y="1510"/>
                  </a:lnTo>
                  <a:lnTo>
                    <a:pt x="80" y="1987"/>
                  </a:lnTo>
                  <a:lnTo>
                    <a:pt x="239" y="2384"/>
                  </a:lnTo>
                  <a:lnTo>
                    <a:pt x="557" y="2622"/>
                  </a:lnTo>
                  <a:lnTo>
                    <a:pt x="1033" y="2860"/>
                  </a:lnTo>
                  <a:lnTo>
                    <a:pt x="1748" y="3019"/>
                  </a:lnTo>
                  <a:lnTo>
                    <a:pt x="2543" y="3099"/>
                  </a:lnTo>
                  <a:lnTo>
                    <a:pt x="5005" y="3178"/>
                  </a:lnTo>
                  <a:lnTo>
                    <a:pt x="7706" y="3099"/>
                  </a:lnTo>
                  <a:lnTo>
                    <a:pt x="8897" y="3019"/>
                  </a:lnTo>
                  <a:lnTo>
                    <a:pt x="10009" y="2860"/>
                  </a:lnTo>
                  <a:lnTo>
                    <a:pt x="10883" y="2701"/>
                  </a:lnTo>
                  <a:lnTo>
                    <a:pt x="11519" y="2384"/>
                  </a:lnTo>
                  <a:lnTo>
                    <a:pt x="11757" y="2225"/>
                  </a:lnTo>
                  <a:lnTo>
                    <a:pt x="11995" y="1987"/>
                  </a:lnTo>
                  <a:lnTo>
                    <a:pt x="12075" y="1748"/>
                  </a:lnTo>
                  <a:lnTo>
                    <a:pt x="12154" y="1510"/>
                  </a:lnTo>
                  <a:lnTo>
                    <a:pt x="12075" y="1272"/>
                  </a:lnTo>
                  <a:lnTo>
                    <a:pt x="11995" y="1113"/>
                  </a:lnTo>
                  <a:lnTo>
                    <a:pt x="11757" y="954"/>
                  </a:lnTo>
                  <a:lnTo>
                    <a:pt x="11519" y="795"/>
                  </a:lnTo>
                  <a:lnTo>
                    <a:pt x="10804" y="557"/>
                  </a:lnTo>
                  <a:lnTo>
                    <a:pt x="9851" y="318"/>
                  </a:lnTo>
                  <a:lnTo>
                    <a:pt x="8659" y="160"/>
                  </a:lnTo>
                  <a:lnTo>
                    <a:pt x="7229" y="80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33"/>
            <p:cNvSpPr/>
            <p:nvPr/>
          </p:nvSpPr>
          <p:spPr>
            <a:xfrm>
              <a:off x="1474600" y="1441550"/>
              <a:ext cx="359475" cy="135075"/>
            </a:xfrm>
            <a:custGeom>
              <a:avLst/>
              <a:gdLst/>
              <a:ahLst/>
              <a:cxnLst/>
              <a:rect l="l" t="t" r="r" b="b"/>
              <a:pathLst>
                <a:path w="14379" h="5403" extrusionOk="0">
                  <a:moveTo>
                    <a:pt x="6514" y="1"/>
                  </a:moveTo>
                  <a:lnTo>
                    <a:pt x="4369" y="80"/>
                  </a:lnTo>
                  <a:lnTo>
                    <a:pt x="2781" y="80"/>
                  </a:lnTo>
                  <a:lnTo>
                    <a:pt x="1669" y="160"/>
                  </a:lnTo>
                  <a:lnTo>
                    <a:pt x="874" y="398"/>
                  </a:lnTo>
                  <a:lnTo>
                    <a:pt x="636" y="477"/>
                  </a:lnTo>
                  <a:lnTo>
                    <a:pt x="398" y="716"/>
                  </a:lnTo>
                  <a:lnTo>
                    <a:pt x="239" y="875"/>
                  </a:lnTo>
                  <a:lnTo>
                    <a:pt x="159" y="1113"/>
                  </a:lnTo>
                  <a:lnTo>
                    <a:pt x="0" y="1748"/>
                  </a:lnTo>
                  <a:lnTo>
                    <a:pt x="0" y="2543"/>
                  </a:lnTo>
                  <a:lnTo>
                    <a:pt x="0" y="3496"/>
                  </a:lnTo>
                  <a:lnTo>
                    <a:pt x="80" y="3893"/>
                  </a:lnTo>
                  <a:lnTo>
                    <a:pt x="159" y="4211"/>
                  </a:lnTo>
                  <a:lnTo>
                    <a:pt x="318" y="4449"/>
                  </a:lnTo>
                  <a:lnTo>
                    <a:pt x="477" y="4687"/>
                  </a:lnTo>
                  <a:lnTo>
                    <a:pt x="715" y="4926"/>
                  </a:lnTo>
                  <a:lnTo>
                    <a:pt x="1033" y="5085"/>
                  </a:lnTo>
                  <a:lnTo>
                    <a:pt x="1430" y="5164"/>
                  </a:lnTo>
                  <a:lnTo>
                    <a:pt x="1907" y="5243"/>
                  </a:lnTo>
                  <a:lnTo>
                    <a:pt x="3178" y="5402"/>
                  </a:lnTo>
                  <a:lnTo>
                    <a:pt x="10962" y="5402"/>
                  </a:lnTo>
                  <a:lnTo>
                    <a:pt x="12233" y="5323"/>
                  </a:lnTo>
                  <a:lnTo>
                    <a:pt x="12789" y="5243"/>
                  </a:lnTo>
                  <a:lnTo>
                    <a:pt x="13187" y="5085"/>
                  </a:lnTo>
                  <a:lnTo>
                    <a:pt x="13504" y="5005"/>
                  </a:lnTo>
                  <a:lnTo>
                    <a:pt x="13743" y="4767"/>
                  </a:lnTo>
                  <a:lnTo>
                    <a:pt x="13981" y="4529"/>
                  </a:lnTo>
                  <a:lnTo>
                    <a:pt x="14140" y="4290"/>
                  </a:lnTo>
                  <a:lnTo>
                    <a:pt x="14219" y="3893"/>
                  </a:lnTo>
                  <a:lnTo>
                    <a:pt x="14299" y="3496"/>
                  </a:lnTo>
                  <a:lnTo>
                    <a:pt x="14378" y="2543"/>
                  </a:lnTo>
                  <a:lnTo>
                    <a:pt x="14378" y="1828"/>
                  </a:lnTo>
                  <a:lnTo>
                    <a:pt x="14299" y="1192"/>
                  </a:lnTo>
                  <a:lnTo>
                    <a:pt x="14219" y="1033"/>
                  </a:lnTo>
                  <a:lnTo>
                    <a:pt x="14060" y="795"/>
                  </a:lnTo>
                  <a:lnTo>
                    <a:pt x="13822" y="636"/>
                  </a:lnTo>
                  <a:lnTo>
                    <a:pt x="13584" y="477"/>
                  </a:lnTo>
                  <a:lnTo>
                    <a:pt x="13187" y="318"/>
                  </a:lnTo>
                  <a:lnTo>
                    <a:pt x="12631" y="239"/>
                  </a:lnTo>
                  <a:lnTo>
                    <a:pt x="11280" y="160"/>
                  </a:lnTo>
                  <a:lnTo>
                    <a:pt x="9215" y="80"/>
                  </a:lnTo>
                  <a:lnTo>
                    <a:pt x="651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33"/>
            <p:cNvSpPr/>
            <p:nvPr/>
          </p:nvSpPr>
          <p:spPr>
            <a:xfrm>
              <a:off x="1629500" y="1469350"/>
              <a:ext cx="178750" cy="77475"/>
            </a:xfrm>
            <a:custGeom>
              <a:avLst/>
              <a:gdLst/>
              <a:ahLst/>
              <a:cxnLst/>
              <a:rect l="l" t="t" r="r" b="b"/>
              <a:pathLst>
                <a:path w="7150" h="3099" extrusionOk="0">
                  <a:moveTo>
                    <a:pt x="2304" y="1"/>
                  </a:moveTo>
                  <a:lnTo>
                    <a:pt x="1271" y="80"/>
                  </a:lnTo>
                  <a:lnTo>
                    <a:pt x="874" y="160"/>
                  </a:lnTo>
                  <a:lnTo>
                    <a:pt x="556" y="239"/>
                  </a:lnTo>
                  <a:lnTo>
                    <a:pt x="318" y="477"/>
                  </a:lnTo>
                  <a:lnTo>
                    <a:pt x="159" y="716"/>
                  </a:lnTo>
                  <a:lnTo>
                    <a:pt x="80" y="1033"/>
                  </a:lnTo>
                  <a:lnTo>
                    <a:pt x="0" y="1431"/>
                  </a:lnTo>
                  <a:lnTo>
                    <a:pt x="0" y="1907"/>
                  </a:lnTo>
                  <a:lnTo>
                    <a:pt x="159" y="2304"/>
                  </a:lnTo>
                  <a:lnTo>
                    <a:pt x="318" y="2622"/>
                  </a:lnTo>
                  <a:lnTo>
                    <a:pt x="636" y="2860"/>
                  </a:lnTo>
                  <a:lnTo>
                    <a:pt x="1033" y="2940"/>
                  </a:lnTo>
                  <a:lnTo>
                    <a:pt x="1510" y="3099"/>
                  </a:lnTo>
                  <a:lnTo>
                    <a:pt x="4528" y="3099"/>
                  </a:lnTo>
                  <a:lnTo>
                    <a:pt x="5243" y="3019"/>
                  </a:lnTo>
                  <a:lnTo>
                    <a:pt x="5879" y="2860"/>
                  </a:lnTo>
                  <a:lnTo>
                    <a:pt x="6355" y="2622"/>
                  </a:lnTo>
                  <a:lnTo>
                    <a:pt x="6752" y="2304"/>
                  </a:lnTo>
                  <a:lnTo>
                    <a:pt x="7070" y="1907"/>
                  </a:lnTo>
                  <a:lnTo>
                    <a:pt x="7070" y="1669"/>
                  </a:lnTo>
                  <a:lnTo>
                    <a:pt x="7150" y="1431"/>
                  </a:lnTo>
                  <a:lnTo>
                    <a:pt x="7070" y="1033"/>
                  </a:lnTo>
                  <a:lnTo>
                    <a:pt x="6752" y="716"/>
                  </a:lnTo>
                  <a:lnTo>
                    <a:pt x="6355" y="477"/>
                  </a:lnTo>
                  <a:lnTo>
                    <a:pt x="5799" y="239"/>
                  </a:lnTo>
                  <a:lnTo>
                    <a:pt x="5084" y="80"/>
                  </a:lnTo>
                  <a:lnTo>
                    <a:pt x="4290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33"/>
            <p:cNvSpPr/>
            <p:nvPr/>
          </p:nvSpPr>
          <p:spPr>
            <a:xfrm>
              <a:off x="3857650" y="283800"/>
              <a:ext cx="59600" cy="75475"/>
            </a:xfrm>
            <a:custGeom>
              <a:avLst/>
              <a:gdLst/>
              <a:ahLst/>
              <a:cxnLst/>
              <a:rect l="l" t="t" r="r" b="b"/>
              <a:pathLst>
                <a:path w="2384" h="3019" extrusionOk="0">
                  <a:moveTo>
                    <a:pt x="0" y="0"/>
                  </a:moveTo>
                  <a:lnTo>
                    <a:pt x="0" y="556"/>
                  </a:lnTo>
                  <a:lnTo>
                    <a:pt x="874" y="556"/>
                  </a:lnTo>
                  <a:lnTo>
                    <a:pt x="874" y="3019"/>
                  </a:lnTo>
                  <a:lnTo>
                    <a:pt x="1510" y="3019"/>
                  </a:lnTo>
                  <a:lnTo>
                    <a:pt x="1510" y="556"/>
                  </a:lnTo>
                  <a:lnTo>
                    <a:pt x="2383" y="55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33"/>
            <p:cNvSpPr/>
            <p:nvPr/>
          </p:nvSpPr>
          <p:spPr>
            <a:xfrm>
              <a:off x="3919200" y="283800"/>
              <a:ext cx="69550" cy="75475"/>
            </a:xfrm>
            <a:custGeom>
              <a:avLst/>
              <a:gdLst/>
              <a:ahLst/>
              <a:cxnLst/>
              <a:rect l="l" t="t" r="r" b="b"/>
              <a:pathLst>
                <a:path w="2782" h="3019" extrusionOk="0">
                  <a:moveTo>
                    <a:pt x="1351" y="715"/>
                  </a:moveTo>
                  <a:lnTo>
                    <a:pt x="1749" y="1827"/>
                  </a:lnTo>
                  <a:lnTo>
                    <a:pt x="954" y="1827"/>
                  </a:lnTo>
                  <a:lnTo>
                    <a:pt x="1351" y="715"/>
                  </a:lnTo>
                  <a:close/>
                  <a:moveTo>
                    <a:pt x="1034" y="0"/>
                  </a:moveTo>
                  <a:lnTo>
                    <a:pt x="1" y="3019"/>
                  </a:lnTo>
                  <a:lnTo>
                    <a:pt x="636" y="3019"/>
                  </a:lnTo>
                  <a:lnTo>
                    <a:pt x="795" y="2383"/>
                  </a:lnTo>
                  <a:lnTo>
                    <a:pt x="1907" y="2383"/>
                  </a:lnTo>
                  <a:lnTo>
                    <a:pt x="2146" y="3019"/>
                  </a:lnTo>
                  <a:lnTo>
                    <a:pt x="2781" y="3019"/>
                  </a:lnTo>
                  <a:lnTo>
                    <a:pt x="17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33"/>
            <p:cNvSpPr/>
            <p:nvPr/>
          </p:nvSpPr>
          <p:spPr>
            <a:xfrm>
              <a:off x="3996650" y="283800"/>
              <a:ext cx="65575" cy="75475"/>
            </a:xfrm>
            <a:custGeom>
              <a:avLst/>
              <a:gdLst/>
              <a:ahLst/>
              <a:cxnLst/>
              <a:rect l="l" t="t" r="r" b="b"/>
              <a:pathLst>
                <a:path w="2623" h="3019" extrusionOk="0">
                  <a:moveTo>
                    <a:pt x="80" y="0"/>
                  </a:moveTo>
                  <a:lnTo>
                    <a:pt x="954" y="1509"/>
                  </a:lnTo>
                  <a:lnTo>
                    <a:pt x="1" y="3019"/>
                  </a:lnTo>
                  <a:lnTo>
                    <a:pt x="716" y="3019"/>
                  </a:lnTo>
                  <a:lnTo>
                    <a:pt x="1351" y="1986"/>
                  </a:lnTo>
                  <a:lnTo>
                    <a:pt x="1907" y="3019"/>
                  </a:lnTo>
                  <a:lnTo>
                    <a:pt x="2622" y="3019"/>
                  </a:lnTo>
                  <a:lnTo>
                    <a:pt x="1669" y="1430"/>
                  </a:lnTo>
                  <a:lnTo>
                    <a:pt x="2543" y="0"/>
                  </a:lnTo>
                  <a:lnTo>
                    <a:pt x="1828" y="0"/>
                  </a:lnTo>
                  <a:lnTo>
                    <a:pt x="1351" y="953"/>
                  </a:lnTo>
                  <a:lnTo>
                    <a:pt x="7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33"/>
            <p:cNvSpPr/>
            <p:nvPr/>
          </p:nvSpPr>
          <p:spPr>
            <a:xfrm>
              <a:off x="4076100" y="283800"/>
              <a:ext cx="13925" cy="75475"/>
            </a:xfrm>
            <a:custGeom>
              <a:avLst/>
              <a:gdLst/>
              <a:ahLst/>
              <a:cxnLst/>
              <a:rect l="l" t="t" r="r" b="b"/>
              <a:pathLst>
                <a:path w="557" h="3019" extrusionOk="0">
                  <a:moveTo>
                    <a:pt x="0" y="0"/>
                  </a:moveTo>
                  <a:lnTo>
                    <a:pt x="0" y="3019"/>
                  </a:lnTo>
                  <a:lnTo>
                    <a:pt x="556" y="3019"/>
                  </a:lnTo>
                  <a:lnTo>
                    <a:pt x="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"/>
          <p:cNvSpPr txBox="1">
            <a:spLocks noGrp="1"/>
          </p:cNvSpPr>
          <p:nvPr>
            <p:ph type="subTitle" idx="1"/>
          </p:nvPr>
        </p:nvSpPr>
        <p:spPr>
          <a:xfrm>
            <a:off x="1976550" y="1902281"/>
            <a:ext cx="51909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chemeClr val="dk1"/>
                </a:solidFill>
              </a:rPr>
              <a:t>The project is about on the world's largest taxi company Uber and Lyft</a:t>
            </a:r>
            <a:endParaRPr sz="23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Workflow</a:t>
            </a:r>
            <a:endParaRPr dirty="0"/>
          </a:p>
        </p:txBody>
      </p:sp>
      <p:grpSp>
        <p:nvGrpSpPr>
          <p:cNvPr id="437" name="Google Shape;437;p19"/>
          <p:cNvGrpSpPr/>
          <p:nvPr/>
        </p:nvGrpSpPr>
        <p:grpSpPr>
          <a:xfrm>
            <a:off x="3297249" y="1109874"/>
            <a:ext cx="2656689" cy="596100"/>
            <a:chOff x="3297249" y="1109874"/>
            <a:chExt cx="2656689" cy="596100"/>
          </a:xfrm>
        </p:grpSpPr>
        <p:sp>
          <p:nvSpPr>
            <p:cNvPr id="438" name="Google Shape;438;p19"/>
            <p:cNvSpPr/>
            <p:nvPr/>
          </p:nvSpPr>
          <p:spPr>
            <a:xfrm>
              <a:off x="3297249" y="1109874"/>
              <a:ext cx="596100" cy="596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dirty="0">
                <a:solidFill>
                  <a:schemeClr val="lt1"/>
                </a:solidFill>
              </a:endParaRPr>
            </a:p>
          </p:txBody>
        </p:sp>
        <p:grpSp>
          <p:nvGrpSpPr>
            <p:cNvPr id="439" name="Google Shape;439;p19"/>
            <p:cNvGrpSpPr/>
            <p:nvPr/>
          </p:nvGrpSpPr>
          <p:grpSpPr>
            <a:xfrm>
              <a:off x="3969538" y="1242013"/>
              <a:ext cx="1984400" cy="459300"/>
              <a:chOff x="3969538" y="1322775"/>
              <a:chExt cx="1984400" cy="459300"/>
            </a:xfrm>
          </p:grpSpPr>
          <p:sp>
            <p:nvSpPr>
              <p:cNvPr id="440" name="Google Shape;440;p19"/>
              <p:cNvSpPr txBox="1"/>
              <p:nvPr/>
            </p:nvSpPr>
            <p:spPr>
              <a:xfrm>
                <a:off x="3972738" y="13227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Data</a:t>
                </a:r>
                <a:endParaRPr sz="18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441" name="Google Shape;441;p19"/>
              <p:cNvSpPr txBox="1"/>
              <p:nvPr/>
            </p:nvSpPr>
            <p:spPr>
              <a:xfrm>
                <a:off x="3969538" y="1450275"/>
                <a:ext cx="19812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442" name="Google Shape;442;p19"/>
          <p:cNvGrpSpPr/>
          <p:nvPr/>
        </p:nvGrpSpPr>
        <p:grpSpPr>
          <a:xfrm>
            <a:off x="414554" y="1509185"/>
            <a:ext cx="2653421" cy="2696472"/>
            <a:chOff x="3525722" y="1985800"/>
            <a:chExt cx="2702609" cy="2746178"/>
          </a:xfrm>
        </p:grpSpPr>
        <p:sp>
          <p:nvSpPr>
            <p:cNvPr id="443" name="Google Shape;443;p19"/>
            <p:cNvSpPr/>
            <p:nvPr/>
          </p:nvSpPr>
          <p:spPr>
            <a:xfrm>
              <a:off x="5442457" y="4676877"/>
              <a:ext cx="683885" cy="51372"/>
            </a:xfrm>
            <a:custGeom>
              <a:avLst/>
              <a:gdLst/>
              <a:ahLst/>
              <a:cxnLst/>
              <a:rect l="l" t="t" r="r" b="b"/>
              <a:pathLst>
                <a:path w="19263" h="1447" extrusionOk="0">
                  <a:moveTo>
                    <a:pt x="8650" y="0"/>
                  </a:moveTo>
                  <a:lnTo>
                    <a:pt x="7692" y="10"/>
                  </a:lnTo>
                  <a:lnTo>
                    <a:pt x="6763" y="29"/>
                  </a:lnTo>
                  <a:lnTo>
                    <a:pt x="5882" y="58"/>
                  </a:lnTo>
                  <a:lnTo>
                    <a:pt x="5039" y="86"/>
                  </a:lnTo>
                  <a:lnTo>
                    <a:pt x="4244" y="125"/>
                  </a:lnTo>
                  <a:lnTo>
                    <a:pt x="3506" y="163"/>
                  </a:lnTo>
                  <a:lnTo>
                    <a:pt x="2826" y="211"/>
                  </a:lnTo>
                  <a:lnTo>
                    <a:pt x="2204" y="259"/>
                  </a:lnTo>
                  <a:lnTo>
                    <a:pt x="1648" y="316"/>
                  </a:lnTo>
                  <a:lnTo>
                    <a:pt x="1160" y="374"/>
                  </a:lnTo>
                  <a:lnTo>
                    <a:pt x="757" y="441"/>
                  </a:lnTo>
                  <a:lnTo>
                    <a:pt x="432" y="508"/>
                  </a:lnTo>
                  <a:lnTo>
                    <a:pt x="307" y="536"/>
                  </a:lnTo>
                  <a:lnTo>
                    <a:pt x="202" y="575"/>
                  </a:lnTo>
                  <a:lnTo>
                    <a:pt x="116" y="613"/>
                  </a:lnTo>
                  <a:lnTo>
                    <a:pt x="49" y="642"/>
                  </a:lnTo>
                  <a:lnTo>
                    <a:pt x="10" y="680"/>
                  </a:lnTo>
                  <a:lnTo>
                    <a:pt x="1" y="699"/>
                  </a:lnTo>
                  <a:lnTo>
                    <a:pt x="1" y="718"/>
                  </a:lnTo>
                  <a:lnTo>
                    <a:pt x="1" y="738"/>
                  </a:lnTo>
                  <a:lnTo>
                    <a:pt x="10" y="757"/>
                  </a:lnTo>
                  <a:lnTo>
                    <a:pt x="49" y="795"/>
                  </a:lnTo>
                  <a:lnTo>
                    <a:pt x="116" y="833"/>
                  </a:lnTo>
                  <a:lnTo>
                    <a:pt x="202" y="862"/>
                  </a:lnTo>
                  <a:lnTo>
                    <a:pt x="307" y="900"/>
                  </a:lnTo>
                  <a:lnTo>
                    <a:pt x="432" y="939"/>
                  </a:lnTo>
                  <a:lnTo>
                    <a:pt x="757" y="1006"/>
                  </a:lnTo>
                  <a:lnTo>
                    <a:pt x="1160" y="1063"/>
                  </a:lnTo>
                  <a:lnTo>
                    <a:pt x="1648" y="1121"/>
                  </a:lnTo>
                  <a:lnTo>
                    <a:pt x="2204" y="1178"/>
                  </a:lnTo>
                  <a:lnTo>
                    <a:pt x="2826" y="1236"/>
                  </a:lnTo>
                  <a:lnTo>
                    <a:pt x="3506" y="1274"/>
                  </a:lnTo>
                  <a:lnTo>
                    <a:pt x="4244" y="1322"/>
                  </a:lnTo>
                  <a:lnTo>
                    <a:pt x="5039" y="1360"/>
                  </a:lnTo>
                  <a:lnTo>
                    <a:pt x="5882" y="1389"/>
                  </a:lnTo>
                  <a:lnTo>
                    <a:pt x="6763" y="1408"/>
                  </a:lnTo>
                  <a:lnTo>
                    <a:pt x="7692" y="1427"/>
                  </a:lnTo>
                  <a:lnTo>
                    <a:pt x="8650" y="1437"/>
                  </a:lnTo>
                  <a:lnTo>
                    <a:pt x="9627" y="1446"/>
                  </a:lnTo>
                  <a:lnTo>
                    <a:pt x="10613" y="1437"/>
                  </a:lnTo>
                  <a:lnTo>
                    <a:pt x="11571" y="1427"/>
                  </a:lnTo>
                  <a:lnTo>
                    <a:pt x="12491" y="1408"/>
                  </a:lnTo>
                  <a:lnTo>
                    <a:pt x="13381" y="1389"/>
                  </a:lnTo>
                  <a:lnTo>
                    <a:pt x="14224" y="1360"/>
                  </a:lnTo>
                  <a:lnTo>
                    <a:pt x="15019" y="1322"/>
                  </a:lnTo>
                  <a:lnTo>
                    <a:pt x="15757" y="1274"/>
                  </a:lnTo>
                  <a:lnTo>
                    <a:pt x="16437" y="1236"/>
                  </a:lnTo>
                  <a:lnTo>
                    <a:pt x="17059" y="1178"/>
                  </a:lnTo>
                  <a:lnTo>
                    <a:pt x="17615" y="1121"/>
                  </a:lnTo>
                  <a:lnTo>
                    <a:pt x="18094" y="1063"/>
                  </a:lnTo>
                  <a:lnTo>
                    <a:pt x="18506" y="1006"/>
                  </a:lnTo>
                  <a:lnTo>
                    <a:pt x="18831" y="939"/>
                  </a:lnTo>
                  <a:lnTo>
                    <a:pt x="18956" y="900"/>
                  </a:lnTo>
                  <a:lnTo>
                    <a:pt x="19061" y="862"/>
                  </a:lnTo>
                  <a:lnTo>
                    <a:pt x="19147" y="833"/>
                  </a:lnTo>
                  <a:lnTo>
                    <a:pt x="19214" y="795"/>
                  </a:lnTo>
                  <a:lnTo>
                    <a:pt x="19243" y="757"/>
                  </a:lnTo>
                  <a:lnTo>
                    <a:pt x="19253" y="738"/>
                  </a:lnTo>
                  <a:lnTo>
                    <a:pt x="19262" y="718"/>
                  </a:lnTo>
                  <a:lnTo>
                    <a:pt x="19253" y="699"/>
                  </a:lnTo>
                  <a:lnTo>
                    <a:pt x="19243" y="680"/>
                  </a:lnTo>
                  <a:lnTo>
                    <a:pt x="19214" y="642"/>
                  </a:lnTo>
                  <a:lnTo>
                    <a:pt x="19147" y="613"/>
                  </a:lnTo>
                  <a:lnTo>
                    <a:pt x="19061" y="575"/>
                  </a:lnTo>
                  <a:lnTo>
                    <a:pt x="18956" y="536"/>
                  </a:lnTo>
                  <a:lnTo>
                    <a:pt x="18831" y="508"/>
                  </a:lnTo>
                  <a:lnTo>
                    <a:pt x="18506" y="441"/>
                  </a:lnTo>
                  <a:lnTo>
                    <a:pt x="18094" y="374"/>
                  </a:lnTo>
                  <a:lnTo>
                    <a:pt x="17615" y="316"/>
                  </a:lnTo>
                  <a:lnTo>
                    <a:pt x="17059" y="259"/>
                  </a:lnTo>
                  <a:lnTo>
                    <a:pt x="16437" y="211"/>
                  </a:lnTo>
                  <a:lnTo>
                    <a:pt x="15757" y="163"/>
                  </a:lnTo>
                  <a:lnTo>
                    <a:pt x="15019" y="125"/>
                  </a:lnTo>
                  <a:lnTo>
                    <a:pt x="14224" y="86"/>
                  </a:lnTo>
                  <a:lnTo>
                    <a:pt x="13381" y="58"/>
                  </a:lnTo>
                  <a:lnTo>
                    <a:pt x="12491" y="29"/>
                  </a:lnTo>
                  <a:lnTo>
                    <a:pt x="11571" y="10"/>
                  </a:lnTo>
                  <a:lnTo>
                    <a:pt x="10613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3525722" y="4641150"/>
              <a:ext cx="995383" cy="90828"/>
            </a:xfrm>
            <a:custGeom>
              <a:avLst/>
              <a:gdLst/>
              <a:ahLst/>
              <a:cxnLst/>
              <a:rect l="l" t="t" r="r" b="b"/>
              <a:pathLst>
                <a:path w="45219" h="2558" extrusionOk="0">
                  <a:moveTo>
                    <a:pt x="22614" y="0"/>
                  </a:moveTo>
                  <a:lnTo>
                    <a:pt x="20296" y="10"/>
                  </a:lnTo>
                  <a:lnTo>
                    <a:pt x="18055" y="29"/>
                  </a:lnTo>
                  <a:lnTo>
                    <a:pt x="15890" y="58"/>
                  </a:lnTo>
                  <a:lnTo>
                    <a:pt x="13812" y="106"/>
                  </a:lnTo>
                  <a:lnTo>
                    <a:pt x="11839" y="154"/>
                  </a:lnTo>
                  <a:lnTo>
                    <a:pt x="9971" y="221"/>
                  </a:lnTo>
                  <a:lnTo>
                    <a:pt x="8228" y="297"/>
                  </a:lnTo>
                  <a:lnTo>
                    <a:pt x="6628" y="374"/>
                  </a:lnTo>
                  <a:lnTo>
                    <a:pt x="5163" y="470"/>
                  </a:lnTo>
                  <a:lnTo>
                    <a:pt x="3870" y="566"/>
                  </a:lnTo>
                  <a:lnTo>
                    <a:pt x="2730" y="671"/>
                  </a:lnTo>
                  <a:lnTo>
                    <a:pt x="2232" y="728"/>
                  </a:lnTo>
                  <a:lnTo>
                    <a:pt x="1782" y="786"/>
                  </a:lnTo>
                  <a:lnTo>
                    <a:pt x="1379" y="843"/>
                  </a:lnTo>
                  <a:lnTo>
                    <a:pt x="1025" y="901"/>
                  </a:lnTo>
                  <a:lnTo>
                    <a:pt x="718" y="958"/>
                  </a:lnTo>
                  <a:lnTo>
                    <a:pt x="460" y="1025"/>
                  </a:lnTo>
                  <a:lnTo>
                    <a:pt x="268" y="1083"/>
                  </a:lnTo>
                  <a:lnTo>
                    <a:pt x="182" y="1121"/>
                  </a:lnTo>
                  <a:lnTo>
                    <a:pt x="125" y="1150"/>
                  </a:lnTo>
                  <a:lnTo>
                    <a:pt x="67" y="1179"/>
                  </a:lnTo>
                  <a:lnTo>
                    <a:pt x="38" y="1217"/>
                  </a:lnTo>
                  <a:lnTo>
                    <a:pt x="10" y="1246"/>
                  </a:lnTo>
                  <a:lnTo>
                    <a:pt x="0" y="1274"/>
                  </a:lnTo>
                  <a:lnTo>
                    <a:pt x="10" y="1313"/>
                  </a:lnTo>
                  <a:lnTo>
                    <a:pt x="38" y="1341"/>
                  </a:lnTo>
                  <a:lnTo>
                    <a:pt x="67" y="1380"/>
                  </a:lnTo>
                  <a:lnTo>
                    <a:pt x="125" y="1408"/>
                  </a:lnTo>
                  <a:lnTo>
                    <a:pt x="182" y="1437"/>
                  </a:lnTo>
                  <a:lnTo>
                    <a:pt x="268" y="1475"/>
                  </a:lnTo>
                  <a:lnTo>
                    <a:pt x="460" y="1533"/>
                  </a:lnTo>
                  <a:lnTo>
                    <a:pt x="718" y="1600"/>
                  </a:lnTo>
                  <a:lnTo>
                    <a:pt x="1025" y="1657"/>
                  </a:lnTo>
                  <a:lnTo>
                    <a:pt x="1379" y="1715"/>
                  </a:lnTo>
                  <a:lnTo>
                    <a:pt x="1782" y="1772"/>
                  </a:lnTo>
                  <a:lnTo>
                    <a:pt x="2232" y="1830"/>
                  </a:lnTo>
                  <a:lnTo>
                    <a:pt x="2730" y="1887"/>
                  </a:lnTo>
                  <a:lnTo>
                    <a:pt x="3870" y="1993"/>
                  </a:lnTo>
                  <a:lnTo>
                    <a:pt x="5163" y="2088"/>
                  </a:lnTo>
                  <a:lnTo>
                    <a:pt x="6628" y="2184"/>
                  </a:lnTo>
                  <a:lnTo>
                    <a:pt x="8228" y="2261"/>
                  </a:lnTo>
                  <a:lnTo>
                    <a:pt x="9971" y="2337"/>
                  </a:lnTo>
                  <a:lnTo>
                    <a:pt x="11839" y="2405"/>
                  </a:lnTo>
                  <a:lnTo>
                    <a:pt x="13812" y="2452"/>
                  </a:lnTo>
                  <a:lnTo>
                    <a:pt x="15890" y="2500"/>
                  </a:lnTo>
                  <a:lnTo>
                    <a:pt x="18055" y="2529"/>
                  </a:lnTo>
                  <a:lnTo>
                    <a:pt x="20296" y="2548"/>
                  </a:lnTo>
                  <a:lnTo>
                    <a:pt x="22614" y="2558"/>
                  </a:lnTo>
                  <a:lnTo>
                    <a:pt x="24922" y="2548"/>
                  </a:lnTo>
                  <a:lnTo>
                    <a:pt x="27163" y="2529"/>
                  </a:lnTo>
                  <a:lnTo>
                    <a:pt x="29328" y="2500"/>
                  </a:lnTo>
                  <a:lnTo>
                    <a:pt x="31407" y="2452"/>
                  </a:lnTo>
                  <a:lnTo>
                    <a:pt x="33380" y="2405"/>
                  </a:lnTo>
                  <a:lnTo>
                    <a:pt x="35247" y="2337"/>
                  </a:lnTo>
                  <a:lnTo>
                    <a:pt x="36991" y="2261"/>
                  </a:lnTo>
                  <a:lnTo>
                    <a:pt x="38590" y="2184"/>
                  </a:lnTo>
                  <a:lnTo>
                    <a:pt x="40056" y="2088"/>
                  </a:lnTo>
                  <a:lnTo>
                    <a:pt x="41358" y="1993"/>
                  </a:lnTo>
                  <a:lnTo>
                    <a:pt x="42488" y="1887"/>
                  </a:lnTo>
                  <a:lnTo>
                    <a:pt x="42986" y="1830"/>
                  </a:lnTo>
                  <a:lnTo>
                    <a:pt x="43437" y="1772"/>
                  </a:lnTo>
                  <a:lnTo>
                    <a:pt x="43839" y="1715"/>
                  </a:lnTo>
                  <a:lnTo>
                    <a:pt x="44193" y="1657"/>
                  </a:lnTo>
                  <a:lnTo>
                    <a:pt x="44500" y="1600"/>
                  </a:lnTo>
                  <a:lnTo>
                    <a:pt x="44758" y="1533"/>
                  </a:lnTo>
                  <a:lnTo>
                    <a:pt x="44950" y="1475"/>
                  </a:lnTo>
                  <a:lnTo>
                    <a:pt x="45036" y="1437"/>
                  </a:lnTo>
                  <a:lnTo>
                    <a:pt x="45094" y="1408"/>
                  </a:lnTo>
                  <a:lnTo>
                    <a:pt x="45151" y="1380"/>
                  </a:lnTo>
                  <a:lnTo>
                    <a:pt x="45189" y="1341"/>
                  </a:lnTo>
                  <a:lnTo>
                    <a:pt x="45209" y="1313"/>
                  </a:lnTo>
                  <a:lnTo>
                    <a:pt x="45218" y="1274"/>
                  </a:lnTo>
                  <a:lnTo>
                    <a:pt x="45209" y="1246"/>
                  </a:lnTo>
                  <a:lnTo>
                    <a:pt x="45189" y="1217"/>
                  </a:lnTo>
                  <a:lnTo>
                    <a:pt x="45151" y="1179"/>
                  </a:lnTo>
                  <a:lnTo>
                    <a:pt x="45094" y="1150"/>
                  </a:lnTo>
                  <a:lnTo>
                    <a:pt x="45036" y="1121"/>
                  </a:lnTo>
                  <a:lnTo>
                    <a:pt x="44950" y="1083"/>
                  </a:lnTo>
                  <a:lnTo>
                    <a:pt x="44758" y="1025"/>
                  </a:lnTo>
                  <a:lnTo>
                    <a:pt x="44500" y="958"/>
                  </a:lnTo>
                  <a:lnTo>
                    <a:pt x="44193" y="901"/>
                  </a:lnTo>
                  <a:lnTo>
                    <a:pt x="43839" y="843"/>
                  </a:lnTo>
                  <a:lnTo>
                    <a:pt x="43437" y="786"/>
                  </a:lnTo>
                  <a:lnTo>
                    <a:pt x="42986" y="728"/>
                  </a:lnTo>
                  <a:lnTo>
                    <a:pt x="42488" y="671"/>
                  </a:lnTo>
                  <a:lnTo>
                    <a:pt x="41358" y="566"/>
                  </a:lnTo>
                  <a:lnTo>
                    <a:pt x="40056" y="470"/>
                  </a:lnTo>
                  <a:lnTo>
                    <a:pt x="38590" y="374"/>
                  </a:lnTo>
                  <a:lnTo>
                    <a:pt x="36991" y="297"/>
                  </a:lnTo>
                  <a:lnTo>
                    <a:pt x="35247" y="221"/>
                  </a:lnTo>
                  <a:lnTo>
                    <a:pt x="33380" y="154"/>
                  </a:lnTo>
                  <a:lnTo>
                    <a:pt x="31407" y="106"/>
                  </a:lnTo>
                  <a:lnTo>
                    <a:pt x="29328" y="58"/>
                  </a:lnTo>
                  <a:lnTo>
                    <a:pt x="27163" y="29"/>
                  </a:lnTo>
                  <a:lnTo>
                    <a:pt x="24922" y="10"/>
                  </a:lnTo>
                  <a:lnTo>
                    <a:pt x="22614" y="0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5580521" y="4523830"/>
              <a:ext cx="288067" cy="139134"/>
            </a:xfrm>
            <a:custGeom>
              <a:avLst/>
              <a:gdLst/>
              <a:ahLst/>
              <a:cxnLst/>
              <a:rect l="l" t="t" r="r" b="b"/>
              <a:pathLst>
                <a:path w="8114" h="3919" extrusionOk="0">
                  <a:moveTo>
                    <a:pt x="1447" y="1"/>
                  </a:moveTo>
                  <a:lnTo>
                    <a:pt x="1" y="1007"/>
                  </a:lnTo>
                  <a:lnTo>
                    <a:pt x="2050" y="2826"/>
                  </a:lnTo>
                  <a:lnTo>
                    <a:pt x="2184" y="2932"/>
                  </a:lnTo>
                  <a:lnTo>
                    <a:pt x="2318" y="3037"/>
                  </a:lnTo>
                  <a:lnTo>
                    <a:pt x="2462" y="3123"/>
                  </a:lnTo>
                  <a:lnTo>
                    <a:pt x="2615" y="3210"/>
                  </a:lnTo>
                  <a:lnTo>
                    <a:pt x="2769" y="3277"/>
                  </a:lnTo>
                  <a:lnTo>
                    <a:pt x="2922" y="3344"/>
                  </a:lnTo>
                  <a:lnTo>
                    <a:pt x="3085" y="3392"/>
                  </a:lnTo>
                  <a:lnTo>
                    <a:pt x="3247" y="3439"/>
                  </a:lnTo>
                  <a:lnTo>
                    <a:pt x="3860" y="3564"/>
                  </a:lnTo>
                  <a:lnTo>
                    <a:pt x="4588" y="3698"/>
                  </a:lnTo>
                  <a:lnTo>
                    <a:pt x="4972" y="3765"/>
                  </a:lnTo>
                  <a:lnTo>
                    <a:pt x="5364" y="3813"/>
                  </a:lnTo>
                  <a:lnTo>
                    <a:pt x="5757" y="3861"/>
                  </a:lnTo>
                  <a:lnTo>
                    <a:pt x="6140" y="3899"/>
                  </a:lnTo>
                  <a:lnTo>
                    <a:pt x="6514" y="3918"/>
                  </a:lnTo>
                  <a:lnTo>
                    <a:pt x="6858" y="3918"/>
                  </a:lnTo>
                  <a:lnTo>
                    <a:pt x="7021" y="3909"/>
                  </a:lnTo>
                  <a:lnTo>
                    <a:pt x="7175" y="3899"/>
                  </a:lnTo>
                  <a:lnTo>
                    <a:pt x="7328" y="3880"/>
                  </a:lnTo>
                  <a:lnTo>
                    <a:pt x="7462" y="3861"/>
                  </a:lnTo>
                  <a:lnTo>
                    <a:pt x="7586" y="3832"/>
                  </a:lnTo>
                  <a:lnTo>
                    <a:pt x="7701" y="3794"/>
                  </a:lnTo>
                  <a:lnTo>
                    <a:pt x="7807" y="3746"/>
                  </a:lnTo>
                  <a:lnTo>
                    <a:pt x="7893" y="3698"/>
                  </a:lnTo>
                  <a:lnTo>
                    <a:pt x="7969" y="3641"/>
                  </a:lnTo>
                  <a:lnTo>
                    <a:pt x="8027" y="3574"/>
                  </a:lnTo>
                  <a:lnTo>
                    <a:pt x="8075" y="3497"/>
                  </a:lnTo>
                  <a:lnTo>
                    <a:pt x="8104" y="3420"/>
                  </a:lnTo>
                  <a:lnTo>
                    <a:pt x="8113" y="3353"/>
                  </a:lnTo>
                  <a:lnTo>
                    <a:pt x="8113" y="3296"/>
                  </a:lnTo>
                  <a:lnTo>
                    <a:pt x="8113" y="3238"/>
                  </a:lnTo>
                  <a:lnTo>
                    <a:pt x="8094" y="3181"/>
                  </a:lnTo>
                  <a:lnTo>
                    <a:pt x="8075" y="3123"/>
                  </a:lnTo>
                  <a:lnTo>
                    <a:pt x="8046" y="3076"/>
                  </a:lnTo>
                  <a:lnTo>
                    <a:pt x="7979" y="2961"/>
                  </a:lnTo>
                  <a:lnTo>
                    <a:pt x="7883" y="2855"/>
                  </a:lnTo>
                  <a:lnTo>
                    <a:pt x="7768" y="2750"/>
                  </a:lnTo>
                  <a:lnTo>
                    <a:pt x="7634" y="2654"/>
                  </a:lnTo>
                  <a:lnTo>
                    <a:pt x="7481" y="2549"/>
                  </a:lnTo>
                  <a:lnTo>
                    <a:pt x="7318" y="2453"/>
                  </a:lnTo>
                  <a:lnTo>
                    <a:pt x="7136" y="2367"/>
                  </a:lnTo>
                  <a:lnTo>
                    <a:pt x="6945" y="2271"/>
                  </a:lnTo>
                  <a:lnTo>
                    <a:pt x="6734" y="2185"/>
                  </a:lnTo>
                  <a:lnTo>
                    <a:pt x="6312" y="2022"/>
                  </a:lnTo>
                  <a:lnTo>
                    <a:pt x="5862" y="1878"/>
                  </a:lnTo>
                  <a:lnTo>
                    <a:pt x="5403" y="1744"/>
                  </a:lnTo>
                  <a:lnTo>
                    <a:pt x="4972" y="1629"/>
                  </a:lnTo>
                  <a:lnTo>
                    <a:pt x="4550" y="1524"/>
                  </a:lnTo>
                  <a:lnTo>
                    <a:pt x="4186" y="1438"/>
                  </a:lnTo>
                  <a:lnTo>
                    <a:pt x="3621" y="1323"/>
                  </a:lnTo>
                  <a:lnTo>
                    <a:pt x="3410" y="1284"/>
                  </a:lnTo>
                  <a:lnTo>
                    <a:pt x="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3950723" y="4466034"/>
              <a:ext cx="209181" cy="236376"/>
            </a:xfrm>
            <a:custGeom>
              <a:avLst/>
              <a:gdLst/>
              <a:ahLst/>
              <a:cxnLst/>
              <a:rect l="l" t="t" r="r" b="b"/>
              <a:pathLst>
                <a:path w="5892" h="6658" extrusionOk="0">
                  <a:moveTo>
                    <a:pt x="5508" y="1"/>
                  </a:moveTo>
                  <a:lnTo>
                    <a:pt x="3047" y="1198"/>
                  </a:lnTo>
                  <a:lnTo>
                    <a:pt x="2893" y="1284"/>
                  </a:lnTo>
                  <a:lnTo>
                    <a:pt x="2750" y="1370"/>
                  </a:lnTo>
                  <a:lnTo>
                    <a:pt x="2616" y="1466"/>
                  </a:lnTo>
                  <a:lnTo>
                    <a:pt x="2481" y="1571"/>
                  </a:lnTo>
                  <a:lnTo>
                    <a:pt x="2357" y="1686"/>
                  </a:lnTo>
                  <a:lnTo>
                    <a:pt x="2242" y="1811"/>
                  </a:lnTo>
                  <a:lnTo>
                    <a:pt x="2127" y="1945"/>
                  </a:lnTo>
                  <a:lnTo>
                    <a:pt x="2022" y="2079"/>
                  </a:lnTo>
                  <a:lnTo>
                    <a:pt x="1677" y="2596"/>
                  </a:lnTo>
                  <a:lnTo>
                    <a:pt x="1275" y="3219"/>
                  </a:lnTo>
                  <a:lnTo>
                    <a:pt x="1064" y="3545"/>
                  </a:lnTo>
                  <a:lnTo>
                    <a:pt x="872" y="3889"/>
                  </a:lnTo>
                  <a:lnTo>
                    <a:pt x="681" y="4234"/>
                  </a:lnTo>
                  <a:lnTo>
                    <a:pt x="499" y="4579"/>
                  </a:lnTo>
                  <a:lnTo>
                    <a:pt x="336" y="4914"/>
                  </a:lnTo>
                  <a:lnTo>
                    <a:pt x="202" y="5230"/>
                  </a:lnTo>
                  <a:lnTo>
                    <a:pt x="154" y="5384"/>
                  </a:lnTo>
                  <a:lnTo>
                    <a:pt x="96" y="5537"/>
                  </a:lnTo>
                  <a:lnTo>
                    <a:pt x="58" y="5680"/>
                  </a:lnTo>
                  <a:lnTo>
                    <a:pt x="29" y="5815"/>
                  </a:lnTo>
                  <a:lnTo>
                    <a:pt x="10" y="5939"/>
                  </a:lnTo>
                  <a:lnTo>
                    <a:pt x="1" y="6064"/>
                  </a:lnTo>
                  <a:lnTo>
                    <a:pt x="1" y="6169"/>
                  </a:lnTo>
                  <a:lnTo>
                    <a:pt x="10" y="6274"/>
                  </a:lnTo>
                  <a:lnTo>
                    <a:pt x="39" y="6370"/>
                  </a:lnTo>
                  <a:lnTo>
                    <a:pt x="77" y="6447"/>
                  </a:lnTo>
                  <a:lnTo>
                    <a:pt x="125" y="6514"/>
                  </a:lnTo>
                  <a:lnTo>
                    <a:pt x="192" y="6571"/>
                  </a:lnTo>
                  <a:lnTo>
                    <a:pt x="250" y="6610"/>
                  </a:lnTo>
                  <a:lnTo>
                    <a:pt x="298" y="6629"/>
                  </a:lnTo>
                  <a:lnTo>
                    <a:pt x="355" y="6648"/>
                  </a:lnTo>
                  <a:lnTo>
                    <a:pt x="413" y="6657"/>
                  </a:lnTo>
                  <a:lnTo>
                    <a:pt x="537" y="6657"/>
                  </a:lnTo>
                  <a:lnTo>
                    <a:pt x="662" y="6629"/>
                  </a:lnTo>
                  <a:lnTo>
                    <a:pt x="796" y="6590"/>
                  </a:lnTo>
                  <a:lnTo>
                    <a:pt x="939" y="6523"/>
                  </a:lnTo>
                  <a:lnTo>
                    <a:pt x="1083" y="6437"/>
                  </a:lnTo>
                  <a:lnTo>
                    <a:pt x="1227" y="6332"/>
                  </a:lnTo>
                  <a:lnTo>
                    <a:pt x="1380" y="6217"/>
                  </a:lnTo>
                  <a:lnTo>
                    <a:pt x="1533" y="6083"/>
                  </a:lnTo>
                  <a:lnTo>
                    <a:pt x="1696" y="5939"/>
                  </a:lnTo>
                  <a:lnTo>
                    <a:pt x="1849" y="5776"/>
                  </a:lnTo>
                  <a:lnTo>
                    <a:pt x="2165" y="5441"/>
                  </a:lnTo>
                  <a:lnTo>
                    <a:pt x="2472" y="5087"/>
                  </a:lnTo>
                  <a:lnTo>
                    <a:pt x="2769" y="4723"/>
                  </a:lnTo>
                  <a:lnTo>
                    <a:pt x="3047" y="4359"/>
                  </a:lnTo>
                  <a:lnTo>
                    <a:pt x="3296" y="4014"/>
                  </a:lnTo>
                  <a:lnTo>
                    <a:pt x="3516" y="3698"/>
                  </a:lnTo>
                  <a:lnTo>
                    <a:pt x="3842" y="3228"/>
                  </a:lnTo>
                  <a:lnTo>
                    <a:pt x="3956" y="3047"/>
                  </a:lnTo>
                  <a:lnTo>
                    <a:pt x="5891" y="1725"/>
                  </a:lnTo>
                  <a:lnTo>
                    <a:pt x="5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4109202" y="3262998"/>
              <a:ext cx="1703978" cy="44911"/>
            </a:xfrm>
            <a:custGeom>
              <a:avLst/>
              <a:gdLst/>
              <a:ahLst/>
              <a:cxnLst/>
              <a:rect l="l" t="t" r="r" b="b"/>
              <a:pathLst>
                <a:path w="47996" h="1265" extrusionOk="0">
                  <a:moveTo>
                    <a:pt x="0" y="0"/>
                  </a:moveTo>
                  <a:lnTo>
                    <a:pt x="0" y="1265"/>
                  </a:lnTo>
                  <a:lnTo>
                    <a:pt x="47996" y="1265"/>
                  </a:lnTo>
                  <a:lnTo>
                    <a:pt x="4799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3841912" y="3228313"/>
              <a:ext cx="534952" cy="1474135"/>
            </a:xfrm>
            <a:custGeom>
              <a:avLst/>
              <a:gdLst/>
              <a:ahLst/>
              <a:cxnLst/>
              <a:rect l="l" t="t" r="r" b="b"/>
              <a:pathLst>
                <a:path w="15068" h="41522" extrusionOk="0">
                  <a:moveTo>
                    <a:pt x="11130" y="0"/>
                  </a:moveTo>
                  <a:lnTo>
                    <a:pt x="1" y="41521"/>
                  </a:lnTo>
                  <a:lnTo>
                    <a:pt x="1409" y="41521"/>
                  </a:lnTo>
                  <a:lnTo>
                    <a:pt x="15067" y="383"/>
                  </a:lnTo>
                  <a:lnTo>
                    <a:pt x="11130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5515909" y="3228313"/>
              <a:ext cx="534916" cy="1474135"/>
            </a:xfrm>
            <a:custGeom>
              <a:avLst/>
              <a:gdLst/>
              <a:ahLst/>
              <a:cxnLst/>
              <a:rect l="l" t="t" r="r" b="b"/>
              <a:pathLst>
                <a:path w="15067" h="41522" extrusionOk="0">
                  <a:moveTo>
                    <a:pt x="3928" y="0"/>
                  </a:moveTo>
                  <a:lnTo>
                    <a:pt x="1" y="383"/>
                  </a:lnTo>
                  <a:lnTo>
                    <a:pt x="13649" y="41521"/>
                  </a:lnTo>
                  <a:lnTo>
                    <a:pt x="15067" y="41521"/>
                  </a:lnTo>
                  <a:lnTo>
                    <a:pt x="3928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4007171" y="3158589"/>
              <a:ext cx="1914153" cy="114638"/>
            </a:xfrm>
            <a:custGeom>
              <a:avLst/>
              <a:gdLst/>
              <a:ahLst/>
              <a:cxnLst/>
              <a:rect l="l" t="t" r="r" b="b"/>
              <a:pathLst>
                <a:path w="53916" h="3229" extrusionOk="0">
                  <a:moveTo>
                    <a:pt x="1" y="1"/>
                  </a:moveTo>
                  <a:lnTo>
                    <a:pt x="1" y="3229"/>
                  </a:lnTo>
                  <a:lnTo>
                    <a:pt x="53916" y="3229"/>
                  </a:lnTo>
                  <a:lnTo>
                    <a:pt x="5391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5118400" y="2880435"/>
              <a:ext cx="295203" cy="279227"/>
            </a:xfrm>
            <a:custGeom>
              <a:avLst/>
              <a:gdLst/>
              <a:ahLst/>
              <a:cxnLst/>
              <a:rect l="l" t="t" r="r" b="b"/>
              <a:pathLst>
                <a:path w="8315" h="7865" extrusionOk="0">
                  <a:moveTo>
                    <a:pt x="1" y="1"/>
                  </a:moveTo>
                  <a:lnTo>
                    <a:pt x="1993" y="7865"/>
                  </a:lnTo>
                  <a:lnTo>
                    <a:pt x="8315" y="7865"/>
                  </a:lnTo>
                  <a:lnTo>
                    <a:pt x="632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extrusionOk="0">
                  <a:moveTo>
                    <a:pt x="32642" y="1916"/>
                  </a:moveTo>
                  <a:lnTo>
                    <a:pt x="30353" y="20430"/>
                  </a:lnTo>
                  <a:lnTo>
                    <a:pt x="1964" y="20430"/>
                  </a:lnTo>
                  <a:lnTo>
                    <a:pt x="4253" y="1916"/>
                  </a:lnTo>
                  <a:close/>
                  <a:moveTo>
                    <a:pt x="4004" y="0"/>
                  </a:move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4697779" y="2208181"/>
              <a:ext cx="1089217" cy="657364"/>
            </a:xfrm>
            <a:custGeom>
              <a:avLst/>
              <a:gdLst/>
              <a:ahLst/>
              <a:cxnLst/>
              <a:rect l="l" t="t" r="r" b="b"/>
              <a:pathLst>
                <a:path w="30680" h="18516" fill="none" extrusionOk="0">
                  <a:moveTo>
                    <a:pt x="30679" y="1"/>
                  </a:moveTo>
                  <a:lnTo>
                    <a:pt x="28390" y="18515"/>
                  </a:lnTo>
                  <a:lnTo>
                    <a:pt x="1" y="18515"/>
                  </a:lnTo>
                  <a:lnTo>
                    <a:pt x="2290" y="1"/>
                  </a:lnTo>
                  <a:lnTo>
                    <a:pt x="306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4628090" y="2140196"/>
              <a:ext cx="1228600" cy="793374"/>
            </a:xfrm>
            <a:custGeom>
              <a:avLst/>
              <a:gdLst/>
              <a:ahLst/>
              <a:cxnLst/>
              <a:rect l="l" t="t" r="r" b="b"/>
              <a:pathLst>
                <a:path w="34606" h="22347" fill="none" extrusionOk="0">
                  <a:moveTo>
                    <a:pt x="32958" y="0"/>
                  </a:moveTo>
                  <a:lnTo>
                    <a:pt x="4004" y="0"/>
                  </a:lnTo>
                  <a:lnTo>
                    <a:pt x="4004" y="0"/>
                  </a:lnTo>
                  <a:lnTo>
                    <a:pt x="3841" y="10"/>
                  </a:lnTo>
                  <a:lnTo>
                    <a:pt x="3678" y="29"/>
                  </a:lnTo>
                  <a:lnTo>
                    <a:pt x="3515" y="77"/>
                  </a:lnTo>
                  <a:lnTo>
                    <a:pt x="3362" y="125"/>
                  </a:lnTo>
                  <a:lnTo>
                    <a:pt x="3219" y="202"/>
                  </a:lnTo>
                  <a:lnTo>
                    <a:pt x="3084" y="278"/>
                  </a:lnTo>
                  <a:lnTo>
                    <a:pt x="2960" y="374"/>
                  </a:lnTo>
                  <a:lnTo>
                    <a:pt x="2845" y="479"/>
                  </a:lnTo>
                  <a:lnTo>
                    <a:pt x="2730" y="594"/>
                  </a:lnTo>
                  <a:lnTo>
                    <a:pt x="2634" y="728"/>
                  </a:lnTo>
                  <a:lnTo>
                    <a:pt x="2558" y="862"/>
                  </a:lnTo>
                  <a:lnTo>
                    <a:pt x="2491" y="1006"/>
                  </a:lnTo>
                  <a:lnTo>
                    <a:pt x="2433" y="1159"/>
                  </a:lnTo>
                  <a:lnTo>
                    <a:pt x="2395" y="1313"/>
                  </a:lnTo>
                  <a:lnTo>
                    <a:pt x="2366" y="1475"/>
                  </a:lnTo>
                  <a:lnTo>
                    <a:pt x="2356" y="1648"/>
                  </a:lnTo>
                  <a:lnTo>
                    <a:pt x="0" y="20699"/>
                  </a:lnTo>
                  <a:lnTo>
                    <a:pt x="0" y="20699"/>
                  </a:lnTo>
                  <a:lnTo>
                    <a:pt x="10" y="20862"/>
                  </a:lnTo>
                  <a:lnTo>
                    <a:pt x="39" y="21024"/>
                  </a:lnTo>
                  <a:lnTo>
                    <a:pt x="77" y="21187"/>
                  </a:lnTo>
                  <a:lnTo>
                    <a:pt x="134" y="21340"/>
                  </a:lnTo>
                  <a:lnTo>
                    <a:pt x="201" y="21484"/>
                  </a:lnTo>
                  <a:lnTo>
                    <a:pt x="288" y="21618"/>
                  </a:lnTo>
                  <a:lnTo>
                    <a:pt x="374" y="21743"/>
                  </a:lnTo>
                  <a:lnTo>
                    <a:pt x="489" y="21858"/>
                  </a:lnTo>
                  <a:lnTo>
                    <a:pt x="604" y="21973"/>
                  </a:lnTo>
                  <a:lnTo>
                    <a:pt x="728" y="22068"/>
                  </a:lnTo>
                  <a:lnTo>
                    <a:pt x="862" y="22145"/>
                  </a:lnTo>
                  <a:lnTo>
                    <a:pt x="1006" y="22212"/>
                  </a:lnTo>
                  <a:lnTo>
                    <a:pt x="1159" y="22269"/>
                  </a:lnTo>
                  <a:lnTo>
                    <a:pt x="1322" y="22308"/>
                  </a:lnTo>
                  <a:lnTo>
                    <a:pt x="1485" y="22337"/>
                  </a:lnTo>
                  <a:lnTo>
                    <a:pt x="1648" y="22346"/>
                  </a:lnTo>
                  <a:lnTo>
                    <a:pt x="30602" y="22346"/>
                  </a:lnTo>
                  <a:lnTo>
                    <a:pt x="30602" y="22346"/>
                  </a:lnTo>
                  <a:lnTo>
                    <a:pt x="30775" y="22337"/>
                  </a:lnTo>
                  <a:lnTo>
                    <a:pt x="30938" y="22308"/>
                  </a:lnTo>
                  <a:lnTo>
                    <a:pt x="31091" y="22269"/>
                  </a:lnTo>
                  <a:lnTo>
                    <a:pt x="31244" y="22212"/>
                  </a:lnTo>
                  <a:lnTo>
                    <a:pt x="31388" y="22145"/>
                  </a:lnTo>
                  <a:lnTo>
                    <a:pt x="31522" y="22068"/>
                  </a:lnTo>
                  <a:lnTo>
                    <a:pt x="31656" y="21973"/>
                  </a:lnTo>
                  <a:lnTo>
                    <a:pt x="31771" y="21858"/>
                  </a:lnTo>
                  <a:lnTo>
                    <a:pt x="31876" y="21743"/>
                  </a:lnTo>
                  <a:lnTo>
                    <a:pt x="31972" y="21618"/>
                  </a:lnTo>
                  <a:lnTo>
                    <a:pt x="32058" y="21484"/>
                  </a:lnTo>
                  <a:lnTo>
                    <a:pt x="32125" y="21340"/>
                  </a:lnTo>
                  <a:lnTo>
                    <a:pt x="32183" y="21187"/>
                  </a:lnTo>
                  <a:lnTo>
                    <a:pt x="32221" y="21024"/>
                  </a:lnTo>
                  <a:lnTo>
                    <a:pt x="32240" y="20862"/>
                  </a:lnTo>
                  <a:lnTo>
                    <a:pt x="32250" y="20699"/>
                  </a:lnTo>
                  <a:lnTo>
                    <a:pt x="34606" y="1648"/>
                  </a:lnTo>
                  <a:lnTo>
                    <a:pt x="34606" y="1648"/>
                  </a:lnTo>
                  <a:lnTo>
                    <a:pt x="34596" y="1475"/>
                  </a:lnTo>
                  <a:lnTo>
                    <a:pt x="34577" y="1313"/>
                  </a:lnTo>
                  <a:lnTo>
                    <a:pt x="34529" y="1159"/>
                  </a:lnTo>
                  <a:lnTo>
                    <a:pt x="34481" y="1006"/>
                  </a:lnTo>
                  <a:lnTo>
                    <a:pt x="34405" y="862"/>
                  </a:lnTo>
                  <a:lnTo>
                    <a:pt x="34328" y="728"/>
                  </a:lnTo>
                  <a:lnTo>
                    <a:pt x="34232" y="594"/>
                  </a:lnTo>
                  <a:lnTo>
                    <a:pt x="34127" y="479"/>
                  </a:lnTo>
                  <a:lnTo>
                    <a:pt x="34012" y="374"/>
                  </a:lnTo>
                  <a:lnTo>
                    <a:pt x="33878" y="278"/>
                  </a:lnTo>
                  <a:lnTo>
                    <a:pt x="33744" y="202"/>
                  </a:lnTo>
                  <a:lnTo>
                    <a:pt x="33600" y="125"/>
                  </a:lnTo>
                  <a:lnTo>
                    <a:pt x="33447" y="77"/>
                  </a:lnTo>
                  <a:lnTo>
                    <a:pt x="33294" y="29"/>
                  </a:lnTo>
                  <a:lnTo>
                    <a:pt x="33131" y="10"/>
                  </a:lnTo>
                  <a:lnTo>
                    <a:pt x="32958" y="0"/>
                  </a:lnTo>
                  <a:lnTo>
                    <a:pt x="329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5022866" y="3079385"/>
              <a:ext cx="390741" cy="80271"/>
            </a:xfrm>
            <a:custGeom>
              <a:avLst/>
              <a:gdLst/>
              <a:ahLst/>
              <a:cxnLst/>
              <a:rect l="l" t="t" r="r" b="b"/>
              <a:pathLst>
                <a:path w="11006" h="2261" extrusionOk="0">
                  <a:moveTo>
                    <a:pt x="2165" y="0"/>
                  </a:moveTo>
                  <a:lnTo>
                    <a:pt x="1945" y="10"/>
                  </a:lnTo>
                  <a:lnTo>
                    <a:pt x="1734" y="48"/>
                  </a:lnTo>
                  <a:lnTo>
                    <a:pt x="1523" y="96"/>
                  </a:lnTo>
                  <a:lnTo>
                    <a:pt x="1322" y="173"/>
                  </a:lnTo>
                  <a:lnTo>
                    <a:pt x="1131" y="259"/>
                  </a:lnTo>
                  <a:lnTo>
                    <a:pt x="958" y="374"/>
                  </a:lnTo>
                  <a:lnTo>
                    <a:pt x="786" y="498"/>
                  </a:lnTo>
                  <a:lnTo>
                    <a:pt x="633" y="632"/>
                  </a:lnTo>
                  <a:lnTo>
                    <a:pt x="499" y="786"/>
                  </a:lnTo>
                  <a:lnTo>
                    <a:pt x="374" y="958"/>
                  </a:lnTo>
                  <a:lnTo>
                    <a:pt x="259" y="1140"/>
                  </a:lnTo>
                  <a:lnTo>
                    <a:pt x="173" y="1322"/>
                  </a:lnTo>
                  <a:lnTo>
                    <a:pt x="96" y="1523"/>
                  </a:lnTo>
                  <a:lnTo>
                    <a:pt x="48" y="1734"/>
                  </a:lnTo>
                  <a:lnTo>
                    <a:pt x="10" y="1944"/>
                  </a:lnTo>
                  <a:lnTo>
                    <a:pt x="0" y="2165"/>
                  </a:lnTo>
                  <a:lnTo>
                    <a:pt x="0" y="2261"/>
                  </a:lnTo>
                  <a:lnTo>
                    <a:pt x="11006" y="2261"/>
                  </a:lnTo>
                  <a:lnTo>
                    <a:pt x="11006" y="2165"/>
                  </a:lnTo>
                  <a:lnTo>
                    <a:pt x="10996" y="1944"/>
                  </a:lnTo>
                  <a:lnTo>
                    <a:pt x="10967" y="1734"/>
                  </a:lnTo>
                  <a:lnTo>
                    <a:pt x="10910" y="1523"/>
                  </a:lnTo>
                  <a:lnTo>
                    <a:pt x="10843" y="1322"/>
                  </a:lnTo>
                  <a:lnTo>
                    <a:pt x="10747" y="1140"/>
                  </a:lnTo>
                  <a:lnTo>
                    <a:pt x="10642" y="958"/>
                  </a:lnTo>
                  <a:lnTo>
                    <a:pt x="10517" y="786"/>
                  </a:lnTo>
                  <a:lnTo>
                    <a:pt x="10374" y="632"/>
                  </a:lnTo>
                  <a:lnTo>
                    <a:pt x="10220" y="498"/>
                  </a:lnTo>
                  <a:lnTo>
                    <a:pt x="10057" y="374"/>
                  </a:lnTo>
                  <a:lnTo>
                    <a:pt x="9875" y="259"/>
                  </a:lnTo>
                  <a:lnTo>
                    <a:pt x="9684" y="173"/>
                  </a:lnTo>
                  <a:lnTo>
                    <a:pt x="9483" y="96"/>
                  </a:lnTo>
                  <a:lnTo>
                    <a:pt x="9282" y="48"/>
                  </a:lnTo>
                  <a:lnTo>
                    <a:pt x="9061" y="10"/>
                  </a:lnTo>
                  <a:lnTo>
                    <a:pt x="884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4852494" y="2303395"/>
              <a:ext cx="320375" cy="46970"/>
            </a:xfrm>
            <a:custGeom>
              <a:avLst/>
              <a:gdLst/>
              <a:ahLst/>
              <a:cxnLst/>
              <a:rect l="l" t="t" r="r" b="b"/>
              <a:pathLst>
                <a:path w="9024" h="1323" extrusionOk="0">
                  <a:moveTo>
                    <a:pt x="173" y="1"/>
                  </a:moveTo>
                  <a:lnTo>
                    <a:pt x="1" y="1323"/>
                  </a:lnTo>
                  <a:lnTo>
                    <a:pt x="8861" y="1323"/>
                  </a:lnTo>
                  <a:lnTo>
                    <a:pt x="902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5336733" y="2406456"/>
              <a:ext cx="320339" cy="47289"/>
            </a:xfrm>
            <a:custGeom>
              <a:avLst/>
              <a:gdLst/>
              <a:ahLst/>
              <a:cxnLst/>
              <a:rect l="l" t="t" r="r" b="b"/>
              <a:pathLst>
                <a:path w="9023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8860" y="1331"/>
                  </a:lnTo>
                  <a:lnTo>
                    <a:pt x="90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5160220" y="2509801"/>
              <a:ext cx="343842" cy="47325"/>
            </a:xfrm>
            <a:custGeom>
              <a:avLst/>
              <a:gdLst/>
              <a:ahLst/>
              <a:cxnLst/>
              <a:rect l="l" t="t" r="r" b="b"/>
              <a:pathLst>
                <a:path w="9685" h="1333" extrusionOk="0">
                  <a:moveTo>
                    <a:pt x="164" y="1"/>
                  </a:moveTo>
                  <a:lnTo>
                    <a:pt x="1" y="1332"/>
                  </a:lnTo>
                  <a:lnTo>
                    <a:pt x="9522" y="1332"/>
                  </a:lnTo>
                  <a:lnTo>
                    <a:pt x="9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4842305" y="2406456"/>
              <a:ext cx="440053" cy="47289"/>
            </a:xfrm>
            <a:custGeom>
              <a:avLst/>
              <a:gdLst/>
              <a:ahLst/>
              <a:cxnLst/>
              <a:rect l="l" t="t" r="r" b="b"/>
              <a:pathLst>
                <a:path w="12395" h="1332" extrusionOk="0">
                  <a:moveTo>
                    <a:pt x="163" y="0"/>
                  </a:moveTo>
                  <a:lnTo>
                    <a:pt x="0" y="1331"/>
                  </a:lnTo>
                  <a:lnTo>
                    <a:pt x="12232" y="1331"/>
                  </a:lnTo>
                  <a:lnTo>
                    <a:pt x="123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4831087" y="2509801"/>
              <a:ext cx="274789" cy="47325"/>
            </a:xfrm>
            <a:custGeom>
              <a:avLst/>
              <a:gdLst/>
              <a:ahLst/>
              <a:cxnLst/>
              <a:rect l="l" t="t" r="r" b="b"/>
              <a:pathLst>
                <a:path w="7740" h="1333" extrusionOk="0">
                  <a:moveTo>
                    <a:pt x="163" y="1"/>
                  </a:moveTo>
                  <a:lnTo>
                    <a:pt x="0" y="1332"/>
                  </a:lnTo>
                  <a:lnTo>
                    <a:pt x="7577" y="1332"/>
                  </a:lnTo>
                  <a:lnTo>
                    <a:pt x="77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4816105" y="2613181"/>
              <a:ext cx="369333" cy="47289"/>
            </a:xfrm>
            <a:custGeom>
              <a:avLst/>
              <a:gdLst/>
              <a:ahLst/>
              <a:cxnLst/>
              <a:rect l="l" t="t" r="r" b="b"/>
              <a:pathLst>
                <a:path w="10403" h="1332" extrusionOk="0">
                  <a:moveTo>
                    <a:pt x="164" y="1"/>
                  </a:moveTo>
                  <a:lnTo>
                    <a:pt x="1" y="1332"/>
                  </a:lnTo>
                  <a:lnTo>
                    <a:pt x="10240" y="1332"/>
                  </a:lnTo>
                  <a:lnTo>
                    <a:pt x="104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5229271" y="2613181"/>
              <a:ext cx="180246" cy="47289"/>
            </a:xfrm>
            <a:custGeom>
              <a:avLst/>
              <a:gdLst/>
              <a:ahLst/>
              <a:cxnLst/>
              <a:rect l="l" t="t" r="r" b="b"/>
              <a:pathLst>
                <a:path w="5077" h="1332" extrusionOk="0">
                  <a:moveTo>
                    <a:pt x="163" y="1"/>
                  </a:moveTo>
                  <a:lnTo>
                    <a:pt x="0" y="1332"/>
                  </a:lnTo>
                  <a:lnTo>
                    <a:pt x="4914" y="1332"/>
                  </a:lnTo>
                  <a:lnTo>
                    <a:pt x="5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4802863" y="2716561"/>
              <a:ext cx="204068" cy="47289"/>
            </a:xfrm>
            <a:custGeom>
              <a:avLst/>
              <a:gdLst/>
              <a:ahLst/>
              <a:cxnLst/>
              <a:rect l="l" t="t" r="r" b="b"/>
              <a:pathLst>
                <a:path w="5748" h="1332" extrusionOk="0">
                  <a:moveTo>
                    <a:pt x="163" y="0"/>
                  </a:moveTo>
                  <a:lnTo>
                    <a:pt x="0" y="1332"/>
                  </a:lnTo>
                  <a:lnTo>
                    <a:pt x="5584" y="1332"/>
                  </a:lnTo>
                  <a:lnTo>
                    <a:pt x="57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4439365" y="3464966"/>
              <a:ext cx="1235771" cy="1133772"/>
            </a:xfrm>
            <a:custGeom>
              <a:avLst/>
              <a:gdLst/>
              <a:ahLst/>
              <a:cxnLst/>
              <a:rect l="l" t="t" r="r" b="b"/>
              <a:pathLst>
                <a:path w="34808" h="31935" extrusionOk="0">
                  <a:moveTo>
                    <a:pt x="6092" y="1"/>
                  </a:moveTo>
                  <a:lnTo>
                    <a:pt x="5814" y="20"/>
                  </a:lnTo>
                  <a:lnTo>
                    <a:pt x="5537" y="39"/>
                  </a:lnTo>
                  <a:lnTo>
                    <a:pt x="5268" y="77"/>
                  </a:lnTo>
                  <a:lnTo>
                    <a:pt x="4991" y="135"/>
                  </a:lnTo>
                  <a:lnTo>
                    <a:pt x="4713" y="192"/>
                  </a:lnTo>
                  <a:lnTo>
                    <a:pt x="4445" y="269"/>
                  </a:lnTo>
                  <a:lnTo>
                    <a:pt x="4176" y="365"/>
                  </a:lnTo>
                  <a:lnTo>
                    <a:pt x="3918" y="460"/>
                  </a:lnTo>
                  <a:lnTo>
                    <a:pt x="3650" y="575"/>
                  </a:lnTo>
                  <a:lnTo>
                    <a:pt x="3391" y="700"/>
                  </a:lnTo>
                  <a:lnTo>
                    <a:pt x="3142" y="844"/>
                  </a:lnTo>
                  <a:lnTo>
                    <a:pt x="2893" y="997"/>
                  </a:lnTo>
                  <a:lnTo>
                    <a:pt x="2711" y="1112"/>
                  </a:lnTo>
                  <a:lnTo>
                    <a:pt x="2548" y="1227"/>
                  </a:lnTo>
                  <a:lnTo>
                    <a:pt x="2385" y="1351"/>
                  </a:lnTo>
                  <a:lnTo>
                    <a:pt x="2223" y="1485"/>
                  </a:lnTo>
                  <a:lnTo>
                    <a:pt x="2069" y="1619"/>
                  </a:lnTo>
                  <a:lnTo>
                    <a:pt x="1926" y="1753"/>
                  </a:lnTo>
                  <a:lnTo>
                    <a:pt x="1782" y="1897"/>
                  </a:lnTo>
                  <a:lnTo>
                    <a:pt x="1648" y="2041"/>
                  </a:lnTo>
                  <a:lnTo>
                    <a:pt x="1514" y="2185"/>
                  </a:lnTo>
                  <a:lnTo>
                    <a:pt x="1389" y="2338"/>
                  </a:lnTo>
                  <a:lnTo>
                    <a:pt x="1265" y="2491"/>
                  </a:lnTo>
                  <a:lnTo>
                    <a:pt x="1150" y="2644"/>
                  </a:lnTo>
                  <a:lnTo>
                    <a:pt x="1044" y="2807"/>
                  </a:lnTo>
                  <a:lnTo>
                    <a:pt x="939" y="2960"/>
                  </a:lnTo>
                  <a:lnTo>
                    <a:pt x="843" y="3133"/>
                  </a:lnTo>
                  <a:lnTo>
                    <a:pt x="748" y="3296"/>
                  </a:lnTo>
                  <a:lnTo>
                    <a:pt x="661" y="3468"/>
                  </a:lnTo>
                  <a:lnTo>
                    <a:pt x="575" y="3640"/>
                  </a:lnTo>
                  <a:lnTo>
                    <a:pt x="498" y="3813"/>
                  </a:lnTo>
                  <a:lnTo>
                    <a:pt x="431" y="3985"/>
                  </a:lnTo>
                  <a:lnTo>
                    <a:pt x="307" y="4340"/>
                  </a:lnTo>
                  <a:lnTo>
                    <a:pt x="202" y="4704"/>
                  </a:lnTo>
                  <a:lnTo>
                    <a:pt x="115" y="5068"/>
                  </a:lnTo>
                  <a:lnTo>
                    <a:pt x="58" y="5441"/>
                  </a:lnTo>
                  <a:lnTo>
                    <a:pt x="20" y="5815"/>
                  </a:lnTo>
                  <a:lnTo>
                    <a:pt x="0" y="6188"/>
                  </a:lnTo>
                  <a:lnTo>
                    <a:pt x="10" y="6562"/>
                  </a:lnTo>
                  <a:lnTo>
                    <a:pt x="29" y="6935"/>
                  </a:lnTo>
                  <a:lnTo>
                    <a:pt x="87" y="7309"/>
                  </a:lnTo>
                  <a:lnTo>
                    <a:pt x="154" y="7673"/>
                  </a:lnTo>
                  <a:lnTo>
                    <a:pt x="249" y="8037"/>
                  </a:lnTo>
                  <a:lnTo>
                    <a:pt x="364" y="8401"/>
                  </a:lnTo>
                  <a:lnTo>
                    <a:pt x="431" y="8573"/>
                  </a:lnTo>
                  <a:lnTo>
                    <a:pt x="498" y="8746"/>
                  </a:lnTo>
                  <a:lnTo>
                    <a:pt x="575" y="8928"/>
                  </a:lnTo>
                  <a:lnTo>
                    <a:pt x="661" y="9100"/>
                  </a:lnTo>
                  <a:lnTo>
                    <a:pt x="748" y="9263"/>
                  </a:lnTo>
                  <a:lnTo>
                    <a:pt x="843" y="9435"/>
                  </a:lnTo>
                  <a:lnTo>
                    <a:pt x="939" y="9598"/>
                  </a:lnTo>
                  <a:lnTo>
                    <a:pt x="1044" y="9761"/>
                  </a:lnTo>
                  <a:lnTo>
                    <a:pt x="1150" y="9924"/>
                  </a:lnTo>
                  <a:lnTo>
                    <a:pt x="1265" y="10077"/>
                  </a:lnTo>
                  <a:lnTo>
                    <a:pt x="1389" y="10230"/>
                  </a:lnTo>
                  <a:lnTo>
                    <a:pt x="1514" y="10383"/>
                  </a:lnTo>
                  <a:lnTo>
                    <a:pt x="1648" y="10527"/>
                  </a:lnTo>
                  <a:lnTo>
                    <a:pt x="1782" y="10671"/>
                  </a:lnTo>
                  <a:lnTo>
                    <a:pt x="1926" y="10814"/>
                  </a:lnTo>
                  <a:lnTo>
                    <a:pt x="2079" y="10948"/>
                  </a:lnTo>
                  <a:lnTo>
                    <a:pt x="2232" y="11083"/>
                  </a:lnTo>
                  <a:lnTo>
                    <a:pt x="2395" y="11217"/>
                  </a:lnTo>
                  <a:lnTo>
                    <a:pt x="2558" y="11341"/>
                  </a:lnTo>
                  <a:lnTo>
                    <a:pt x="2730" y="11466"/>
                  </a:lnTo>
                  <a:lnTo>
                    <a:pt x="32566" y="31934"/>
                  </a:lnTo>
                  <a:lnTo>
                    <a:pt x="32767" y="31838"/>
                  </a:lnTo>
                  <a:lnTo>
                    <a:pt x="32968" y="31723"/>
                  </a:lnTo>
                  <a:lnTo>
                    <a:pt x="33150" y="31618"/>
                  </a:lnTo>
                  <a:lnTo>
                    <a:pt x="33332" y="31503"/>
                  </a:lnTo>
                  <a:lnTo>
                    <a:pt x="33505" y="31388"/>
                  </a:lnTo>
                  <a:lnTo>
                    <a:pt x="33677" y="31264"/>
                  </a:lnTo>
                  <a:lnTo>
                    <a:pt x="33830" y="31139"/>
                  </a:lnTo>
                  <a:lnTo>
                    <a:pt x="33974" y="31015"/>
                  </a:lnTo>
                  <a:lnTo>
                    <a:pt x="34118" y="30881"/>
                  </a:lnTo>
                  <a:lnTo>
                    <a:pt x="34242" y="30737"/>
                  </a:lnTo>
                  <a:lnTo>
                    <a:pt x="34367" y="30603"/>
                  </a:lnTo>
                  <a:lnTo>
                    <a:pt x="34472" y="30459"/>
                  </a:lnTo>
                  <a:lnTo>
                    <a:pt x="34568" y="30306"/>
                  </a:lnTo>
                  <a:lnTo>
                    <a:pt x="34664" y="30153"/>
                  </a:lnTo>
                  <a:lnTo>
                    <a:pt x="34740" y="29990"/>
                  </a:lnTo>
                  <a:lnTo>
                    <a:pt x="34807" y="29827"/>
                  </a:lnTo>
                  <a:lnTo>
                    <a:pt x="11054" y="2185"/>
                  </a:lnTo>
                  <a:lnTo>
                    <a:pt x="10852" y="1964"/>
                  </a:lnTo>
                  <a:lnTo>
                    <a:pt x="10651" y="1763"/>
                  </a:lnTo>
                  <a:lnTo>
                    <a:pt x="10441" y="1572"/>
                  </a:lnTo>
                  <a:lnTo>
                    <a:pt x="10220" y="1380"/>
                  </a:lnTo>
                  <a:lnTo>
                    <a:pt x="10000" y="1208"/>
                  </a:lnTo>
                  <a:lnTo>
                    <a:pt x="9761" y="1045"/>
                  </a:lnTo>
                  <a:lnTo>
                    <a:pt x="9531" y="901"/>
                  </a:lnTo>
                  <a:lnTo>
                    <a:pt x="9282" y="757"/>
                  </a:lnTo>
                  <a:lnTo>
                    <a:pt x="9033" y="633"/>
                  </a:lnTo>
                  <a:lnTo>
                    <a:pt x="8784" y="518"/>
                  </a:lnTo>
                  <a:lnTo>
                    <a:pt x="8525" y="413"/>
                  </a:lnTo>
                  <a:lnTo>
                    <a:pt x="8266" y="317"/>
                  </a:lnTo>
                  <a:lnTo>
                    <a:pt x="7998" y="240"/>
                  </a:lnTo>
                  <a:lnTo>
                    <a:pt x="7730" y="164"/>
                  </a:lnTo>
                  <a:lnTo>
                    <a:pt x="7462" y="106"/>
                  </a:lnTo>
                  <a:lnTo>
                    <a:pt x="7194" y="68"/>
                  </a:lnTo>
                  <a:lnTo>
                    <a:pt x="6916" y="29"/>
                  </a:lnTo>
                  <a:lnTo>
                    <a:pt x="6648" y="10"/>
                  </a:lnTo>
                  <a:lnTo>
                    <a:pt x="6370" y="1"/>
                  </a:lnTo>
                  <a:close/>
                </a:path>
              </a:pathLst>
            </a:custGeom>
            <a:solidFill>
              <a:srgbClr val="6F1A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4195221" y="2199696"/>
              <a:ext cx="205772" cy="324777"/>
            </a:xfrm>
            <a:custGeom>
              <a:avLst/>
              <a:gdLst/>
              <a:ahLst/>
              <a:cxnLst/>
              <a:rect l="l" t="t" r="r" b="b"/>
              <a:pathLst>
                <a:path w="5796" h="9148" extrusionOk="0">
                  <a:moveTo>
                    <a:pt x="3573" y="1"/>
                  </a:moveTo>
                  <a:lnTo>
                    <a:pt x="3228" y="796"/>
                  </a:lnTo>
                  <a:lnTo>
                    <a:pt x="2893" y="1543"/>
                  </a:lnTo>
                  <a:lnTo>
                    <a:pt x="2567" y="2232"/>
                  </a:lnTo>
                  <a:lnTo>
                    <a:pt x="2242" y="2874"/>
                  </a:lnTo>
                  <a:lnTo>
                    <a:pt x="1935" y="3458"/>
                  </a:lnTo>
                  <a:lnTo>
                    <a:pt x="1638" y="3995"/>
                  </a:lnTo>
                  <a:lnTo>
                    <a:pt x="1360" y="4483"/>
                  </a:lnTo>
                  <a:lnTo>
                    <a:pt x="1102" y="4914"/>
                  </a:lnTo>
                  <a:lnTo>
                    <a:pt x="862" y="5297"/>
                  </a:lnTo>
                  <a:lnTo>
                    <a:pt x="652" y="5632"/>
                  </a:lnTo>
                  <a:lnTo>
                    <a:pt x="460" y="5910"/>
                  </a:lnTo>
                  <a:lnTo>
                    <a:pt x="307" y="6140"/>
                  </a:lnTo>
                  <a:lnTo>
                    <a:pt x="87" y="6447"/>
                  </a:lnTo>
                  <a:lnTo>
                    <a:pt x="0" y="6552"/>
                  </a:lnTo>
                  <a:lnTo>
                    <a:pt x="230" y="6542"/>
                  </a:lnTo>
                  <a:lnTo>
                    <a:pt x="451" y="6562"/>
                  </a:lnTo>
                  <a:lnTo>
                    <a:pt x="680" y="6590"/>
                  </a:lnTo>
                  <a:lnTo>
                    <a:pt x="920" y="6638"/>
                  </a:lnTo>
                  <a:lnTo>
                    <a:pt x="1159" y="6705"/>
                  </a:lnTo>
                  <a:lnTo>
                    <a:pt x="1399" y="6782"/>
                  </a:lnTo>
                  <a:lnTo>
                    <a:pt x="1638" y="6868"/>
                  </a:lnTo>
                  <a:lnTo>
                    <a:pt x="1878" y="6973"/>
                  </a:lnTo>
                  <a:lnTo>
                    <a:pt x="2117" y="7079"/>
                  </a:lnTo>
                  <a:lnTo>
                    <a:pt x="2357" y="7194"/>
                  </a:lnTo>
                  <a:lnTo>
                    <a:pt x="2586" y="7318"/>
                  </a:lnTo>
                  <a:lnTo>
                    <a:pt x="2826" y="7452"/>
                  </a:lnTo>
                  <a:lnTo>
                    <a:pt x="3286" y="7720"/>
                  </a:lnTo>
                  <a:lnTo>
                    <a:pt x="3717" y="7989"/>
                  </a:lnTo>
                  <a:lnTo>
                    <a:pt x="4512" y="8506"/>
                  </a:lnTo>
                  <a:lnTo>
                    <a:pt x="4856" y="8736"/>
                  </a:lnTo>
                  <a:lnTo>
                    <a:pt x="5153" y="8918"/>
                  </a:lnTo>
                  <a:lnTo>
                    <a:pt x="5278" y="8994"/>
                  </a:lnTo>
                  <a:lnTo>
                    <a:pt x="5402" y="9052"/>
                  </a:lnTo>
                  <a:lnTo>
                    <a:pt x="5498" y="9100"/>
                  </a:lnTo>
                  <a:lnTo>
                    <a:pt x="5594" y="9128"/>
                  </a:lnTo>
                  <a:lnTo>
                    <a:pt x="5661" y="9148"/>
                  </a:lnTo>
                  <a:lnTo>
                    <a:pt x="5728" y="9138"/>
                  </a:lnTo>
                  <a:lnTo>
                    <a:pt x="5747" y="9128"/>
                  </a:lnTo>
                  <a:lnTo>
                    <a:pt x="5766" y="9109"/>
                  </a:lnTo>
                  <a:lnTo>
                    <a:pt x="5776" y="9090"/>
                  </a:lnTo>
                  <a:lnTo>
                    <a:pt x="5786" y="9061"/>
                  </a:lnTo>
                  <a:lnTo>
                    <a:pt x="5795" y="1361"/>
                  </a:lnTo>
                  <a:lnTo>
                    <a:pt x="3573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4350256" y="2323134"/>
              <a:ext cx="50733" cy="169027"/>
            </a:xfrm>
            <a:custGeom>
              <a:avLst/>
              <a:gdLst/>
              <a:ahLst/>
              <a:cxnLst/>
              <a:rect l="l" t="t" r="r" b="b"/>
              <a:pathLst>
                <a:path w="1429" h="4761" extrusionOk="0">
                  <a:moveTo>
                    <a:pt x="384" y="0"/>
                  </a:moveTo>
                  <a:lnTo>
                    <a:pt x="365" y="10"/>
                  </a:lnTo>
                  <a:lnTo>
                    <a:pt x="346" y="29"/>
                  </a:lnTo>
                  <a:lnTo>
                    <a:pt x="336" y="48"/>
                  </a:lnTo>
                  <a:lnTo>
                    <a:pt x="307" y="106"/>
                  </a:lnTo>
                  <a:lnTo>
                    <a:pt x="240" y="269"/>
                  </a:lnTo>
                  <a:lnTo>
                    <a:pt x="183" y="441"/>
                  </a:lnTo>
                  <a:lnTo>
                    <a:pt x="135" y="613"/>
                  </a:lnTo>
                  <a:lnTo>
                    <a:pt x="97" y="786"/>
                  </a:lnTo>
                  <a:lnTo>
                    <a:pt x="58" y="958"/>
                  </a:lnTo>
                  <a:lnTo>
                    <a:pt x="30" y="1140"/>
                  </a:lnTo>
                  <a:lnTo>
                    <a:pt x="20" y="1313"/>
                  </a:lnTo>
                  <a:lnTo>
                    <a:pt x="11" y="1495"/>
                  </a:lnTo>
                  <a:lnTo>
                    <a:pt x="1" y="1667"/>
                  </a:lnTo>
                  <a:lnTo>
                    <a:pt x="11" y="1849"/>
                  </a:lnTo>
                  <a:lnTo>
                    <a:pt x="20" y="2021"/>
                  </a:lnTo>
                  <a:lnTo>
                    <a:pt x="39" y="2194"/>
                  </a:lnTo>
                  <a:lnTo>
                    <a:pt x="58" y="2366"/>
                  </a:lnTo>
                  <a:lnTo>
                    <a:pt x="97" y="2539"/>
                  </a:lnTo>
                  <a:lnTo>
                    <a:pt x="125" y="2711"/>
                  </a:lnTo>
                  <a:lnTo>
                    <a:pt x="173" y="2874"/>
                  </a:lnTo>
                  <a:lnTo>
                    <a:pt x="221" y="3037"/>
                  </a:lnTo>
                  <a:lnTo>
                    <a:pt x="269" y="3190"/>
                  </a:lnTo>
                  <a:lnTo>
                    <a:pt x="327" y="3343"/>
                  </a:lnTo>
                  <a:lnTo>
                    <a:pt x="394" y="3496"/>
                  </a:lnTo>
                  <a:lnTo>
                    <a:pt x="461" y="3640"/>
                  </a:lnTo>
                  <a:lnTo>
                    <a:pt x="528" y="3774"/>
                  </a:lnTo>
                  <a:lnTo>
                    <a:pt x="604" y="3908"/>
                  </a:lnTo>
                  <a:lnTo>
                    <a:pt x="681" y="4033"/>
                  </a:lnTo>
                  <a:lnTo>
                    <a:pt x="767" y="4157"/>
                  </a:lnTo>
                  <a:lnTo>
                    <a:pt x="853" y="4263"/>
                  </a:lnTo>
                  <a:lnTo>
                    <a:pt x="940" y="4368"/>
                  </a:lnTo>
                  <a:lnTo>
                    <a:pt x="1035" y="4464"/>
                  </a:lnTo>
                  <a:lnTo>
                    <a:pt x="1122" y="4560"/>
                  </a:lnTo>
                  <a:lnTo>
                    <a:pt x="1217" y="4636"/>
                  </a:lnTo>
                  <a:lnTo>
                    <a:pt x="1323" y="4703"/>
                  </a:lnTo>
                  <a:lnTo>
                    <a:pt x="1419" y="4761"/>
                  </a:lnTo>
                  <a:lnTo>
                    <a:pt x="1428" y="1092"/>
                  </a:lnTo>
                  <a:lnTo>
                    <a:pt x="1237" y="872"/>
                  </a:lnTo>
                  <a:lnTo>
                    <a:pt x="1055" y="652"/>
                  </a:lnTo>
                  <a:lnTo>
                    <a:pt x="882" y="431"/>
                  </a:lnTo>
                  <a:lnTo>
                    <a:pt x="719" y="240"/>
                  </a:lnTo>
                  <a:lnTo>
                    <a:pt x="643" y="163"/>
                  </a:lnTo>
                  <a:lnTo>
                    <a:pt x="576" y="96"/>
                  </a:lnTo>
                  <a:lnTo>
                    <a:pt x="509" y="48"/>
                  </a:lnTo>
                  <a:lnTo>
                    <a:pt x="451" y="20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rgbClr val="FF96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4349262" y="2111972"/>
              <a:ext cx="225121" cy="345865"/>
            </a:xfrm>
            <a:custGeom>
              <a:avLst/>
              <a:gdLst/>
              <a:ahLst/>
              <a:cxnLst/>
              <a:rect l="l" t="t" r="r" b="b"/>
              <a:pathLst>
                <a:path w="6341" h="9742" extrusionOk="0">
                  <a:moveTo>
                    <a:pt x="153" y="0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29" y="67"/>
                  </a:lnTo>
                  <a:lnTo>
                    <a:pt x="10" y="106"/>
                  </a:lnTo>
                  <a:lnTo>
                    <a:pt x="0" y="154"/>
                  </a:lnTo>
                  <a:lnTo>
                    <a:pt x="10" y="211"/>
                  </a:lnTo>
                  <a:lnTo>
                    <a:pt x="39" y="364"/>
                  </a:lnTo>
                  <a:lnTo>
                    <a:pt x="106" y="556"/>
                  </a:lnTo>
                  <a:lnTo>
                    <a:pt x="182" y="795"/>
                  </a:lnTo>
                  <a:lnTo>
                    <a:pt x="268" y="1083"/>
                  </a:lnTo>
                  <a:lnTo>
                    <a:pt x="355" y="1428"/>
                  </a:lnTo>
                  <a:lnTo>
                    <a:pt x="393" y="1610"/>
                  </a:lnTo>
                  <a:lnTo>
                    <a:pt x="431" y="1811"/>
                  </a:lnTo>
                  <a:lnTo>
                    <a:pt x="470" y="2031"/>
                  </a:lnTo>
                  <a:lnTo>
                    <a:pt x="498" y="2261"/>
                  </a:lnTo>
                  <a:lnTo>
                    <a:pt x="517" y="2500"/>
                  </a:lnTo>
                  <a:lnTo>
                    <a:pt x="537" y="2759"/>
                  </a:lnTo>
                  <a:lnTo>
                    <a:pt x="537" y="3037"/>
                  </a:lnTo>
                  <a:lnTo>
                    <a:pt x="537" y="3324"/>
                  </a:lnTo>
                  <a:lnTo>
                    <a:pt x="527" y="3630"/>
                  </a:lnTo>
                  <a:lnTo>
                    <a:pt x="498" y="3947"/>
                  </a:lnTo>
                  <a:lnTo>
                    <a:pt x="460" y="4282"/>
                  </a:lnTo>
                  <a:lnTo>
                    <a:pt x="403" y="4636"/>
                  </a:lnTo>
                  <a:lnTo>
                    <a:pt x="364" y="4952"/>
                  </a:lnTo>
                  <a:lnTo>
                    <a:pt x="326" y="5268"/>
                  </a:lnTo>
                  <a:lnTo>
                    <a:pt x="316" y="5575"/>
                  </a:lnTo>
                  <a:lnTo>
                    <a:pt x="316" y="5872"/>
                  </a:lnTo>
                  <a:lnTo>
                    <a:pt x="326" y="6159"/>
                  </a:lnTo>
                  <a:lnTo>
                    <a:pt x="355" y="6437"/>
                  </a:lnTo>
                  <a:lnTo>
                    <a:pt x="393" y="6705"/>
                  </a:lnTo>
                  <a:lnTo>
                    <a:pt x="441" y="6964"/>
                  </a:lnTo>
                  <a:lnTo>
                    <a:pt x="498" y="7222"/>
                  </a:lnTo>
                  <a:lnTo>
                    <a:pt x="565" y="7462"/>
                  </a:lnTo>
                  <a:lnTo>
                    <a:pt x="652" y="7692"/>
                  </a:lnTo>
                  <a:lnTo>
                    <a:pt x="738" y="7912"/>
                  </a:lnTo>
                  <a:lnTo>
                    <a:pt x="824" y="8113"/>
                  </a:lnTo>
                  <a:lnTo>
                    <a:pt x="929" y="8314"/>
                  </a:lnTo>
                  <a:lnTo>
                    <a:pt x="1035" y="8496"/>
                  </a:lnTo>
                  <a:lnTo>
                    <a:pt x="1140" y="8678"/>
                  </a:lnTo>
                  <a:lnTo>
                    <a:pt x="1255" y="8831"/>
                  </a:lnTo>
                  <a:lnTo>
                    <a:pt x="1379" y="8985"/>
                  </a:lnTo>
                  <a:lnTo>
                    <a:pt x="1504" y="9119"/>
                  </a:lnTo>
                  <a:lnTo>
                    <a:pt x="1619" y="9243"/>
                  </a:lnTo>
                  <a:lnTo>
                    <a:pt x="1743" y="9358"/>
                  </a:lnTo>
                  <a:lnTo>
                    <a:pt x="1878" y="9454"/>
                  </a:lnTo>
                  <a:lnTo>
                    <a:pt x="2002" y="9540"/>
                  </a:lnTo>
                  <a:lnTo>
                    <a:pt x="2117" y="9607"/>
                  </a:lnTo>
                  <a:lnTo>
                    <a:pt x="2242" y="9665"/>
                  </a:lnTo>
                  <a:lnTo>
                    <a:pt x="2366" y="9703"/>
                  </a:lnTo>
                  <a:lnTo>
                    <a:pt x="2481" y="9732"/>
                  </a:lnTo>
                  <a:lnTo>
                    <a:pt x="2586" y="9741"/>
                  </a:lnTo>
                  <a:lnTo>
                    <a:pt x="2692" y="9741"/>
                  </a:lnTo>
                  <a:lnTo>
                    <a:pt x="2797" y="9722"/>
                  </a:lnTo>
                  <a:lnTo>
                    <a:pt x="2893" y="9684"/>
                  </a:lnTo>
                  <a:lnTo>
                    <a:pt x="2979" y="9626"/>
                  </a:lnTo>
                  <a:lnTo>
                    <a:pt x="3247" y="9416"/>
                  </a:lnTo>
                  <a:lnTo>
                    <a:pt x="3506" y="9186"/>
                  </a:lnTo>
                  <a:lnTo>
                    <a:pt x="3745" y="8946"/>
                  </a:lnTo>
                  <a:lnTo>
                    <a:pt x="3975" y="8688"/>
                  </a:lnTo>
                  <a:lnTo>
                    <a:pt x="4186" y="8420"/>
                  </a:lnTo>
                  <a:lnTo>
                    <a:pt x="4387" y="8132"/>
                  </a:lnTo>
                  <a:lnTo>
                    <a:pt x="4579" y="7845"/>
                  </a:lnTo>
                  <a:lnTo>
                    <a:pt x="4751" y="7548"/>
                  </a:lnTo>
                  <a:lnTo>
                    <a:pt x="4914" y="7251"/>
                  </a:lnTo>
                  <a:lnTo>
                    <a:pt x="5067" y="6945"/>
                  </a:lnTo>
                  <a:lnTo>
                    <a:pt x="5211" y="6638"/>
                  </a:lnTo>
                  <a:lnTo>
                    <a:pt x="5345" y="6332"/>
                  </a:lnTo>
                  <a:lnTo>
                    <a:pt x="5460" y="6015"/>
                  </a:lnTo>
                  <a:lnTo>
                    <a:pt x="5575" y="5709"/>
                  </a:lnTo>
                  <a:lnTo>
                    <a:pt x="5670" y="5412"/>
                  </a:lnTo>
                  <a:lnTo>
                    <a:pt x="5766" y="5115"/>
                  </a:lnTo>
                  <a:lnTo>
                    <a:pt x="5852" y="4818"/>
                  </a:lnTo>
                  <a:lnTo>
                    <a:pt x="5920" y="4531"/>
                  </a:lnTo>
                  <a:lnTo>
                    <a:pt x="6054" y="3994"/>
                  </a:lnTo>
                  <a:lnTo>
                    <a:pt x="6149" y="3506"/>
                  </a:lnTo>
                  <a:lnTo>
                    <a:pt x="6226" y="3075"/>
                  </a:lnTo>
                  <a:lnTo>
                    <a:pt x="6274" y="2730"/>
                  </a:lnTo>
                  <a:lnTo>
                    <a:pt x="6303" y="2462"/>
                  </a:lnTo>
                  <a:lnTo>
                    <a:pt x="6331" y="2232"/>
                  </a:lnTo>
                  <a:lnTo>
                    <a:pt x="6341" y="2146"/>
                  </a:lnTo>
                  <a:lnTo>
                    <a:pt x="6341" y="2069"/>
                  </a:lnTo>
                  <a:lnTo>
                    <a:pt x="6341" y="1993"/>
                  </a:lnTo>
                  <a:lnTo>
                    <a:pt x="6331" y="1916"/>
                  </a:lnTo>
                  <a:lnTo>
                    <a:pt x="6312" y="1849"/>
                  </a:lnTo>
                  <a:lnTo>
                    <a:pt x="6293" y="1772"/>
                  </a:lnTo>
                  <a:lnTo>
                    <a:pt x="6264" y="1705"/>
                  </a:lnTo>
                  <a:lnTo>
                    <a:pt x="6226" y="1638"/>
                  </a:lnTo>
                  <a:lnTo>
                    <a:pt x="6188" y="1571"/>
                  </a:lnTo>
                  <a:lnTo>
                    <a:pt x="6140" y="1514"/>
                  </a:lnTo>
                  <a:lnTo>
                    <a:pt x="6034" y="1389"/>
                  </a:lnTo>
                  <a:lnTo>
                    <a:pt x="5910" y="1284"/>
                  </a:lnTo>
                  <a:lnTo>
                    <a:pt x="5766" y="1178"/>
                  </a:lnTo>
                  <a:lnTo>
                    <a:pt x="5594" y="1083"/>
                  </a:lnTo>
                  <a:lnTo>
                    <a:pt x="5421" y="987"/>
                  </a:lnTo>
                  <a:lnTo>
                    <a:pt x="5220" y="910"/>
                  </a:lnTo>
                  <a:lnTo>
                    <a:pt x="5019" y="824"/>
                  </a:lnTo>
                  <a:lnTo>
                    <a:pt x="4799" y="757"/>
                  </a:lnTo>
                  <a:lnTo>
                    <a:pt x="4569" y="690"/>
                  </a:lnTo>
                  <a:lnTo>
                    <a:pt x="4339" y="623"/>
                  </a:lnTo>
                  <a:lnTo>
                    <a:pt x="4090" y="565"/>
                  </a:lnTo>
                  <a:lnTo>
                    <a:pt x="3592" y="470"/>
                  </a:lnTo>
                  <a:lnTo>
                    <a:pt x="3084" y="374"/>
                  </a:lnTo>
                  <a:lnTo>
                    <a:pt x="2586" y="307"/>
                  </a:lnTo>
                  <a:lnTo>
                    <a:pt x="2098" y="240"/>
                  </a:lnTo>
                  <a:lnTo>
                    <a:pt x="1217" y="134"/>
                  </a:lnTo>
                  <a:lnTo>
                    <a:pt x="853" y="87"/>
                  </a:lnTo>
                  <a:lnTo>
                    <a:pt x="546" y="39"/>
                  </a:lnTo>
                  <a:lnTo>
                    <a:pt x="31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4182618" y="1985800"/>
              <a:ext cx="505378" cy="302694"/>
            </a:xfrm>
            <a:custGeom>
              <a:avLst/>
              <a:gdLst/>
              <a:ahLst/>
              <a:cxnLst/>
              <a:rect l="l" t="t" r="r" b="b"/>
              <a:pathLst>
                <a:path w="14235" h="8526" extrusionOk="0">
                  <a:moveTo>
                    <a:pt x="4800" y="1"/>
                  </a:moveTo>
                  <a:lnTo>
                    <a:pt x="4646" y="10"/>
                  </a:lnTo>
                  <a:lnTo>
                    <a:pt x="4484" y="20"/>
                  </a:lnTo>
                  <a:lnTo>
                    <a:pt x="4302" y="49"/>
                  </a:lnTo>
                  <a:lnTo>
                    <a:pt x="4129" y="87"/>
                  </a:lnTo>
                  <a:lnTo>
                    <a:pt x="3957" y="125"/>
                  </a:lnTo>
                  <a:lnTo>
                    <a:pt x="3784" y="164"/>
                  </a:lnTo>
                  <a:lnTo>
                    <a:pt x="3621" y="221"/>
                  </a:lnTo>
                  <a:lnTo>
                    <a:pt x="3459" y="279"/>
                  </a:lnTo>
                  <a:lnTo>
                    <a:pt x="3305" y="336"/>
                  </a:lnTo>
                  <a:lnTo>
                    <a:pt x="3152" y="403"/>
                  </a:lnTo>
                  <a:lnTo>
                    <a:pt x="2999" y="480"/>
                  </a:lnTo>
                  <a:lnTo>
                    <a:pt x="2855" y="556"/>
                  </a:lnTo>
                  <a:lnTo>
                    <a:pt x="2712" y="643"/>
                  </a:lnTo>
                  <a:lnTo>
                    <a:pt x="2568" y="729"/>
                  </a:lnTo>
                  <a:lnTo>
                    <a:pt x="2434" y="825"/>
                  </a:lnTo>
                  <a:lnTo>
                    <a:pt x="2309" y="920"/>
                  </a:lnTo>
                  <a:lnTo>
                    <a:pt x="2051" y="1131"/>
                  </a:lnTo>
                  <a:lnTo>
                    <a:pt x="1811" y="1361"/>
                  </a:lnTo>
                  <a:lnTo>
                    <a:pt x="1591" y="1600"/>
                  </a:lnTo>
                  <a:lnTo>
                    <a:pt x="1380" y="1849"/>
                  </a:lnTo>
                  <a:lnTo>
                    <a:pt x="1189" y="2118"/>
                  </a:lnTo>
                  <a:lnTo>
                    <a:pt x="1007" y="2395"/>
                  </a:lnTo>
                  <a:lnTo>
                    <a:pt x="844" y="2683"/>
                  </a:lnTo>
                  <a:lnTo>
                    <a:pt x="691" y="2980"/>
                  </a:lnTo>
                  <a:lnTo>
                    <a:pt x="557" y="3286"/>
                  </a:lnTo>
                  <a:lnTo>
                    <a:pt x="442" y="3593"/>
                  </a:lnTo>
                  <a:lnTo>
                    <a:pt x="336" y="3909"/>
                  </a:lnTo>
                  <a:lnTo>
                    <a:pt x="240" y="4225"/>
                  </a:lnTo>
                  <a:lnTo>
                    <a:pt x="164" y="4551"/>
                  </a:lnTo>
                  <a:lnTo>
                    <a:pt x="106" y="4876"/>
                  </a:lnTo>
                  <a:lnTo>
                    <a:pt x="58" y="5192"/>
                  </a:lnTo>
                  <a:lnTo>
                    <a:pt x="20" y="5518"/>
                  </a:lnTo>
                  <a:lnTo>
                    <a:pt x="1" y="5834"/>
                  </a:lnTo>
                  <a:lnTo>
                    <a:pt x="1" y="6150"/>
                  </a:lnTo>
                  <a:lnTo>
                    <a:pt x="11" y="6457"/>
                  </a:lnTo>
                  <a:lnTo>
                    <a:pt x="39" y="6763"/>
                  </a:lnTo>
                  <a:lnTo>
                    <a:pt x="78" y="7050"/>
                  </a:lnTo>
                  <a:lnTo>
                    <a:pt x="135" y="7338"/>
                  </a:lnTo>
                  <a:lnTo>
                    <a:pt x="202" y="7616"/>
                  </a:lnTo>
                  <a:lnTo>
                    <a:pt x="288" y="7884"/>
                  </a:lnTo>
                  <a:lnTo>
                    <a:pt x="394" y="8133"/>
                  </a:lnTo>
                  <a:lnTo>
                    <a:pt x="432" y="8229"/>
                  </a:lnTo>
                  <a:lnTo>
                    <a:pt x="489" y="8305"/>
                  </a:lnTo>
                  <a:lnTo>
                    <a:pt x="547" y="8372"/>
                  </a:lnTo>
                  <a:lnTo>
                    <a:pt x="604" y="8430"/>
                  </a:lnTo>
                  <a:lnTo>
                    <a:pt x="662" y="8468"/>
                  </a:lnTo>
                  <a:lnTo>
                    <a:pt x="729" y="8497"/>
                  </a:lnTo>
                  <a:lnTo>
                    <a:pt x="806" y="8516"/>
                  </a:lnTo>
                  <a:lnTo>
                    <a:pt x="882" y="8525"/>
                  </a:lnTo>
                  <a:lnTo>
                    <a:pt x="959" y="8525"/>
                  </a:lnTo>
                  <a:lnTo>
                    <a:pt x="1045" y="8516"/>
                  </a:lnTo>
                  <a:lnTo>
                    <a:pt x="1131" y="8487"/>
                  </a:lnTo>
                  <a:lnTo>
                    <a:pt x="1217" y="8458"/>
                  </a:lnTo>
                  <a:lnTo>
                    <a:pt x="1313" y="8420"/>
                  </a:lnTo>
                  <a:lnTo>
                    <a:pt x="1409" y="8372"/>
                  </a:lnTo>
                  <a:lnTo>
                    <a:pt x="1610" y="8257"/>
                  </a:lnTo>
                  <a:lnTo>
                    <a:pt x="1830" y="8114"/>
                  </a:lnTo>
                  <a:lnTo>
                    <a:pt x="2051" y="7951"/>
                  </a:lnTo>
                  <a:lnTo>
                    <a:pt x="2290" y="7759"/>
                  </a:lnTo>
                  <a:lnTo>
                    <a:pt x="2539" y="7558"/>
                  </a:lnTo>
                  <a:lnTo>
                    <a:pt x="3066" y="7127"/>
                  </a:lnTo>
                  <a:lnTo>
                    <a:pt x="3621" y="6667"/>
                  </a:lnTo>
                  <a:lnTo>
                    <a:pt x="3909" y="6447"/>
                  </a:lnTo>
                  <a:lnTo>
                    <a:pt x="4196" y="6227"/>
                  </a:lnTo>
                  <a:lnTo>
                    <a:pt x="4493" y="6016"/>
                  </a:lnTo>
                  <a:lnTo>
                    <a:pt x="4800" y="5824"/>
                  </a:lnTo>
                  <a:lnTo>
                    <a:pt x="5106" y="5642"/>
                  </a:lnTo>
                  <a:lnTo>
                    <a:pt x="5413" y="5489"/>
                  </a:lnTo>
                  <a:lnTo>
                    <a:pt x="5566" y="5422"/>
                  </a:lnTo>
                  <a:lnTo>
                    <a:pt x="5729" y="5355"/>
                  </a:lnTo>
                  <a:lnTo>
                    <a:pt x="5882" y="5298"/>
                  </a:lnTo>
                  <a:lnTo>
                    <a:pt x="6035" y="5250"/>
                  </a:lnTo>
                  <a:lnTo>
                    <a:pt x="6198" y="5211"/>
                  </a:lnTo>
                  <a:lnTo>
                    <a:pt x="6351" y="5183"/>
                  </a:lnTo>
                  <a:lnTo>
                    <a:pt x="6514" y="5154"/>
                  </a:lnTo>
                  <a:lnTo>
                    <a:pt x="6667" y="5144"/>
                  </a:lnTo>
                  <a:lnTo>
                    <a:pt x="6983" y="5144"/>
                  </a:lnTo>
                  <a:lnTo>
                    <a:pt x="7137" y="5164"/>
                  </a:lnTo>
                  <a:lnTo>
                    <a:pt x="7290" y="5192"/>
                  </a:lnTo>
                  <a:lnTo>
                    <a:pt x="7443" y="5231"/>
                  </a:lnTo>
                  <a:lnTo>
                    <a:pt x="7596" y="5288"/>
                  </a:lnTo>
                  <a:lnTo>
                    <a:pt x="7750" y="5355"/>
                  </a:lnTo>
                  <a:lnTo>
                    <a:pt x="7903" y="5432"/>
                  </a:lnTo>
                  <a:lnTo>
                    <a:pt x="8056" y="5527"/>
                  </a:lnTo>
                  <a:lnTo>
                    <a:pt x="8209" y="5633"/>
                  </a:lnTo>
                  <a:lnTo>
                    <a:pt x="8363" y="5748"/>
                  </a:lnTo>
                  <a:lnTo>
                    <a:pt x="8506" y="5882"/>
                  </a:lnTo>
                  <a:lnTo>
                    <a:pt x="8765" y="6121"/>
                  </a:lnTo>
                  <a:lnTo>
                    <a:pt x="9014" y="6322"/>
                  </a:lnTo>
                  <a:lnTo>
                    <a:pt x="9263" y="6504"/>
                  </a:lnTo>
                  <a:lnTo>
                    <a:pt x="9502" y="6667"/>
                  </a:lnTo>
                  <a:lnTo>
                    <a:pt x="9742" y="6801"/>
                  </a:lnTo>
                  <a:lnTo>
                    <a:pt x="9981" y="6916"/>
                  </a:lnTo>
                  <a:lnTo>
                    <a:pt x="10211" y="7003"/>
                  </a:lnTo>
                  <a:lnTo>
                    <a:pt x="10441" y="7079"/>
                  </a:lnTo>
                  <a:lnTo>
                    <a:pt x="10661" y="7127"/>
                  </a:lnTo>
                  <a:lnTo>
                    <a:pt x="10882" y="7165"/>
                  </a:lnTo>
                  <a:lnTo>
                    <a:pt x="11102" y="7175"/>
                  </a:lnTo>
                  <a:lnTo>
                    <a:pt x="11303" y="7175"/>
                  </a:lnTo>
                  <a:lnTo>
                    <a:pt x="11514" y="7156"/>
                  </a:lnTo>
                  <a:lnTo>
                    <a:pt x="11705" y="7127"/>
                  </a:lnTo>
                  <a:lnTo>
                    <a:pt x="11897" y="7079"/>
                  </a:lnTo>
                  <a:lnTo>
                    <a:pt x="12089" y="7022"/>
                  </a:lnTo>
                  <a:lnTo>
                    <a:pt x="12271" y="6945"/>
                  </a:lnTo>
                  <a:lnTo>
                    <a:pt x="12443" y="6859"/>
                  </a:lnTo>
                  <a:lnTo>
                    <a:pt x="12606" y="6763"/>
                  </a:lnTo>
                  <a:lnTo>
                    <a:pt x="12769" y="6658"/>
                  </a:lnTo>
                  <a:lnTo>
                    <a:pt x="12922" y="6543"/>
                  </a:lnTo>
                  <a:lnTo>
                    <a:pt x="13065" y="6418"/>
                  </a:lnTo>
                  <a:lnTo>
                    <a:pt x="13200" y="6294"/>
                  </a:lnTo>
                  <a:lnTo>
                    <a:pt x="13324" y="6150"/>
                  </a:lnTo>
                  <a:lnTo>
                    <a:pt x="13449" y="6016"/>
                  </a:lnTo>
                  <a:lnTo>
                    <a:pt x="13564" y="5863"/>
                  </a:lnTo>
                  <a:lnTo>
                    <a:pt x="13669" y="5709"/>
                  </a:lnTo>
                  <a:lnTo>
                    <a:pt x="13765" y="5556"/>
                  </a:lnTo>
                  <a:lnTo>
                    <a:pt x="13851" y="5403"/>
                  </a:lnTo>
                  <a:lnTo>
                    <a:pt x="13928" y="5240"/>
                  </a:lnTo>
                  <a:lnTo>
                    <a:pt x="13995" y="5077"/>
                  </a:lnTo>
                  <a:lnTo>
                    <a:pt x="14052" y="4924"/>
                  </a:lnTo>
                  <a:lnTo>
                    <a:pt x="14100" y="4742"/>
                  </a:lnTo>
                  <a:lnTo>
                    <a:pt x="14148" y="4531"/>
                  </a:lnTo>
                  <a:lnTo>
                    <a:pt x="14196" y="4292"/>
                  </a:lnTo>
                  <a:lnTo>
                    <a:pt x="14224" y="4033"/>
                  </a:lnTo>
                  <a:lnTo>
                    <a:pt x="14234" y="3765"/>
                  </a:lnTo>
                  <a:lnTo>
                    <a:pt x="14234" y="3478"/>
                  </a:lnTo>
                  <a:lnTo>
                    <a:pt x="14224" y="3334"/>
                  </a:lnTo>
                  <a:lnTo>
                    <a:pt x="14205" y="3190"/>
                  </a:lnTo>
                  <a:lnTo>
                    <a:pt x="14177" y="3047"/>
                  </a:lnTo>
                  <a:lnTo>
                    <a:pt x="14148" y="2903"/>
                  </a:lnTo>
                  <a:lnTo>
                    <a:pt x="14110" y="2759"/>
                  </a:lnTo>
                  <a:lnTo>
                    <a:pt x="14071" y="2616"/>
                  </a:lnTo>
                  <a:lnTo>
                    <a:pt x="14014" y="2472"/>
                  </a:lnTo>
                  <a:lnTo>
                    <a:pt x="13956" y="2338"/>
                  </a:lnTo>
                  <a:lnTo>
                    <a:pt x="13880" y="2204"/>
                  </a:lnTo>
                  <a:lnTo>
                    <a:pt x="13803" y="2070"/>
                  </a:lnTo>
                  <a:lnTo>
                    <a:pt x="13707" y="1945"/>
                  </a:lnTo>
                  <a:lnTo>
                    <a:pt x="13602" y="1830"/>
                  </a:lnTo>
                  <a:lnTo>
                    <a:pt x="13497" y="1715"/>
                  </a:lnTo>
                  <a:lnTo>
                    <a:pt x="13372" y="1610"/>
                  </a:lnTo>
                  <a:lnTo>
                    <a:pt x="13228" y="1514"/>
                  </a:lnTo>
                  <a:lnTo>
                    <a:pt x="13085" y="1418"/>
                  </a:lnTo>
                  <a:lnTo>
                    <a:pt x="12922" y="1332"/>
                  </a:lnTo>
                  <a:lnTo>
                    <a:pt x="12749" y="1265"/>
                  </a:lnTo>
                  <a:lnTo>
                    <a:pt x="12558" y="1198"/>
                  </a:lnTo>
                  <a:lnTo>
                    <a:pt x="12357" y="1141"/>
                  </a:lnTo>
                  <a:lnTo>
                    <a:pt x="12280" y="1131"/>
                  </a:lnTo>
                  <a:lnTo>
                    <a:pt x="12203" y="1122"/>
                  </a:lnTo>
                  <a:lnTo>
                    <a:pt x="12041" y="1122"/>
                  </a:lnTo>
                  <a:lnTo>
                    <a:pt x="11887" y="1150"/>
                  </a:lnTo>
                  <a:lnTo>
                    <a:pt x="11715" y="1189"/>
                  </a:lnTo>
                  <a:lnTo>
                    <a:pt x="11543" y="1246"/>
                  </a:lnTo>
                  <a:lnTo>
                    <a:pt x="11351" y="1304"/>
                  </a:lnTo>
                  <a:lnTo>
                    <a:pt x="11150" y="1371"/>
                  </a:lnTo>
                  <a:lnTo>
                    <a:pt x="10939" y="1438"/>
                  </a:lnTo>
                  <a:lnTo>
                    <a:pt x="10700" y="1505"/>
                  </a:lnTo>
                  <a:lnTo>
                    <a:pt x="10451" y="1562"/>
                  </a:lnTo>
                  <a:lnTo>
                    <a:pt x="10173" y="1610"/>
                  </a:lnTo>
                  <a:lnTo>
                    <a:pt x="9866" y="1639"/>
                  </a:lnTo>
                  <a:lnTo>
                    <a:pt x="9704" y="1639"/>
                  </a:lnTo>
                  <a:lnTo>
                    <a:pt x="9541" y="1648"/>
                  </a:lnTo>
                  <a:lnTo>
                    <a:pt x="9368" y="1639"/>
                  </a:lnTo>
                  <a:lnTo>
                    <a:pt x="9186" y="1629"/>
                  </a:lnTo>
                  <a:lnTo>
                    <a:pt x="8995" y="1610"/>
                  </a:lnTo>
                  <a:lnTo>
                    <a:pt x="8803" y="1591"/>
                  </a:lnTo>
                  <a:lnTo>
                    <a:pt x="8593" y="1553"/>
                  </a:lnTo>
                  <a:lnTo>
                    <a:pt x="8382" y="1514"/>
                  </a:lnTo>
                  <a:lnTo>
                    <a:pt x="8296" y="1495"/>
                  </a:lnTo>
                  <a:lnTo>
                    <a:pt x="8209" y="1466"/>
                  </a:lnTo>
                  <a:lnTo>
                    <a:pt x="8037" y="1390"/>
                  </a:lnTo>
                  <a:lnTo>
                    <a:pt x="7845" y="1284"/>
                  </a:lnTo>
                  <a:lnTo>
                    <a:pt x="7644" y="1169"/>
                  </a:lnTo>
                  <a:lnTo>
                    <a:pt x="7223" y="901"/>
                  </a:lnTo>
                  <a:lnTo>
                    <a:pt x="6993" y="758"/>
                  </a:lnTo>
                  <a:lnTo>
                    <a:pt x="6754" y="614"/>
                  </a:lnTo>
                  <a:lnTo>
                    <a:pt x="6504" y="480"/>
                  </a:lnTo>
                  <a:lnTo>
                    <a:pt x="6246" y="346"/>
                  </a:lnTo>
                  <a:lnTo>
                    <a:pt x="5978" y="231"/>
                  </a:lnTo>
                  <a:lnTo>
                    <a:pt x="5844" y="183"/>
                  </a:lnTo>
                  <a:lnTo>
                    <a:pt x="5700" y="135"/>
                  </a:lnTo>
                  <a:lnTo>
                    <a:pt x="5556" y="97"/>
                  </a:lnTo>
                  <a:lnTo>
                    <a:pt x="5413" y="58"/>
                  </a:lnTo>
                  <a:lnTo>
                    <a:pt x="5259" y="30"/>
                  </a:lnTo>
                  <a:lnTo>
                    <a:pt x="5116" y="10"/>
                  </a:lnTo>
                  <a:lnTo>
                    <a:pt x="49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4517219" y="2289124"/>
              <a:ext cx="35751" cy="87088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1007" y="1"/>
                  </a:moveTo>
                  <a:lnTo>
                    <a:pt x="30" y="1907"/>
                  </a:lnTo>
                  <a:lnTo>
                    <a:pt x="10" y="1974"/>
                  </a:lnTo>
                  <a:lnTo>
                    <a:pt x="1" y="2041"/>
                  </a:lnTo>
                  <a:lnTo>
                    <a:pt x="1" y="2108"/>
                  </a:lnTo>
                  <a:lnTo>
                    <a:pt x="20" y="2175"/>
                  </a:lnTo>
                  <a:lnTo>
                    <a:pt x="49" y="2232"/>
                  </a:lnTo>
                  <a:lnTo>
                    <a:pt x="97" y="2290"/>
                  </a:lnTo>
                  <a:lnTo>
                    <a:pt x="144" y="2338"/>
                  </a:lnTo>
                  <a:lnTo>
                    <a:pt x="202" y="2366"/>
                  </a:lnTo>
                  <a:lnTo>
                    <a:pt x="326" y="2414"/>
                  </a:lnTo>
                  <a:lnTo>
                    <a:pt x="451" y="2443"/>
                  </a:lnTo>
                  <a:lnTo>
                    <a:pt x="499" y="2453"/>
                  </a:lnTo>
                  <a:lnTo>
                    <a:pt x="547" y="2453"/>
                  </a:lnTo>
                  <a:lnTo>
                    <a:pt x="643" y="2443"/>
                  </a:lnTo>
                  <a:lnTo>
                    <a:pt x="729" y="2405"/>
                  </a:lnTo>
                  <a:lnTo>
                    <a:pt x="805" y="2357"/>
                  </a:lnTo>
                  <a:lnTo>
                    <a:pt x="882" y="2290"/>
                  </a:lnTo>
                  <a:lnTo>
                    <a:pt x="930" y="2213"/>
                  </a:lnTo>
                  <a:lnTo>
                    <a:pt x="968" y="2127"/>
                  </a:lnTo>
                  <a:lnTo>
                    <a:pt x="987" y="2031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495457" y="2269066"/>
              <a:ext cx="20804" cy="32343"/>
            </a:xfrm>
            <a:custGeom>
              <a:avLst/>
              <a:gdLst/>
              <a:ahLst/>
              <a:cxnLst/>
              <a:rect l="l" t="t" r="r" b="b"/>
              <a:pathLst>
                <a:path w="586" h="911" extrusionOk="0">
                  <a:moveTo>
                    <a:pt x="441" y="0"/>
                  </a:moveTo>
                  <a:lnTo>
                    <a:pt x="384" y="10"/>
                  </a:lnTo>
                  <a:lnTo>
                    <a:pt x="326" y="29"/>
                  </a:lnTo>
                  <a:lnTo>
                    <a:pt x="279" y="77"/>
                  </a:lnTo>
                  <a:lnTo>
                    <a:pt x="221" y="125"/>
                  </a:lnTo>
                  <a:lnTo>
                    <a:pt x="164" y="192"/>
                  </a:lnTo>
                  <a:lnTo>
                    <a:pt x="116" y="269"/>
                  </a:lnTo>
                  <a:lnTo>
                    <a:pt x="68" y="364"/>
                  </a:lnTo>
                  <a:lnTo>
                    <a:pt x="39" y="451"/>
                  </a:lnTo>
                  <a:lnTo>
                    <a:pt x="10" y="537"/>
                  </a:lnTo>
                  <a:lnTo>
                    <a:pt x="1" y="623"/>
                  </a:lnTo>
                  <a:lnTo>
                    <a:pt x="1" y="700"/>
                  </a:lnTo>
                  <a:lnTo>
                    <a:pt x="1" y="767"/>
                  </a:lnTo>
                  <a:lnTo>
                    <a:pt x="20" y="824"/>
                  </a:lnTo>
                  <a:lnTo>
                    <a:pt x="49" y="872"/>
                  </a:lnTo>
                  <a:lnTo>
                    <a:pt x="97" y="901"/>
                  </a:lnTo>
                  <a:lnTo>
                    <a:pt x="144" y="910"/>
                  </a:lnTo>
                  <a:lnTo>
                    <a:pt x="192" y="901"/>
                  </a:lnTo>
                  <a:lnTo>
                    <a:pt x="250" y="882"/>
                  </a:lnTo>
                  <a:lnTo>
                    <a:pt x="307" y="843"/>
                  </a:lnTo>
                  <a:lnTo>
                    <a:pt x="355" y="786"/>
                  </a:lnTo>
                  <a:lnTo>
                    <a:pt x="413" y="719"/>
                  </a:lnTo>
                  <a:lnTo>
                    <a:pt x="461" y="642"/>
                  </a:lnTo>
                  <a:lnTo>
                    <a:pt x="508" y="556"/>
                  </a:lnTo>
                  <a:lnTo>
                    <a:pt x="537" y="460"/>
                  </a:lnTo>
                  <a:lnTo>
                    <a:pt x="566" y="374"/>
                  </a:lnTo>
                  <a:lnTo>
                    <a:pt x="576" y="288"/>
                  </a:lnTo>
                  <a:lnTo>
                    <a:pt x="585" y="211"/>
                  </a:lnTo>
                  <a:lnTo>
                    <a:pt x="576" y="144"/>
                  </a:lnTo>
                  <a:lnTo>
                    <a:pt x="556" y="87"/>
                  </a:lnTo>
                  <a:lnTo>
                    <a:pt x="528" y="39"/>
                  </a:lnTo>
                  <a:lnTo>
                    <a:pt x="489" y="10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4493433" y="2231647"/>
              <a:ext cx="39798" cy="18745"/>
            </a:xfrm>
            <a:custGeom>
              <a:avLst/>
              <a:gdLst/>
              <a:ahLst/>
              <a:cxnLst/>
              <a:rect l="l" t="t" r="r" b="b"/>
              <a:pathLst>
                <a:path w="1121" h="528" extrusionOk="0">
                  <a:moveTo>
                    <a:pt x="403" y="1"/>
                  </a:moveTo>
                  <a:lnTo>
                    <a:pt x="307" y="10"/>
                  </a:lnTo>
                  <a:lnTo>
                    <a:pt x="221" y="30"/>
                  </a:lnTo>
                  <a:lnTo>
                    <a:pt x="134" y="68"/>
                  </a:lnTo>
                  <a:lnTo>
                    <a:pt x="96" y="97"/>
                  </a:lnTo>
                  <a:lnTo>
                    <a:pt x="67" y="125"/>
                  </a:lnTo>
                  <a:lnTo>
                    <a:pt x="0" y="192"/>
                  </a:lnTo>
                  <a:lnTo>
                    <a:pt x="163" y="250"/>
                  </a:lnTo>
                  <a:lnTo>
                    <a:pt x="297" y="307"/>
                  </a:lnTo>
                  <a:lnTo>
                    <a:pt x="537" y="394"/>
                  </a:lnTo>
                  <a:lnTo>
                    <a:pt x="671" y="432"/>
                  </a:lnTo>
                  <a:lnTo>
                    <a:pt x="805" y="470"/>
                  </a:lnTo>
                  <a:lnTo>
                    <a:pt x="949" y="509"/>
                  </a:lnTo>
                  <a:lnTo>
                    <a:pt x="1121" y="528"/>
                  </a:lnTo>
                  <a:lnTo>
                    <a:pt x="1102" y="441"/>
                  </a:lnTo>
                  <a:lnTo>
                    <a:pt x="1064" y="355"/>
                  </a:lnTo>
                  <a:lnTo>
                    <a:pt x="1016" y="288"/>
                  </a:lnTo>
                  <a:lnTo>
                    <a:pt x="958" y="221"/>
                  </a:lnTo>
                  <a:lnTo>
                    <a:pt x="891" y="164"/>
                  </a:lnTo>
                  <a:lnTo>
                    <a:pt x="824" y="116"/>
                  </a:lnTo>
                  <a:lnTo>
                    <a:pt x="747" y="68"/>
                  </a:lnTo>
                  <a:lnTo>
                    <a:pt x="661" y="39"/>
                  </a:lnTo>
                  <a:lnTo>
                    <a:pt x="575" y="10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extrusionOk="0">
                  <a:moveTo>
                    <a:pt x="4828" y="1"/>
                  </a:moveTo>
                  <a:lnTo>
                    <a:pt x="4569" y="10"/>
                  </a:lnTo>
                  <a:lnTo>
                    <a:pt x="4320" y="20"/>
                  </a:lnTo>
                  <a:lnTo>
                    <a:pt x="4080" y="29"/>
                  </a:lnTo>
                  <a:lnTo>
                    <a:pt x="3630" y="77"/>
                  </a:lnTo>
                  <a:lnTo>
                    <a:pt x="3218" y="135"/>
                  </a:lnTo>
                  <a:lnTo>
                    <a:pt x="2854" y="192"/>
                  </a:lnTo>
                  <a:lnTo>
                    <a:pt x="2567" y="259"/>
                  </a:lnTo>
                  <a:lnTo>
                    <a:pt x="2337" y="307"/>
                  </a:lnTo>
                  <a:lnTo>
                    <a:pt x="2146" y="355"/>
                  </a:lnTo>
                  <a:lnTo>
                    <a:pt x="1964" y="566"/>
                  </a:lnTo>
                  <a:lnTo>
                    <a:pt x="1763" y="815"/>
                  </a:lnTo>
                  <a:lnTo>
                    <a:pt x="1504" y="1150"/>
                  </a:lnTo>
                  <a:lnTo>
                    <a:pt x="1226" y="1543"/>
                  </a:lnTo>
                  <a:lnTo>
                    <a:pt x="1082" y="1763"/>
                  </a:lnTo>
                  <a:lnTo>
                    <a:pt x="939" y="2002"/>
                  </a:lnTo>
                  <a:lnTo>
                    <a:pt x="795" y="2251"/>
                  </a:lnTo>
                  <a:lnTo>
                    <a:pt x="651" y="2510"/>
                  </a:lnTo>
                  <a:lnTo>
                    <a:pt x="517" y="2778"/>
                  </a:lnTo>
                  <a:lnTo>
                    <a:pt x="402" y="3056"/>
                  </a:lnTo>
                  <a:lnTo>
                    <a:pt x="288" y="3343"/>
                  </a:lnTo>
                  <a:lnTo>
                    <a:pt x="192" y="3631"/>
                  </a:lnTo>
                  <a:lnTo>
                    <a:pt x="115" y="3928"/>
                  </a:lnTo>
                  <a:lnTo>
                    <a:pt x="48" y="4225"/>
                  </a:lnTo>
                  <a:lnTo>
                    <a:pt x="10" y="4521"/>
                  </a:lnTo>
                  <a:lnTo>
                    <a:pt x="0" y="4665"/>
                  </a:lnTo>
                  <a:lnTo>
                    <a:pt x="0" y="4818"/>
                  </a:lnTo>
                  <a:lnTo>
                    <a:pt x="0" y="4972"/>
                  </a:lnTo>
                  <a:lnTo>
                    <a:pt x="10" y="5115"/>
                  </a:lnTo>
                  <a:lnTo>
                    <a:pt x="29" y="5269"/>
                  </a:lnTo>
                  <a:lnTo>
                    <a:pt x="48" y="5412"/>
                  </a:lnTo>
                  <a:lnTo>
                    <a:pt x="77" y="5556"/>
                  </a:lnTo>
                  <a:lnTo>
                    <a:pt x="115" y="5709"/>
                  </a:lnTo>
                  <a:lnTo>
                    <a:pt x="163" y="5853"/>
                  </a:lnTo>
                  <a:lnTo>
                    <a:pt x="220" y="5996"/>
                  </a:lnTo>
                  <a:lnTo>
                    <a:pt x="288" y="6131"/>
                  </a:lnTo>
                  <a:lnTo>
                    <a:pt x="364" y="6274"/>
                  </a:lnTo>
                  <a:lnTo>
                    <a:pt x="441" y="6408"/>
                  </a:lnTo>
                  <a:lnTo>
                    <a:pt x="537" y="6542"/>
                  </a:lnTo>
                  <a:lnTo>
                    <a:pt x="642" y="6677"/>
                  </a:lnTo>
                  <a:lnTo>
                    <a:pt x="757" y="6811"/>
                  </a:lnTo>
                  <a:lnTo>
                    <a:pt x="881" y="6945"/>
                  </a:lnTo>
                  <a:lnTo>
                    <a:pt x="1015" y="7069"/>
                  </a:lnTo>
                  <a:lnTo>
                    <a:pt x="1159" y="7184"/>
                  </a:lnTo>
                  <a:lnTo>
                    <a:pt x="1322" y="7309"/>
                  </a:lnTo>
                  <a:lnTo>
                    <a:pt x="1494" y="7424"/>
                  </a:lnTo>
                  <a:lnTo>
                    <a:pt x="1676" y="7539"/>
                  </a:lnTo>
                  <a:lnTo>
                    <a:pt x="1916" y="7673"/>
                  </a:lnTo>
                  <a:lnTo>
                    <a:pt x="2146" y="7768"/>
                  </a:lnTo>
                  <a:lnTo>
                    <a:pt x="2366" y="7855"/>
                  </a:lnTo>
                  <a:lnTo>
                    <a:pt x="2577" y="7903"/>
                  </a:lnTo>
                  <a:lnTo>
                    <a:pt x="2778" y="7941"/>
                  </a:lnTo>
                  <a:lnTo>
                    <a:pt x="2979" y="7950"/>
                  </a:lnTo>
                  <a:lnTo>
                    <a:pt x="3161" y="7941"/>
                  </a:lnTo>
                  <a:lnTo>
                    <a:pt x="3343" y="7922"/>
                  </a:lnTo>
                  <a:lnTo>
                    <a:pt x="3515" y="7874"/>
                  </a:lnTo>
                  <a:lnTo>
                    <a:pt x="3678" y="7816"/>
                  </a:lnTo>
                  <a:lnTo>
                    <a:pt x="3831" y="7740"/>
                  </a:lnTo>
                  <a:lnTo>
                    <a:pt x="3985" y="7644"/>
                  </a:lnTo>
                  <a:lnTo>
                    <a:pt x="4119" y="7548"/>
                  </a:lnTo>
                  <a:lnTo>
                    <a:pt x="4253" y="7433"/>
                  </a:lnTo>
                  <a:lnTo>
                    <a:pt x="4377" y="7309"/>
                  </a:lnTo>
                  <a:lnTo>
                    <a:pt x="4502" y="7175"/>
                  </a:lnTo>
                  <a:lnTo>
                    <a:pt x="4607" y="7031"/>
                  </a:lnTo>
                  <a:lnTo>
                    <a:pt x="4713" y="6887"/>
                  </a:lnTo>
                  <a:lnTo>
                    <a:pt x="4808" y="6734"/>
                  </a:lnTo>
                  <a:lnTo>
                    <a:pt x="4895" y="6581"/>
                  </a:lnTo>
                  <a:lnTo>
                    <a:pt x="4971" y="6418"/>
                  </a:lnTo>
                  <a:lnTo>
                    <a:pt x="5048" y="6255"/>
                  </a:lnTo>
                  <a:lnTo>
                    <a:pt x="5115" y="6092"/>
                  </a:lnTo>
                  <a:lnTo>
                    <a:pt x="5172" y="5929"/>
                  </a:lnTo>
                  <a:lnTo>
                    <a:pt x="5230" y="5767"/>
                  </a:lnTo>
                  <a:lnTo>
                    <a:pt x="5278" y="5604"/>
                  </a:lnTo>
                  <a:lnTo>
                    <a:pt x="5345" y="5307"/>
                  </a:lnTo>
                  <a:lnTo>
                    <a:pt x="5393" y="5029"/>
                  </a:lnTo>
                  <a:lnTo>
                    <a:pt x="5412" y="4780"/>
                  </a:lnTo>
                  <a:lnTo>
                    <a:pt x="5431" y="4579"/>
                  </a:lnTo>
                  <a:lnTo>
                    <a:pt x="5460" y="4387"/>
                  </a:lnTo>
                  <a:lnTo>
                    <a:pt x="5508" y="4196"/>
                  </a:lnTo>
                  <a:lnTo>
                    <a:pt x="5565" y="4014"/>
                  </a:lnTo>
                  <a:lnTo>
                    <a:pt x="5642" y="3841"/>
                  </a:lnTo>
                  <a:lnTo>
                    <a:pt x="5728" y="3679"/>
                  </a:lnTo>
                  <a:lnTo>
                    <a:pt x="5814" y="3516"/>
                  </a:lnTo>
                  <a:lnTo>
                    <a:pt x="5919" y="3363"/>
                  </a:lnTo>
                  <a:lnTo>
                    <a:pt x="6034" y="3219"/>
                  </a:lnTo>
                  <a:lnTo>
                    <a:pt x="6149" y="3085"/>
                  </a:lnTo>
                  <a:lnTo>
                    <a:pt x="6274" y="2951"/>
                  </a:lnTo>
                  <a:lnTo>
                    <a:pt x="6408" y="2826"/>
                  </a:lnTo>
                  <a:lnTo>
                    <a:pt x="6542" y="2711"/>
                  </a:lnTo>
                  <a:lnTo>
                    <a:pt x="6676" y="2596"/>
                  </a:lnTo>
                  <a:lnTo>
                    <a:pt x="6820" y="2500"/>
                  </a:lnTo>
                  <a:lnTo>
                    <a:pt x="6954" y="2395"/>
                  </a:lnTo>
                  <a:lnTo>
                    <a:pt x="7241" y="2223"/>
                  </a:lnTo>
                  <a:lnTo>
                    <a:pt x="7509" y="2069"/>
                  </a:lnTo>
                  <a:lnTo>
                    <a:pt x="7758" y="1945"/>
                  </a:lnTo>
                  <a:lnTo>
                    <a:pt x="7979" y="1840"/>
                  </a:lnTo>
                  <a:lnTo>
                    <a:pt x="8170" y="1763"/>
                  </a:lnTo>
                  <a:lnTo>
                    <a:pt x="8314" y="1715"/>
                  </a:lnTo>
                  <a:lnTo>
                    <a:pt x="8448" y="1667"/>
                  </a:lnTo>
                  <a:lnTo>
                    <a:pt x="8515" y="1370"/>
                  </a:lnTo>
                  <a:lnTo>
                    <a:pt x="8410" y="1265"/>
                  </a:lnTo>
                  <a:lnTo>
                    <a:pt x="8314" y="1169"/>
                  </a:lnTo>
                  <a:lnTo>
                    <a:pt x="8103" y="987"/>
                  </a:lnTo>
                  <a:lnTo>
                    <a:pt x="7883" y="815"/>
                  </a:lnTo>
                  <a:lnTo>
                    <a:pt x="7653" y="671"/>
                  </a:lnTo>
                  <a:lnTo>
                    <a:pt x="7414" y="537"/>
                  </a:lnTo>
                  <a:lnTo>
                    <a:pt x="7174" y="432"/>
                  </a:lnTo>
                  <a:lnTo>
                    <a:pt x="6916" y="326"/>
                  </a:lnTo>
                  <a:lnTo>
                    <a:pt x="6657" y="250"/>
                  </a:lnTo>
                  <a:lnTo>
                    <a:pt x="6398" y="173"/>
                  </a:lnTo>
                  <a:lnTo>
                    <a:pt x="6140" y="125"/>
                  </a:lnTo>
                  <a:lnTo>
                    <a:pt x="5872" y="77"/>
                  </a:lnTo>
                  <a:lnTo>
                    <a:pt x="5603" y="48"/>
                  </a:lnTo>
                  <a:lnTo>
                    <a:pt x="5345" y="20"/>
                  </a:lnTo>
                  <a:lnTo>
                    <a:pt x="5077" y="10"/>
                  </a:lnTo>
                  <a:lnTo>
                    <a:pt x="48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192168" y="2071500"/>
              <a:ext cx="302339" cy="282280"/>
            </a:xfrm>
            <a:custGeom>
              <a:avLst/>
              <a:gdLst/>
              <a:ahLst/>
              <a:cxnLst/>
              <a:rect l="l" t="t" r="r" b="b"/>
              <a:pathLst>
                <a:path w="8516" h="7951" fill="none" extrusionOk="0">
                  <a:moveTo>
                    <a:pt x="8448" y="1667"/>
                  </a:moveTo>
                  <a:lnTo>
                    <a:pt x="8448" y="1667"/>
                  </a:lnTo>
                  <a:lnTo>
                    <a:pt x="8314" y="1715"/>
                  </a:lnTo>
                  <a:lnTo>
                    <a:pt x="8170" y="1763"/>
                  </a:lnTo>
                  <a:lnTo>
                    <a:pt x="7979" y="1840"/>
                  </a:lnTo>
                  <a:lnTo>
                    <a:pt x="7758" y="1945"/>
                  </a:lnTo>
                  <a:lnTo>
                    <a:pt x="7509" y="2069"/>
                  </a:lnTo>
                  <a:lnTo>
                    <a:pt x="7241" y="2223"/>
                  </a:lnTo>
                  <a:lnTo>
                    <a:pt x="6954" y="2395"/>
                  </a:lnTo>
                  <a:lnTo>
                    <a:pt x="6820" y="2500"/>
                  </a:lnTo>
                  <a:lnTo>
                    <a:pt x="6676" y="2596"/>
                  </a:lnTo>
                  <a:lnTo>
                    <a:pt x="6542" y="2711"/>
                  </a:lnTo>
                  <a:lnTo>
                    <a:pt x="6408" y="2826"/>
                  </a:lnTo>
                  <a:lnTo>
                    <a:pt x="6274" y="2951"/>
                  </a:lnTo>
                  <a:lnTo>
                    <a:pt x="6149" y="3085"/>
                  </a:lnTo>
                  <a:lnTo>
                    <a:pt x="6034" y="3219"/>
                  </a:lnTo>
                  <a:lnTo>
                    <a:pt x="5919" y="3363"/>
                  </a:lnTo>
                  <a:lnTo>
                    <a:pt x="5814" y="3516"/>
                  </a:lnTo>
                  <a:lnTo>
                    <a:pt x="5728" y="3679"/>
                  </a:lnTo>
                  <a:lnTo>
                    <a:pt x="5642" y="3841"/>
                  </a:lnTo>
                  <a:lnTo>
                    <a:pt x="5565" y="4014"/>
                  </a:lnTo>
                  <a:lnTo>
                    <a:pt x="5508" y="4196"/>
                  </a:lnTo>
                  <a:lnTo>
                    <a:pt x="5460" y="4387"/>
                  </a:lnTo>
                  <a:lnTo>
                    <a:pt x="5431" y="4579"/>
                  </a:lnTo>
                  <a:lnTo>
                    <a:pt x="5412" y="4780"/>
                  </a:lnTo>
                  <a:lnTo>
                    <a:pt x="5412" y="4780"/>
                  </a:lnTo>
                  <a:lnTo>
                    <a:pt x="5393" y="5029"/>
                  </a:lnTo>
                  <a:lnTo>
                    <a:pt x="5345" y="5307"/>
                  </a:lnTo>
                  <a:lnTo>
                    <a:pt x="5278" y="5604"/>
                  </a:lnTo>
                  <a:lnTo>
                    <a:pt x="5230" y="5767"/>
                  </a:lnTo>
                  <a:lnTo>
                    <a:pt x="5172" y="5929"/>
                  </a:lnTo>
                  <a:lnTo>
                    <a:pt x="5115" y="6092"/>
                  </a:lnTo>
                  <a:lnTo>
                    <a:pt x="5048" y="6255"/>
                  </a:lnTo>
                  <a:lnTo>
                    <a:pt x="4971" y="6418"/>
                  </a:lnTo>
                  <a:lnTo>
                    <a:pt x="4895" y="6581"/>
                  </a:lnTo>
                  <a:lnTo>
                    <a:pt x="4808" y="6734"/>
                  </a:lnTo>
                  <a:lnTo>
                    <a:pt x="4713" y="6887"/>
                  </a:lnTo>
                  <a:lnTo>
                    <a:pt x="4607" y="7031"/>
                  </a:lnTo>
                  <a:lnTo>
                    <a:pt x="4502" y="7175"/>
                  </a:lnTo>
                  <a:lnTo>
                    <a:pt x="4377" y="7309"/>
                  </a:lnTo>
                  <a:lnTo>
                    <a:pt x="4253" y="7433"/>
                  </a:lnTo>
                  <a:lnTo>
                    <a:pt x="4119" y="7548"/>
                  </a:lnTo>
                  <a:lnTo>
                    <a:pt x="3985" y="7644"/>
                  </a:lnTo>
                  <a:lnTo>
                    <a:pt x="3831" y="7740"/>
                  </a:lnTo>
                  <a:lnTo>
                    <a:pt x="3678" y="7816"/>
                  </a:lnTo>
                  <a:lnTo>
                    <a:pt x="3515" y="7874"/>
                  </a:lnTo>
                  <a:lnTo>
                    <a:pt x="3343" y="7922"/>
                  </a:lnTo>
                  <a:lnTo>
                    <a:pt x="3161" y="7941"/>
                  </a:lnTo>
                  <a:lnTo>
                    <a:pt x="2979" y="7950"/>
                  </a:lnTo>
                  <a:lnTo>
                    <a:pt x="2778" y="7941"/>
                  </a:lnTo>
                  <a:lnTo>
                    <a:pt x="2577" y="7903"/>
                  </a:lnTo>
                  <a:lnTo>
                    <a:pt x="2366" y="7855"/>
                  </a:lnTo>
                  <a:lnTo>
                    <a:pt x="2146" y="7768"/>
                  </a:lnTo>
                  <a:lnTo>
                    <a:pt x="1916" y="7673"/>
                  </a:lnTo>
                  <a:lnTo>
                    <a:pt x="1676" y="7539"/>
                  </a:lnTo>
                  <a:lnTo>
                    <a:pt x="1676" y="7539"/>
                  </a:lnTo>
                  <a:lnTo>
                    <a:pt x="1494" y="7424"/>
                  </a:lnTo>
                  <a:lnTo>
                    <a:pt x="1322" y="7309"/>
                  </a:lnTo>
                  <a:lnTo>
                    <a:pt x="1159" y="7184"/>
                  </a:lnTo>
                  <a:lnTo>
                    <a:pt x="1015" y="7069"/>
                  </a:lnTo>
                  <a:lnTo>
                    <a:pt x="881" y="6945"/>
                  </a:lnTo>
                  <a:lnTo>
                    <a:pt x="757" y="6811"/>
                  </a:lnTo>
                  <a:lnTo>
                    <a:pt x="642" y="6677"/>
                  </a:lnTo>
                  <a:lnTo>
                    <a:pt x="537" y="6542"/>
                  </a:lnTo>
                  <a:lnTo>
                    <a:pt x="441" y="6408"/>
                  </a:lnTo>
                  <a:lnTo>
                    <a:pt x="364" y="6274"/>
                  </a:lnTo>
                  <a:lnTo>
                    <a:pt x="288" y="6131"/>
                  </a:lnTo>
                  <a:lnTo>
                    <a:pt x="220" y="5996"/>
                  </a:lnTo>
                  <a:lnTo>
                    <a:pt x="163" y="5853"/>
                  </a:lnTo>
                  <a:lnTo>
                    <a:pt x="115" y="5709"/>
                  </a:lnTo>
                  <a:lnTo>
                    <a:pt x="77" y="5556"/>
                  </a:lnTo>
                  <a:lnTo>
                    <a:pt x="48" y="5412"/>
                  </a:lnTo>
                  <a:lnTo>
                    <a:pt x="29" y="5269"/>
                  </a:lnTo>
                  <a:lnTo>
                    <a:pt x="10" y="5115"/>
                  </a:lnTo>
                  <a:lnTo>
                    <a:pt x="0" y="4972"/>
                  </a:lnTo>
                  <a:lnTo>
                    <a:pt x="0" y="4818"/>
                  </a:lnTo>
                  <a:lnTo>
                    <a:pt x="0" y="4665"/>
                  </a:lnTo>
                  <a:lnTo>
                    <a:pt x="10" y="4521"/>
                  </a:lnTo>
                  <a:lnTo>
                    <a:pt x="48" y="4225"/>
                  </a:lnTo>
                  <a:lnTo>
                    <a:pt x="115" y="3928"/>
                  </a:lnTo>
                  <a:lnTo>
                    <a:pt x="192" y="3631"/>
                  </a:lnTo>
                  <a:lnTo>
                    <a:pt x="288" y="3343"/>
                  </a:lnTo>
                  <a:lnTo>
                    <a:pt x="402" y="3056"/>
                  </a:lnTo>
                  <a:lnTo>
                    <a:pt x="517" y="2778"/>
                  </a:lnTo>
                  <a:lnTo>
                    <a:pt x="651" y="2510"/>
                  </a:lnTo>
                  <a:lnTo>
                    <a:pt x="795" y="2251"/>
                  </a:lnTo>
                  <a:lnTo>
                    <a:pt x="939" y="2002"/>
                  </a:lnTo>
                  <a:lnTo>
                    <a:pt x="1082" y="1763"/>
                  </a:lnTo>
                  <a:lnTo>
                    <a:pt x="1226" y="1543"/>
                  </a:lnTo>
                  <a:lnTo>
                    <a:pt x="1504" y="1150"/>
                  </a:lnTo>
                  <a:lnTo>
                    <a:pt x="1763" y="815"/>
                  </a:lnTo>
                  <a:lnTo>
                    <a:pt x="1964" y="566"/>
                  </a:lnTo>
                  <a:lnTo>
                    <a:pt x="2146" y="355"/>
                  </a:lnTo>
                  <a:lnTo>
                    <a:pt x="2146" y="355"/>
                  </a:lnTo>
                  <a:lnTo>
                    <a:pt x="2337" y="307"/>
                  </a:lnTo>
                  <a:lnTo>
                    <a:pt x="2567" y="259"/>
                  </a:lnTo>
                  <a:lnTo>
                    <a:pt x="2854" y="192"/>
                  </a:lnTo>
                  <a:lnTo>
                    <a:pt x="3218" y="135"/>
                  </a:lnTo>
                  <a:lnTo>
                    <a:pt x="3630" y="77"/>
                  </a:lnTo>
                  <a:lnTo>
                    <a:pt x="4080" y="29"/>
                  </a:lnTo>
                  <a:lnTo>
                    <a:pt x="4320" y="20"/>
                  </a:lnTo>
                  <a:lnTo>
                    <a:pt x="4569" y="10"/>
                  </a:lnTo>
                  <a:lnTo>
                    <a:pt x="4828" y="1"/>
                  </a:lnTo>
                  <a:lnTo>
                    <a:pt x="5077" y="10"/>
                  </a:lnTo>
                  <a:lnTo>
                    <a:pt x="5345" y="20"/>
                  </a:lnTo>
                  <a:lnTo>
                    <a:pt x="5603" y="48"/>
                  </a:lnTo>
                  <a:lnTo>
                    <a:pt x="5872" y="77"/>
                  </a:lnTo>
                  <a:lnTo>
                    <a:pt x="6140" y="125"/>
                  </a:lnTo>
                  <a:lnTo>
                    <a:pt x="6398" y="173"/>
                  </a:lnTo>
                  <a:lnTo>
                    <a:pt x="6657" y="250"/>
                  </a:lnTo>
                  <a:lnTo>
                    <a:pt x="6916" y="326"/>
                  </a:lnTo>
                  <a:lnTo>
                    <a:pt x="7174" y="432"/>
                  </a:lnTo>
                  <a:lnTo>
                    <a:pt x="7414" y="537"/>
                  </a:lnTo>
                  <a:lnTo>
                    <a:pt x="7653" y="671"/>
                  </a:lnTo>
                  <a:lnTo>
                    <a:pt x="7883" y="815"/>
                  </a:lnTo>
                  <a:lnTo>
                    <a:pt x="8103" y="987"/>
                  </a:lnTo>
                  <a:lnTo>
                    <a:pt x="8314" y="1169"/>
                  </a:lnTo>
                  <a:lnTo>
                    <a:pt x="8410" y="1265"/>
                  </a:lnTo>
                  <a:lnTo>
                    <a:pt x="8515" y="13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4351286" y="2191211"/>
              <a:ext cx="65999" cy="113253"/>
            </a:xfrm>
            <a:custGeom>
              <a:avLst/>
              <a:gdLst/>
              <a:ahLst/>
              <a:cxnLst/>
              <a:rect l="l" t="t" r="r" b="b"/>
              <a:pathLst>
                <a:path w="1859" h="3190" extrusionOk="0">
                  <a:moveTo>
                    <a:pt x="1188" y="0"/>
                  </a:moveTo>
                  <a:lnTo>
                    <a:pt x="1093" y="19"/>
                  </a:lnTo>
                  <a:lnTo>
                    <a:pt x="987" y="48"/>
                  </a:lnTo>
                  <a:lnTo>
                    <a:pt x="891" y="86"/>
                  </a:lnTo>
                  <a:lnTo>
                    <a:pt x="796" y="134"/>
                  </a:lnTo>
                  <a:lnTo>
                    <a:pt x="690" y="211"/>
                  </a:lnTo>
                  <a:lnTo>
                    <a:pt x="595" y="287"/>
                  </a:lnTo>
                  <a:lnTo>
                    <a:pt x="499" y="393"/>
                  </a:lnTo>
                  <a:lnTo>
                    <a:pt x="403" y="508"/>
                  </a:lnTo>
                  <a:lnTo>
                    <a:pt x="317" y="642"/>
                  </a:lnTo>
                  <a:lnTo>
                    <a:pt x="240" y="795"/>
                  </a:lnTo>
                  <a:lnTo>
                    <a:pt x="164" y="967"/>
                  </a:lnTo>
                  <a:lnTo>
                    <a:pt x="96" y="1159"/>
                  </a:lnTo>
                  <a:lnTo>
                    <a:pt x="39" y="1370"/>
                  </a:lnTo>
                  <a:lnTo>
                    <a:pt x="10" y="1523"/>
                  </a:lnTo>
                  <a:lnTo>
                    <a:pt x="1" y="1676"/>
                  </a:lnTo>
                  <a:lnTo>
                    <a:pt x="1" y="1830"/>
                  </a:lnTo>
                  <a:lnTo>
                    <a:pt x="20" y="1983"/>
                  </a:lnTo>
                  <a:lnTo>
                    <a:pt x="49" y="2126"/>
                  </a:lnTo>
                  <a:lnTo>
                    <a:pt x="87" y="2270"/>
                  </a:lnTo>
                  <a:lnTo>
                    <a:pt x="135" y="2404"/>
                  </a:lnTo>
                  <a:lnTo>
                    <a:pt x="183" y="2538"/>
                  </a:lnTo>
                  <a:lnTo>
                    <a:pt x="250" y="2653"/>
                  </a:lnTo>
                  <a:lnTo>
                    <a:pt x="317" y="2768"/>
                  </a:lnTo>
                  <a:lnTo>
                    <a:pt x="393" y="2874"/>
                  </a:lnTo>
                  <a:lnTo>
                    <a:pt x="460" y="2960"/>
                  </a:lnTo>
                  <a:lnTo>
                    <a:pt x="547" y="3036"/>
                  </a:lnTo>
                  <a:lnTo>
                    <a:pt x="623" y="3103"/>
                  </a:lnTo>
                  <a:lnTo>
                    <a:pt x="700" y="3151"/>
                  </a:lnTo>
                  <a:lnTo>
                    <a:pt x="777" y="3180"/>
                  </a:lnTo>
                  <a:lnTo>
                    <a:pt x="853" y="3190"/>
                  </a:lnTo>
                  <a:lnTo>
                    <a:pt x="930" y="3190"/>
                  </a:lnTo>
                  <a:lnTo>
                    <a:pt x="997" y="3161"/>
                  </a:lnTo>
                  <a:lnTo>
                    <a:pt x="1064" y="3123"/>
                  </a:lnTo>
                  <a:lnTo>
                    <a:pt x="1131" y="3075"/>
                  </a:lnTo>
                  <a:lnTo>
                    <a:pt x="1198" y="3008"/>
                  </a:lnTo>
                  <a:lnTo>
                    <a:pt x="1255" y="2921"/>
                  </a:lnTo>
                  <a:lnTo>
                    <a:pt x="1313" y="2826"/>
                  </a:lnTo>
                  <a:lnTo>
                    <a:pt x="1370" y="2720"/>
                  </a:lnTo>
                  <a:lnTo>
                    <a:pt x="1428" y="2605"/>
                  </a:lnTo>
                  <a:lnTo>
                    <a:pt x="1533" y="2347"/>
                  </a:lnTo>
                  <a:lnTo>
                    <a:pt x="1639" y="2069"/>
                  </a:lnTo>
                  <a:lnTo>
                    <a:pt x="1734" y="1762"/>
                  </a:lnTo>
                  <a:lnTo>
                    <a:pt x="1773" y="1600"/>
                  </a:lnTo>
                  <a:lnTo>
                    <a:pt x="1811" y="1446"/>
                  </a:lnTo>
                  <a:lnTo>
                    <a:pt x="1830" y="1303"/>
                  </a:lnTo>
                  <a:lnTo>
                    <a:pt x="1849" y="1149"/>
                  </a:lnTo>
                  <a:lnTo>
                    <a:pt x="1859" y="1015"/>
                  </a:lnTo>
                  <a:lnTo>
                    <a:pt x="1859" y="881"/>
                  </a:lnTo>
                  <a:lnTo>
                    <a:pt x="1849" y="747"/>
                  </a:lnTo>
                  <a:lnTo>
                    <a:pt x="1840" y="623"/>
                  </a:lnTo>
                  <a:lnTo>
                    <a:pt x="1811" y="517"/>
                  </a:lnTo>
                  <a:lnTo>
                    <a:pt x="1782" y="412"/>
                  </a:lnTo>
                  <a:lnTo>
                    <a:pt x="1744" y="316"/>
                  </a:lnTo>
                  <a:lnTo>
                    <a:pt x="1696" y="230"/>
                  </a:lnTo>
                  <a:lnTo>
                    <a:pt x="1648" y="163"/>
                  </a:lnTo>
                  <a:lnTo>
                    <a:pt x="1581" y="105"/>
                  </a:lnTo>
                  <a:lnTo>
                    <a:pt x="1514" y="58"/>
                  </a:lnTo>
                  <a:lnTo>
                    <a:pt x="1447" y="29"/>
                  </a:lnTo>
                  <a:lnTo>
                    <a:pt x="1361" y="10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4401272" y="2145308"/>
              <a:ext cx="55455" cy="109170"/>
            </a:xfrm>
            <a:custGeom>
              <a:avLst/>
              <a:gdLst/>
              <a:ahLst/>
              <a:cxnLst/>
              <a:rect l="l" t="t" r="r" b="b"/>
              <a:pathLst>
                <a:path w="1562" h="3075" extrusionOk="0">
                  <a:moveTo>
                    <a:pt x="1514" y="0"/>
                  </a:moveTo>
                  <a:lnTo>
                    <a:pt x="1390" y="10"/>
                  </a:lnTo>
                  <a:lnTo>
                    <a:pt x="1294" y="19"/>
                  </a:lnTo>
                  <a:lnTo>
                    <a:pt x="1188" y="48"/>
                  </a:lnTo>
                  <a:lnTo>
                    <a:pt x="1083" y="77"/>
                  </a:lnTo>
                  <a:lnTo>
                    <a:pt x="958" y="115"/>
                  </a:lnTo>
                  <a:lnTo>
                    <a:pt x="834" y="172"/>
                  </a:lnTo>
                  <a:lnTo>
                    <a:pt x="700" y="239"/>
                  </a:lnTo>
                  <a:lnTo>
                    <a:pt x="575" y="326"/>
                  </a:lnTo>
                  <a:lnTo>
                    <a:pt x="441" y="441"/>
                  </a:lnTo>
                  <a:lnTo>
                    <a:pt x="326" y="565"/>
                  </a:lnTo>
                  <a:lnTo>
                    <a:pt x="211" y="718"/>
                  </a:lnTo>
                  <a:lnTo>
                    <a:pt x="154" y="795"/>
                  </a:lnTo>
                  <a:lnTo>
                    <a:pt x="106" y="891"/>
                  </a:lnTo>
                  <a:lnTo>
                    <a:pt x="58" y="987"/>
                  </a:lnTo>
                  <a:lnTo>
                    <a:pt x="10" y="1092"/>
                  </a:lnTo>
                  <a:lnTo>
                    <a:pt x="1" y="1379"/>
                  </a:lnTo>
                  <a:lnTo>
                    <a:pt x="1" y="1676"/>
                  </a:lnTo>
                  <a:lnTo>
                    <a:pt x="10" y="2021"/>
                  </a:lnTo>
                  <a:lnTo>
                    <a:pt x="29" y="2375"/>
                  </a:lnTo>
                  <a:lnTo>
                    <a:pt x="49" y="2538"/>
                  </a:lnTo>
                  <a:lnTo>
                    <a:pt x="68" y="2691"/>
                  </a:lnTo>
                  <a:lnTo>
                    <a:pt x="96" y="2826"/>
                  </a:lnTo>
                  <a:lnTo>
                    <a:pt x="135" y="2941"/>
                  </a:lnTo>
                  <a:lnTo>
                    <a:pt x="173" y="3017"/>
                  </a:lnTo>
                  <a:lnTo>
                    <a:pt x="202" y="3046"/>
                  </a:lnTo>
                  <a:lnTo>
                    <a:pt x="231" y="3075"/>
                  </a:lnTo>
                  <a:lnTo>
                    <a:pt x="259" y="3075"/>
                  </a:lnTo>
                  <a:lnTo>
                    <a:pt x="288" y="3065"/>
                  </a:lnTo>
                  <a:lnTo>
                    <a:pt x="326" y="3036"/>
                  </a:lnTo>
                  <a:lnTo>
                    <a:pt x="374" y="2988"/>
                  </a:lnTo>
                  <a:lnTo>
                    <a:pt x="460" y="2845"/>
                  </a:lnTo>
                  <a:lnTo>
                    <a:pt x="566" y="2663"/>
                  </a:lnTo>
                  <a:lnTo>
                    <a:pt x="671" y="2433"/>
                  </a:lnTo>
                  <a:lnTo>
                    <a:pt x="786" y="2174"/>
                  </a:lnTo>
                  <a:lnTo>
                    <a:pt x="1006" y="1600"/>
                  </a:lnTo>
                  <a:lnTo>
                    <a:pt x="1217" y="1015"/>
                  </a:lnTo>
                  <a:lnTo>
                    <a:pt x="1399" y="508"/>
                  </a:lnTo>
                  <a:lnTo>
                    <a:pt x="1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969826" y="2855300"/>
              <a:ext cx="235666" cy="113928"/>
            </a:xfrm>
            <a:custGeom>
              <a:avLst/>
              <a:gdLst/>
              <a:ahLst/>
              <a:cxnLst/>
              <a:rect l="l" t="t" r="r" b="b"/>
              <a:pathLst>
                <a:path w="6638" h="3209" extrusionOk="0">
                  <a:moveTo>
                    <a:pt x="3190" y="0"/>
                  </a:moveTo>
                  <a:lnTo>
                    <a:pt x="3113" y="10"/>
                  </a:lnTo>
                  <a:lnTo>
                    <a:pt x="3037" y="48"/>
                  </a:lnTo>
                  <a:lnTo>
                    <a:pt x="2912" y="115"/>
                  </a:lnTo>
                  <a:lnTo>
                    <a:pt x="2519" y="335"/>
                  </a:lnTo>
                  <a:lnTo>
                    <a:pt x="1466" y="968"/>
                  </a:lnTo>
                  <a:lnTo>
                    <a:pt x="0" y="1849"/>
                  </a:lnTo>
                  <a:lnTo>
                    <a:pt x="326" y="3046"/>
                  </a:lnTo>
                  <a:lnTo>
                    <a:pt x="680" y="3094"/>
                  </a:lnTo>
                  <a:lnTo>
                    <a:pt x="1073" y="3132"/>
                  </a:lnTo>
                  <a:lnTo>
                    <a:pt x="1542" y="3170"/>
                  </a:lnTo>
                  <a:lnTo>
                    <a:pt x="2040" y="3199"/>
                  </a:lnTo>
                  <a:lnTo>
                    <a:pt x="2289" y="3199"/>
                  </a:lnTo>
                  <a:lnTo>
                    <a:pt x="2538" y="3209"/>
                  </a:lnTo>
                  <a:lnTo>
                    <a:pt x="2768" y="3199"/>
                  </a:lnTo>
                  <a:lnTo>
                    <a:pt x="2979" y="3180"/>
                  </a:lnTo>
                  <a:lnTo>
                    <a:pt x="3161" y="3161"/>
                  </a:lnTo>
                  <a:lnTo>
                    <a:pt x="3324" y="3123"/>
                  </a:lnTo>
                  <a:lnTo>
                    <a:pt x="3650" y="3046"/>
                  </a:lnTo>
                  <a:lnTo>
                    <a:pt x="4052" y="2950"/>
                  </a:lnTo>
                  <a:lnTo>
                    <a:pt x="4981" y="2759"/>
                  </a:lnTo>
                  <a:lnTo>
                    <a:pt x="5450" y="2653"/>
                  </a:lnTo>
                  <a:lnTo>
                    <a:pt x="5881" y="2538"/>
                  </a:lnTo>
                  <a:lnTo>
                    <a:pt x="6082" y="2481"/>
                  </a:lnTo>
                  <a:lnTo>
                    <a:pt x="6255" y="2414"/>
                  </a:lnTo>
                  <a:lnTo>
                    <a:pt x="6408" y="2356"/>
                  </a:lnTo>
                  <a:lnTo>
                    <a:pt x="6533" y="2289"/>
                  </a:lnTo>
                  <a:lnTo>
                    <a:pt x="6561" y="2270"/>
                  </a:lnTo>
                  <a:lnTo>
                    <a:pt x="6590" y="2241"/>
                  </a:lnTo>
                  <a:lnTo>
                    <a:pt x="6619" y="2194"/>
                  </a:lnTo>
                  <a:lnTo>
                    <a:pt x="6638" y="2126"/>
                  </a:lnTo>
                  <a:lnTo>
                    <a:pt x="6638" y="2069"/>
                  </a:lnTo>
                  <a:lnTo>
                    <a:pt x="6619" y="2012"/>
                  </a:lnTo>
                  <a:lnTo>
                    <a:pt x="6580" y="1964"/>
                  </a:lnTo>
                  <a:lnTo>
                    <a:pt x="6533" y="1925"/>
                  </a:lnTo>
                  <a:lnTo>
                    <a:pt x="6494" y="1906"/>
                  </a:lnTo>
                  <a:lnTo>
                    <a:pt x="6465" y="1906"/>
                  </a:lnTo>
                  <a:lnTo>
                    <a:pt x="6092" y="1858"/>
                  </a:lnTo>
                  <a:lnTo>
                    <a:pt x="5603" y="1810"/>
                  </a:lnTo>
                  <a:lnTo>
                    <a:pt x="4473" y="1705"/>
                  </a:lnTo>
                  <a:lnTo>
                    <a:pt x="3927" y="1638"/>
                  </a:lnTo>
                  <a:lnTo>
                    <a:pt x="3678" y="1600"/>
                  </a:lnTo>
                  <a:lnTo>
                    <a:pt x="3458" y="1561"/>
                  </a:lnTo>
                  <a:lnTo>
                    <a:pt x="3276" y="1523"/>
                  </a:lnTo>
                  <a:lnTo>
                    <a:pt x="3132" y="1485"/>
                  </a:lnTo>
                  <a:lnTo>
                    <a:pt x="3075" y="1456"/>
                  </a:lnTo>
                  <a:lnTo>
                    <a:pt x="3027" y="1437"/>
                  </a:lnTo>
                  <a:lnTo>
                    <a:pt x="2998" y="1408"/>
                  </a:lnTo>
                  <a:lnTo>
                    <a:pt x="2989" y="1389"/>
                  </a:lnTo>
                  <a:lnTo>
                    <a:pt x="2979" y="1341"/>
                  </a:lnTo>
                  <a:lnTo>
                    <a:pt x="2989" y="1284"/>
                  </a:lnTo>
                  <a:lnTo>
                    <a:pt x="3017" y="1236"/>
                  </a:lnTo>
                  <a:lnTo>
                    <a:pt x="3056" y="1178"/>
                  </a:lnTo>
                  <a:lnTo>
                    <a:pt x="3113" y="1121"/>
                  </a:lnTo>
                  <a:lnTo>
                    <a:pt x="3180" y="1073"/>
                  </a:lnTo>
                  <a:lnTo>
                    <a:pt x="3343" y="958"/>
                  </a:lnTo>
                  <a:lnTo>
                    <a:pt x="3544" y="853"/>
                  </a:lnTo>
                  <a:lnTo>
                    <a:pt x="3755" y="747"/>
                  </a:lnTo>
                  <a:lnTo>
                    <a:pt x="3975" y="651"/>
                  </a:lnTo>
                  <a:lnTo>
                    <a:pt x="4176" y="565"/>
                  </a:lnTo>
                  <a:lnTo>
                    <a:pt x="4234" y="537"/>
                  </a:lnTo>
                  <a:lnTo>
                    <a:pt x="4272" y="489"/>
                  </a:lnTo>
                  <a:lnTo>
                    <a:pt x="4291" y="441"/>
                  </a:lnTo>
                  <a:lnTo>
                    <a:pt x="4301" y="383"/>
                  </a:lnTo>
                  <a:lnTo>
                    <a:pt x="4291" y="326"/>
                  </a:lnTo>
                  <a:lnTo>
                    <a:pt x="4263" y="278"/>
                  </a:lnTo>
                  <a:lnTo>
                    <a:pt x="4224" y="240"/>
                  </a:lnTo>
                  <a:lnTo>
                    <a:pt x="4167" y="211"/>
                  </a:lnTo>
                  <a:lnTo>
                    <a:pt x="3860" y="125"/>
                  </a:lnTo>
                  <a:lnTo>
                    <a:pt x="3554" y="48"/>
                  </a:lnTo>
                  <a:lnTo>
                    <a:pt x="3410" y="19"/>
                  </a:lnTo>
                  <a:lnTo>
                    <a:pt x="3286" y="0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4092516" y="2444194"/>
              <a:ext cx="542407" cy="686583"/>
            </a:xfrm>
            <a:custGeom>
              <a:avLst/>
              <a:gdLst/>
              <a:ahLst/>
              <a:cxnLst/>
              <a:rect l="l" t="t" r="r" b="b"/>
              <a:pathLst>
                <a:path w="15278" h="19339" extrusionOk="0">
                  <a:moveTo>
                    <a:pt x="4455" y="0"/>
                  </a:moveTo>
                  <a:lnTo>
                    <a:pt x="4301" y="10"/>
                  </a:lnTo>
                  <a:lnTo>
                    <a:pt x="4148" y="19"/>
                  </a:lnTo>
                  <a:lnTo>
                    <a:pt x="3995" y="29"/>
                  </a:lnTo>
                  <a:lnTo>
                    <a:pt x="3842" y="48"/>
                  </a:lnTo>
                  <a:lnTo>
                    <a:pt x="3688" y="77"/>
                  </a:lnTo>
                  <a:lnTo>
                    <a:pt x="3535" y="115"/>
                  </a:lnTo>
                  <a:lnTo>
                    <a:pt x="3382" y="153"/>
                  </a:lnTo>
                  <a:lnTo>
                    <a:pt x="3219" y="201"/>
                  </a:lnTo>
                  <a:lnTo>
                    <a:pt x="3066" y="259"/>
                  </a:lnTo>
                  <a:lnTo>
                    <a:pt x="2913" y="316"/>
                  </a:lnTo>
                  <a:lnTo>
                    <a:pt x="2750" y="383"/>
                  </a:lnTo>
                  <a:lnTo>
                    <a:pt x="2577" y="460"/>
                  </a:lnTo>
                  <a:lnTo>
                    <a:pt x="2443" y="527"/>
                  </a:lnTo>
                  <a:lnTo>
                    <a:pt x="2319" y="594"/>
                  </a:lnTo>
                  <a:lnTo>
                    <a:pt x="2194" y="671"/>
                  </a:lnTo>
                  <a:lnTo>
                    <a:pt x="2070" y="747"/>
                  </a:lnTo>
                  <a:lnTo>
                    <a:pt x="1849" y="910"/>
                  </a:lnTo>
                  <a:lnTo>
                    <a:pt x="1629" y="1102"/>
                  </a:lnTo>
                  <a:lnTo>
                    <a:pt x="1428" y="1303"/>
                  </a:lnTo>
                  <a:lnTo>
                    <a:pt x="1246" y="1523"/>
                  </a:lnTo>
                  <a:lnTo>
                    <a:pt x="1074" y="1753"/>
                  </a:lnTo>
                  <a:lnTo>
                    <a:pt x="920" y="2002"/>
                  </a:lnTo>
                  <a:lnTo>
                    <a:pt x="777" y="2261"/>
                  </a:lnTo>
                  <a:lnTo>
                    <a:pt x="652" y="2529"/>
                  </a:lnTo>
                  <a:lnTo>
                    <a:pt x="528" y="2816"/>
                  </a:lnTo>
                  <a:lnTo>
                    <a:pt x="432" y="3113"/>
                  </a:lnTo>
                  <a:lnTo>
                    <a:pt x="336" y="3420"/>
                  </a:lnTo>
                  <a:lnTo>
                    <a:pt x="259" y="3745"/>
                  </a:lnTo>
                  <a:lnTo>
                    <a:pt x="192" y="4071"/>
                  </a:lnTo>
                  <a:lnTo>
                    <a:pt x="135" y="4406"/>
                  </a:lnTo>
                  <a:lnTo>
                    <a:pt x="87" y="4761"/>
                  </a:lnTo>
                  <a:lnTo>
                    <a:pt x="49" y="5115"/>
                  </a:lnTo>
                  <a:lnTo>
                    <a:pt x="20" y="5469"/>
                  </a:lnTo>
                  <a:lnTo>
                    <a:pt x="10" y="5843"/>
                  </a:lnTo>
                  <a:lnTo>
                    <a:pt x="1" y="6216"/>
                  </a:lnTo>
                  <a:lnTo>
                    <a:pt x="1" y="6600"/>
                  </a:lnTo>
                  <a:lnTo>
                    <a:pt x="10" y="6983"/>
                  </a:lnTo>
                  <a:lnTo>
                    <a:pt x="39" y="7366"/>
                  </a:lnTo>
                  <a:lnTo>
                    <a:pt x="58" y="7758"/>
                  </a:lnTo>
                  <a:lnTo>
                    <a:pt x="97" y="8161"/>
                  </a:lnTo>
                  <a:lnTo>
                    <a:pt x="144" y="8553"/>
                  </a:lnTo>
                  <a:lnTo>
                    <a:pt x="192" y="8956"/>
                  </a:lnTo>
                  <a:lnTo>
                    <a:pt x="250" y="9358"/>
                  </a:lnTo>
                  <a:lnTo>
                    <a:pt x="307" y="9760"/>
                  </a:lnTo>
                  <a:lnTo>
                    <a:pt x="384" y="10163"/>
                  </a:lnTo>
                  <a:lnTo>
                    <a:pt x="451" y="10565"/>
                  </a:lnTo>
                  <a:lnTo>
                    <a:pt x="623" y="11360"/>
                  </a:lnTo>
                  <a:lnTo>
                    <a:pt x="805" y="12145"/>
                  </a:lnTo>
                  <a:lnTo>
                    <a:pt x="1006" y="12911"/>
                  </a:lnTo>
                  <a:lnTo>
                    <a:pt x="1217" y="13668"/>
                  </a:lnTo>
                  <a:lnTo>
                    <a:pt x="1437" y="14396"/>
                  </a:lnTo>
                  <a:lnTo>
                    <a:pt x="1667" y="15086"/>
                  </a:lnTo>
                  <a:lnTo>
                    <a:pt x="1897" y="15747"/>
                  </a:lnTo>
                  <a:lnTo>
                    <a:pt x="2137" y="16369"/>
                  </a:lnTo>
                  <a:lnTo>
                    <a:pt x="2376" y="16944"/>
                  </a:lnTo>
                  <a:lnTo>
                    <a:pt x="2606" y="17471"/>
                  </a:lnTo>
                  <a:lnTo>
                    <a:pt x="2826" y="17940"/>
                  </a:lnTo>
                  <a:lnTo>
                    <a:pt x="3047" y="18342"/>
                  </a:lnTo>
                  <a:lnTo>
                    <a:pt x="3248" y="18687"/>
                  </a:lnTo>
                  <a:lnTo>
                    <a:pt x="3344" y="18840"/>
                  </a:lnTo>
                  <a:lnTo>
                    <a:pt x="3439" y="18965"/>
                  </a:lnTo>
                  <a:lnTo>
                    <a:pt x="3526" y="19070"/>
                  </a:lnTo>
                  <a:lnTo>
                    <a:pt x="3612" y="19166"/>
                  </a:lnTo>
                  <a:lnTo>
                    <a:pt x="3688" y="19233"/>
                  </a:lnTo>
                  <a:lnTo>
                    <a:pt x="3765" y="19281"/>
                  </a:lnTo>
                  <a:lnTo>
                    <a:pt x="3851" y="19319"/>
                  </a:lnTo>
                  <a:lnTo>
                    <a:pt x="3947" y="19338"/>
                  </a:lnTo>
                  <a:lnTo>
                    <a:pt x="4052" y="19338"/>
                  </a:lnTo>
                  <a:lnTo>
                    <a:pt x="4167" y="19329"/>
                  </a:lnTo>
                  <a:lnTo>
                    <a:pt x="4301" y="19300"/>
                  </a:lnTo>
                  <a:lnTo>
                    <a:pt x="4435" y="19252"/>
                  </a:lnTo>
                  <a:lnTo>
                    <a:pt x="4589" y="19195"/>
                  </a:lnTo>
                  <a:lnTo>
                    <a:pt x="4742" y="19118"/>
                  </a:lnTo>
                  <a:lnTo>
                    <a:pt x="4914" y="19032"/>
                  </a:lnTo>
                  <a:lnTo>
                    <a:pt x="5087" y="18936"/>
                  </a:lnTo>
                  <a:lnTo>
                    <a:pt x="5269" y="18821"/>
                  </a:lnTo>
                  <a:lnTo>
                    <a:pt x="5460" y="18697"/>
                  </a:lnTo>
                  <a:lnTo>
                    <a:pt x="5853" y="18419"/>
                  </a:lnTo>
                  <a:lnTo>
                    <a:pt x="6274" y="18093"/>
                  </a:lnTo>
                  <a:lnTo>
                    <a:pt x="6725" y="17739"/>
                  </a:lnTo>
                  <a:lnTo>
                    <a:pt x="7184" y="17346"/>
                  </a:lnTo>
                  <a:lnTo>
                    <a:pt x="7663" y="16925"/>
                  </a:lnTo>
                  <a:lnTo>
                    <a:pt x="8152" y="16484"/>
                  </a:lnTo>
                  <a:lnTo>
                    <a:pt x="8650" y="16015"/>
                  </a:lnTo>
                  <a:lnTo>
                    <a:pt x="9148" y="15545"/>
                  </a:lnTo>
                  <a:lnTo>
                    <a:pt x="9655" y="15047"/>
                  </a:lnTo>
                  <a:lnTo>
                    <a:pt x="10154" y="14559"/>
                  </a:lnTo>
                  <a:lnTo>
                    <a:pt x="11140" y="13553"/>
                  </a:lnTo>
                  <a:lnTo>
                    <a:pt x="12079" y="12586"/>
                  </a:lnTo>
                  <a:lnTo>
                    <a:pt x="12950" y="11666"/>
                  </a:lnTo>
                  <a:lnTo>
                    <a:pt x="13717" y="10833"/>
                  </a:lnTo>
                  <a:lnTo>
                    <a:pt x="14358" y="10134"/>
                  </a:lnTo>
                  <a:lnTo>
                    <a:pt x="14847" y="9588"/>
                  </a:lnTo>
                  <a:lnTo>
                    <a:pt x="15278" y="9119"/>
                  </a:lnTo>
                  <a:lnTo>
                    <a:pt x="15249" y="8917"/>
                  </a:lnTo>
                  <a:lnTo>
                    <a:pt x="15211" y="8726"/>
                  </a:lnTo>
                  <a:lnTo>
                    <a:pt x="15153" y="8544"/>
                  </a:lnTo>
                  <a:lnTo>
                    <a:pt x="15077" y="8371"/>
                  </a:lnTo>
                  <a:lnTo>
                    <a:pt x="15000" y="8209"/>
                  </a:lnTo>
                  <a:lnTo>
                    <a:pt x="14904" y="8046"/>
                  </a:lnTo>
                  <a:lnTo>
                    <a:pt x="14799" y="7902"/>
                  </a:lnTo>
                  <a:lnTo>
                    <a:pt x="14694" y="7768"/>
                  </a:lnTo>
                  <a:lnTo>
                    <a:pt x="14579" y="7644"/>
                  </a:lnTo>
                  <a:lnTo>
                    <a:pt x="14473" y="7519"/>
                  </a:lnTo>
                  <a:lnTo>
                    <a:pt x="14358" y="7414"/>
                  </a:lnTo>
                  <a:lnTo>
                    <a:pt x="14253" y="7327"/>
                  </a:lnTo>
                  <a:lnTo>
                    <a:pt x="14052" y="7174"/>
                  </a:lnTo>
                  <a:lnTo>
                    <a:pt x="13889" y="7069"/>
                  </a:lnTo>
                  <a:lnTo>
                    <a:pt x="7280" y="11724"/>
                  </a:lnTo>
                  <a:lnTo>
                    <a:pt x="7318" y="11293"/>
                  </a:lnTo>
                  <a:lnTo>
                    <a:pt x="7376" y="10891"/>
                  </a:lnTo>
                  <a:lnTo>
                    <a:pt x="7443" y="10507"/>
                  </a:lnTo>
                  <a:lnTo>
                    <a:pt x="7520" y="10153"/>
                  </a:lnTo>
                  <a:lnTo>
                    <a:pt x="7606" y="9799"/>
                  </a:lnTo>
                  <a:lnTo>
                    <a:pt x="7692" y="9454"/>
                  </a:lnTo>
                  <a:lnTo>
                    <a:pt x="7893" y="8783"/>
                  </a:lnTo>
                  <a:lnTo>
                    <a:pt x="8113" y="8084"/>
                  </a:lnTo>
                  <a:lnTo>
                    <a:pt x="8219" y="7720"/>
                  </a:lnTo>
                  <a:lnTo>
                    <a:pt x="8334" y="7337"/>
                  </a:lnTo>
                  <a:lnTo>
                    <a:pt x="8439" y="6925"/>
                  </a:lnTo>
                  <a:lnTo>
                    <a:pt x="8544" y="6485"/>
                  </a:lnTo>
                  <a:lnTo>
                    <a:pt x="8650" y="6015"/>
                  </a:lnTo>
                  <a:lnTo>
                    <a:pt x="8746" y="5508"/>
                  </a:lnTo>
                  <a:lnTo>
                    <a:pt x="8793" y="5182"/>
                  </a:lnTo>
                  <a:lnTo>
                    <a:pt x="8813" y="4866"/>
                  </a:lnTo>
                  <a:lnTo>
                    <a:pt x="8813" y="4540"/>
                  </a:lnTo>
                  <a:lnTo>
                    <a:pt x="8803" y="4234"/>
                  </a:lnTo>
                  <a:lnTo>
                    <a:pt x="8765" y="3927"/>
                  </a:lnTo>
                  <a:lnTo>
                    <a:pt x="8707" y="3621"/>
                  </a:lnTo>
                  <a:lnTo>
                    <a:pt x="8631" y="3324"/>
                  </a:lnTo>
                  <a:lnTo>
                    <a:pt x="8535" y="3036"/>
                  </a:lnTo>
                  <a:lnTo>
                    <a:pt x="8420" y="2759"/>
                  </a:lnTo>
                  <a:lnTo>
                    <a:pt x="8295" y="2491"/>
                  </a:lnTo>
                  <a:lnTo>
                    <a:pt x="8152" y="2222"/>
                  </a:lnTo>
                  <a:lnTo>
                    <a:pt x="7998" y="1973"/>
                  </a:lnTo>
                  <a:lnTo>
                    <a:pt x="7826" y="1734"/>
                  </a:lnTo>
                  <a:lnTo>
                    <a:pt x="7644" y="1504"/>
                  </a:lnTo>
                  <a:lnTo>
                    <a:pt x="7443" y="1293"/>
                  </a:lnTo>
                  <a:lnTo>
                    <a:pt x="7232" y="1092"/>
                  </a:lnTo>
                  <a:lnTo>
                    <a:pt x="7012" y="901"/>
                  </a:lnTo>
                  <a:lnTo>
                    <a:pt x="6772" y="728"/>
                  </a:lnTo>
                  <a:lnTo>
                    <a:pt x="6533" y="575"/>
                  </a:lnTo>
                  <a:lnTo>
                    <a:pt x="6274" y="441"/>
                  </a:lnTo>
                  <a:lnTo>
                    <a:pt x="6016" y="316"/>
                  </a:lnTo>
                  <a:lnTo>
                    <a:pt x="5748" y="211"/>
                  </a:lnTo>
                  <a:lnTo>
                    <a:pt x="5470" y="134"/>
                  </a:lnTo>
                  <a:lnTo>
                    <a:pt x="5183" y="67"/>
                  </a:lnTo>
                  <a:lnTo>
                    <a:pt x="4895" y="29"/>
                  </a:lnTo>
                  <a:lnTo>
                    <a:pt x="4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891223" y="3263673"/>
              <a:ext cx="1204138" cy="596833"/>
            </a:xfrm>
            <a:custGeom>
              <a:avLst/>
              <a:gdLst/>
              <a:ahLst/>
              <a:cxnLst/>
              <a:rect l="l" t="t" r="r" b="b"/>
              <a:pathLst>
                <a:path w="33917" h="16811" extrusionOk="0">
                  <a:moveTo>
                    <a:pt x="13314" y="0"/>
                  </a:moveTo>
                  <a:lnTo>
                    <a:pt x="12644" y="125"/>
                  </a:lnTo>
                  <a:lnTo>
                    <a:pt x="11887" y="278"/>
                  </a:lnTo>
                  <a:lnTo>
                    <a:pt x="10910" y="489"/>
                  </a:lnTo>
                  <a:lnTo>
                    <a:pt x="9761" y="748"/>
                  </a:lnTo>
                  <a:lnTo>
                    <a:pt x="9138" y="901"/>
                  </a:lnTo>
                  <a:lnTo>
                    <a:pt x="8496" y="1064"/>
                  </a:lnTo>
                  <a:lnTo>
                    <a:pt x="7835" y="1236"/>
                  </a:lnTo>
                  <a:lnTo>
                    <a:pt x="7165" y="1428"/>
                  </a:lnTo>
                  <a:lnTo>
                    <a:pt x="6485" y="1629"/>
                  </a:lnTo>
                  <a:lnTo>
                    <a:pt x="5814" y="1839"/>
                  </a:lnTo>
                  <a:lnTo>
                    <a:pt x="5144" y="2060"/>
                  </a:lnTo>
                  <a:lnTo>
                    <a:pt x="4493" y="2290"/>
                  </a:lnTo>
                  <a:lnTo>
                    <a:pt x="3861" y="2529"/>
                  </a:lnTo>
                  <a:lnTo>
                    <a:pt x="3248" y="2778"/>
                  </a:lnTo>
                  <a:lnTo>
                    <a:pt x="2960" y="2912"/>
                  </a:lnTo>
                  <a:lnTo>
                    <a:pt x="2673" y="3046"/>
                  </a:lnTo>
                  <a:lnTo>
                    <a:pt x="2405" y="3180"/>
                  </a:lnTo>
                  <a:lnTo>
                    <a:pt x="2146" y="3314"/>
                  </a:lnTo>
                  <a:lnTo>
                    <a:pt x="1887" y="3449"/>
                  </a:lnTo>
                  <a:lnTo>
                    <a:pt x="1658" y="3592"/>
                  </a:lnTo>
                  <a:lnTo>
                    <a:pt x="1428" y="3736"/>
                  </a:lnTo>
                  <a:lnTo>
                    <a:pt x="1217" y="3880"/>
                  </a:lnTo>
                  <a:lnTo>
                    <a:pt x="1016" y="4023"/>
                  </a:lnTo>
                  <a:lnTo>
                    <a:pt x="834" y="4177"/>
                  </a:lnTo>
                  <a:lnTo>
                    <a:pt x="671" y="4330"/>
                  </a:lnTo>
                  <a:lnTo>
                    <a:pt x="518" y="4483"/>
                  </a:lnTo>
                  <a:lnTo>
                    <a:pt x="384" y="4636"/>
                  </a:lnTo>
                  <a:lnTo>
                    <a:pt x="269" y="4790"/>
                  </a:lnTo>
                  <a:lnTo>
                    <a:pt x="173" y="4952"/>
                  </a:lnTo>
                  <a:lnTo>
                    <a:pt x="106" y="5115"/>
                  </a:lnTo>
                  <a:lnTo>
                    <a:pt x="48" y="5278"/>
                  </a:lnTo>
                  <a:lnTo>
                    <a:pt x="10" y="5441"/>
                  </a:lnTo>
                  <a:lnTo>
                    <a:pt x="1" y="5604"/>
                  </a:lnTo>
                  <a:lnTo>
                    <a:pt x="10" y="5690"/>
                  </a:lnTo>
                  <a:lnTo>
                    <a:pt x="20" y="5776"/>
                  </a:lnTo>
                  <a:lnTo>
                    <a:pt x="29" y="5853"/>
                  </a:lnTo>
                  <a:lnTo>
                    <a:pt x="48" y="5939"/>
                  </a:lnTo>
                  <a:lnTo>
                    <a:pt x="77" y="6025"/>
                  </a:lnTo>
                  <a:lnTo>
                    <a:pt x="115" y="6111"/>
                  </a:lnTo>
                  <a:lnTo>
                    <a:pt x="202" y="6284"/>
                  </a:lnTo>
                  <a:lnTo>
                    <a:pt x="307" y="6456"/>
                  </a:lnTo>
                  <a:lnTo>
                    <a:pt x="259" y="6743"/>
                  </a:lnTo>
                  <a:lnTo>
                    <a:pt x="230" y="7012"/>
                  </a:lnTo>
                  <a:lnTo>
                    <a:pt x="221" y="7280"/>
                  </a:lnTo>
                  <a:lnTo>
                    <a:pt x="221" y="7529"/>
                  </a:lnTo>
                  <a:lnTo>
                    <a:pt x="240" y="7778"/>
                  </a:lnTo>
                  <a:lnTo>
                    <a:pt x="269" y="8008"/>
                  </a:lnTo>
                  <a:lnTo>
                    <a:pt x="317" y="8238"/>
                  </a:lnTo>
                  <a:lnTo>
                    <a:pt x="374" y="8458"/>
                  </a:lnTo>
                  <a:lnTo>
                    <a:pt x="451" y="8669"/>
                  </a:lnTo>
                  <a:lnTo>
                    <a:pt x="547" y="8870"/>
                  </a:lnTo>
                  <a:lnTo>
                    <a:pt x="642" y="9061"/>
                  </a:lnTo>
                  <a:lnTo>
                    <a:pt x="757" y="9253"/>
                  </a:lnTo>
                  <a:lnTo>
                    <a:pt x="882" y="9425"/>
                  </a:lnTo>
                  <a:lnTo>
                    <a:pt x="1025" y="9598"/>
                  </a:lnTo>
                  <a:lnTo>
                    <a:pt x="1169" y="9761"/>
                  </a:lnTo>
                  <a:lnTo>
                    <a:pt x="1332" y="9914"/>
                  </a:lnTo>
                  <a:lnTo>
                    <a:pt x="1504" y="10067"/>
                  </a:lnTo>
                  <a:lnTo>
                    <a:pt x="1677" y="10211"/>
                  </a:lnTo>
                  <a:lnTo>
                    <a:pt x="1868" y="10345"/>
                  </a:lnTo>
                  <a:lnTo>
                    <a:pt x="2069" y="10469"/>
                  </a:lnTo>
                  <a:lnTo>
                    <a:pt x="2271" y="10594"/>
                  </a:lnTo>
                  <a:lnTo>
                    <a:pt x="2491" y="10709"/>
                  </a:lnTo>
                  <a:lnTo>
                    <a:pt x="2711" y="10824"/>
                  </a:lnTo>
                  <a:lnTo>
                    <a:pt x="2941" y="10929"/>
                  </a:lnTo>
                  <a:lnTo>
                    <a:pt x="3180" y="11025"/>
                  </a:lnTo>
                  <a:lnTo>
                    <a:pt x="3420" y="11121"/>
                  </a:lnTo>
                  <a:lnTo>
                    <a:pt x="3669" y="11207"/>
                  </a:lnTo>
                  <a:lnTo>
                    <a:pt x="3918" y="11293"/>
                  </a:lnTo>
                  <a:lnTo>
                    <a:pt x="4177" y="11370"/>
                  </a:lnTo>
                  <a:lnTo>
                    <a:pt x="4435" y="11446"/>
                  </a:lnTo>
                  <a:lnTo>
                    <a:pt x="4972" y="11580"/>
                  </a:lnTo>
                  <a:lnTo>
                    <a:pt x="5527" y="11705"/>
                  </a:lnTo>
                  <a:lnTo>
                    <a:pt x="6083" y="11810"/>
                  </a:lnTo>
                  <a:lnTo>
                    <a:pt x="6638" y="11896"/>
                  </a:lnTo>
                  <a:lnTo>
                    <a:pt x="7203" y="11983"/>
                  </a:lnTo>
                  <a:lnTo>
                    <a:pt x="7768" y="12050"/>
                  </a:lnTo>
                  <a:lnTo>
                    <a:pt x="8324" y="12107"/>
                  </a:lnTo>
                  <a:lnTo>
                    <a:pt x="9397" y="12213"/>
                  </a:lnTo>
                  <a:lnTo>
                    <a:pt x="10412" y="12299"/>
                  </a:lnTo>
                  <a:lnTo>
                    <a:pt x="11331" y="12375"/>
                  </a:lnTo>
                  <a:lnTo>
                    <a:pt x="11743" y="12423"/>
                  </a:lnTo>
                  <a:lnTo>
                    <a:pt x="12126" y="12462"/>
                  </a:lnTo>
                  <a:lnTo>
                    <a:pt x="12471" y="12519"/>
                  </a:lnTo>
                  <a:lnTo>
                    <a:pt x="12768" y="12567"/>
                  </a:lnTo>
                  <a:lnTo>
                    <a:pt x="13898" y="12806"/>
                  </a:lnTo>
                  <a:lnTo>
                    <a:pt x="15393" y="13132"/>
                  </a:lnTo>
                  <a:lnTo>
                    <a:pt x="16235" y="13324"/>
                  </a:lnTo>
                  <a:lnTo>
                    <a:pt x="17117" y="13525"/>
                  </a:lnTo>
                  <a:lnTo>
                    <a:pt x="18007" y="13755"/>
                  </a:lnTo>
                  <a:lnTo>
                    <a:pt x="18889" y="13985"/>
                  </a:lnTo>
                  <a:lnTo>
                    <a:pt x="19760" y="14234"/>
                  </a:lnTo>
                  <a:lnTo>
                    <a:pt x="20182" y="14358"/>
                  </a:lnTo>
                  <a:lnTo>
                    <a:pt x="20584" y="14492"/>
                  </a:lnTo>
                  <a:lnTo>
                    <a:pt x="20977" y="14626"/>
                  </a:lnTo>
                  <a:lnTo>
                    <a:pt x="21350" y="14760"/>
                  </a:lnTo>
                  <a:lnTo>
                    <a:pt x="21695" y="14894"/>
                  </a:lnTo>
                  <a:lnTo>
                    <a:pt x="22030" y="15029"/>
                  </a:lnTo>
                  <a:lnTo>
                    <a:pt x="22337" y="15172"/>
                  </a:lnTo>
                  <a:lnTo>
                    <a:pt x="22614" y="15306"/>
                  </a:lnTo>
                  <a:lnTo>
                    <a:pt x="22854" y="15450"/>
                  </a:lnTo>
                  <a:lnTo>
                    <a:pt x="23074" y="15594"/>
                  </a:lnTo>
                  <a:lnTo>
                    <a:pt x="23256" y="15737"/>
                  </a:lnTo>
                  <a:lnTo>
                    <a:pt x="23333" y="15804"/>
                  </a:lnTo>
                  <a:lnTo>
                    <a:pt x="23400" y="15871"/>
                  </a:lnTo>
                  <a:lnTo>
                    <a:pt x="23457" y="15948"/>
                  </a:lnTo>
                  <a:lnTo>
                    <a:pt x="23505" y="16015"/>
                  </a:lnTo>
                  <a:lnTo>
                    <a:pt x="23534" y="16092"/>
                  </a:lnTo>
                  <a:lnTo>
                    <a:pt x="23563" y="16159"/>
                  </a:lnTo>
                  <a:lnTo>
                    <a:pt x="23601" y="16245"/>
                  </a:lnTo>
                  <a:lnTo>
                    <a:pt x="23649" y="16331"/>
                  </a:lnTo>
                  <a:lnTo>
                    <a:pt x="23706" y="16398"/>
                  </a:lnTo>
                  <a:lnTo>
                    <a:pt x="23783" y="16465"/>
                  </a:lnTo>
                  <a:lnTo>
                    <a:pt x="23869" y="16532"/>
                  </a:lnTo>
                  <a:lnTo>
                    <a:pt x="23965" y="16590"/>
                  </a:lnTo>
                  <a:lnTo>
                    <a:pt x="24080" y="16638"/>
                  </a:lnTo>
                  <a:lnTo>
                    <a:pt x="24204" y="16676"/>
                  </a:lnTo>
                  <a:lnTo>
                    <a:pt x="24338" y="16714"/>
                  </a:lnTo>
                  <a:lnTo>
                    <a:pt x="24482" y="16743"/>
                  </a:lnTo>
                  <a:lnTo>
                    <a:pt x="24635" y="16772"/>
                  </a:lnTo>
                  <a:lnTo>
                    <a:pt x="24798" y="16791"/>
                  </a:lnTo>
                  <a:lnTo>
                    <a:pt x="24971" y="16800"/>
                  </a:lnTo>
                  <a:lnTo>
                    <a:pt x="25153" y="16810"/>
                  </a:lnTo>
                  <a:lnTo>
                    <a:pt x="25536" y="16810"/>
                  </a:lnTo>
                  <a:lnTo>
                    <a:pt x="25948" y="16781"/>
                  </a:lnTo>
                  <a:lnTo>
                    <a:pt x="26388" y="16733"/>
                  </a:lnTo>
                  <a:lnTo>
                    <a:pt x="26838" y="16666"/>
                  </a:lnTo>
                  <a:lnTo>
                    <a:pt x="27317" y="16580"/>
                  </a:lnTo>
                  <a:lnTo>
                    <a:pt x="27796" y="16475"/>
                  </a:lnTo>
                  <a:lnTo>
                    <a:pt x="28285" y="16350"/>
                  </a:lnTo>
                  <a:lnTo>
                    <a:pt x="28783" y="16207"/>
                  </a:lnTo>
                  <a:lnTo>
                    <a:pt x="29271" y="16044"/>
                  </a:lnTo>
                  <a:lnTo>
                    <a:pt x="29760" y="15862"/>
                  </a:lnTo>
                  <a:lnTo>
                    <a:pt x="30239" y="15661"/>
                  </a:lnTo>
                  <a:lnTo>
                    <a:pt x="30708" y="15440"/>
                  </a:lnTo>
                  <a:lnTo>
                    <a:pt x="31158" y="15211"/>
                  </a:lnTo>
                  <a:lnTo>
                    <a:pt x="31378" y="15096"/>
                  </a:lnTo>
                  <a:lnTo>
                    <a:pt x="31589" y="14961"/>
                  </a:lnTo>
                  <a:lnTo>
                    <a:pt x="31800" y="14837"/>
                  </a:lnTo>
                  <a:lnTo>
                    <a:pt x="32001" y="14703"/>
                  </a:lnTo>
                  <a:lnTo>
                    <a:pt x="32193" y="14569"/>
                  </a:lnTo>
                  <a:lnTo>
                    <a:pt x="32375" y="14425"/>
                  </a:lnTo>
                  <a:lnTo>
                    <a:pt x="32556" y="14281"/>
                  </a:lnTo>
                  <a:lnTo>
                    <a:pt x="32729" y="14138"/>
                  </a:lnTo>
                  <a:lnTo>
                    <a:pt x="32882" y="13985"/>
                  </a:lnTo>
                  <a:lnTo>
                    <a:pt x="33035" y="13831"/>
                  </a:lnTo>
                  <a:lnTo>
                    <a:pt x="33179" y="13678"/>
                  </a:lnTo>
                  <a:lnTo>
                    <a:pt x="33304" y="13515"/>
                  </a:lnTo>
                  <a:lnTo>
                    <a:pt x="33428" y="13362"/>
                  </a:lnTo>
                  <a:lnTo>
                    <a:pt x="33533" y="13190"/>
                  </a:lnTo>
                  <a:lnTo>
                    <a:pt x="33629" y="13027"/>
                  </a:lnTo>
                  <a:lnTo>
                    <a:pt x="33706" y="12854"/>
                  </a:lnTo>
                  <a:lnTo>
                    <a:pt x="33782" y="12682"/>
                  </a:lnTo>
                  <a:lnTo>
                    <a:pt x="33830" y="12500"/>
                  </a:lnTo>
                  <a:lnTo>
                    <a:pt x="33878" y="12318"/>
                  </a:lnTo>
                  <a:lnTo>
                    <a:pt x="33907" y="12136"/>
                  </a:lnTo>
                  <a:lnTo>
                    <a:pt x="33917" y="11954"/>
                  </a:lnTo>
                  <a:lnTo>
                    <a:pt x="33917" y="11772"/>
                  </a:lnTo>
                  <a:lnTo>
                    <a:pt x="33897" y="11580"/>
                  </a:lnTo>
                  <a:lnTo>
                    <a:pt x="33859" y="11389"/>
                  </a:lnTo>
                  <a:lnTo>
                    <a:pt x="33821" y="11245"/>
                  </a:lnTo>
                  <a:lnTo>
                    <a:pt x="33782" y="11101"/>
                  </a:lnTo>
                  <a:lnTo>
                    <a:pt x="33735" y="10958"/>
                  </a:lnTo>
                  <a:lnTo>
                    <a:pt x="33677" y="10805"/>
                  </a:lnTo>
                  <a:lnTo>
                    <a:pt x="33543" y="10517"/>
                  </a:lnTo>
                  <a:lnTo>
                    <a:pt x="33390" y="10239"/>
                  </a:lnTo>
                  <a:lnTo>
                    <a:pt x="33217" y="9952"/>
                  </a:lnTo>
                  <a:lnTo>
                    <a:pt x="33026" y="9665"/>
                  </a:lnTo>
                  <a:lnTo>
                    <a:pt x="32806" y="9387"/>
                  </a:lnTo>
                  <a:lnTo>
                    <a:pt x="32566" y="9109"/>
                  </a:lnTo>
                  <a:lnTo>
                    <a:pt x="32307" y="8841"/>
                  </a:lnTo>
                  <a:lnTo>
                    <a:pt x="32039" y="8563"/>
                  </a:lnTo>
                  <a:lnTo>
                    <a:pt x="31742" y="8295"/>
                  </a:lnTo>
                  <a:lnTo>
                    <a:pt x="31436" y="8027"/>
                  </a:lnTo>
                  <a:lnTo>
                    <a:pt x="31110" y="7759"/>
                  </a:lnTo>
                  <a:lnTo>
                    <a:pt x="30765" y="7500"/>
                  </a:lnTo>
                  <a:lnTo>
                    <a:pt x="30411" y="7242"/>
                  </a:lnTo>
                  <a:lnTo>
                    <a:pt x="30047" y="6983"/>
                  </a:lnTo>
                  <a:lnTo>
                    <a:pt x="29664" y="6734"/>
                  </a:lnTo>
                  <a:lnTo>
                    <a:pt x="29281" y="6475"/>
                  </a:lnTo>
                  <a:lnTo>
                    <a:pt x="28878" y="6236"/>
                  </a:lnTo>
                  <a:lnTo>
                    <a:pt x="28467" y="5987"/>
                  </a:lnTo>
                  <a:lnTo>
                    <a:pt x="28045" y="5747"/>
                  </a:lnTo>
                  <a:lnTo>
                    <a:pt x="27614" y="5508"/>
                  </a:lnTo>
                  <a:lnTo>
                    <a:pt x="27174" y="5278"/>
                  </a:lnTo>
                  <a:lnTo>
                    <a:pt x="26733" y="5048"/>
                  </a:lnTo>
                  <a:lnTo>
                    <a:pt x="26283" y="4828"/>
                  </a:lnTo>
                  <a:lnTo>
                    <a:pt x="25833" y="4608"/>
                  </a:lnTo>
                  <a:lnTo>
                    <a:pt x="24913" y="4167"/>
                  </a:lnTo>
                  <a:lnTo>
                    <a:pt x="23984" y="3755"/>
                  </a:lnTo>
                  <a:lnTo>
                    <a:pt x="23055" y="3362"/>
                  </a:lnTo>
                  <a:lnTo>
                    <a:pt x="22126" y="2979"/>
                  </a:lnTo>
                  <a:lnTo>
                    <a:pt x="21206" y="2625"/>
                  </a:lnTo>
                  <a:lnTo>
                    <a:pt x="20316" y="2280"/>
                  </a:lnTo>
                  <a:lnTo>
                    <a:pt x="19434" y="1964"/>
                  </a:lnTo>
                  <a:lnTo>
                    <a:pt x="18592" y="1667"/>
                  </a:lnTo>
                  <a:lnTo>
                    <a:pt x="17787" y="1389"/>
                  </a:lnTo>
                  <a:lnTo>
                    <a:pt x="17030" y="1131"/>
                  </a:lnTo>
                  <a:lnTo>
                    <a:pt x="16322" y="901"/>
                  </a:lnTo>
                  <a:lnTo>
                    <a:pt x="15086" y="518"/>
                  </a:lnTo>
                  <a:lnTo>
                    <a:pt x="14138" y="230"/>
                  </a:lnTo>
                  <a:lnTo>
                    <a:pt x="13525" y="58"/>
                  </a:lnTo>
                  <a:lnTo>
                    <a:pt x="133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3800446" y="2426514"/>
              <a:ext cx="754570" cy="1205842"/>
            </a:xfrm>
            <a:custGeom>
              <a:avLst/>
              <a:gdLst/>
              <a:ahLst/>
              <a:cxnLst/>
              <a:rect l="l" t="t" r="r" b="b"/>
              <a:pathLst>
                <a:path w="21254" h="33965" extrusionOk="0">
                  <a:moveTo>
                    <a:pt x="10709" y="0"/>
                  </a:moveTo>
                  <a:lnTo>
                    <a:pt x="10431" y="10"/>
                  </a:lnTo>
                  <a:lnTo>
                    <a:pt x="10134" y="10"/>
                  </a:lnTo>
                  <a:lnTo>
                    <a:pt x="9846" y="29"/>
                  </a:lnTo>
                  <a:lnTo>
                    <a:pt x="9550" y="58"/>
                  </a:lnTo>
                  <a:lnTo>
                    <a:pt x="9253" y="96"/>
                  </a:lnTo>
                  <a:lnTo>
                    <a:pt x="8956" y="144"/>
                  </a:lnTo>
                  <a:lnTo>
                    <a:pt x="8649" y="201"/>
                  </a:lnTo>
                  <a:lnTo>
                    <a:pt x="8352" y="268"/>
                  </a:lnTo>
                  <a:lnTo>
                    <a:pt x="8046" y="345"/>
                  </a:lnTo>
                  <a:lnTo>
                    <a:pt x="7749" y="441"/>
                  </a:lnTo>
                  <a:lnTo>
                    <a:pt x="7442" y="556"/>
                  </a:lnTo>
                  <a:lnTo>
                    <a:pt x="7136" y="671"/>
                  </a:lnTo>
                  <a:lnTo>
                    <a:pt x="6839" y="814"/>
                  </a:lnTo>
                  <a:lnTo>
                    <a:pt x="6542" y="958"/>
                  </a:lnTo>
                  <a:lnTo>
                    <a:pt x="6236" y="1130"/>
                  </a:lnTo>
                  <a:lnTo>
                    <a:pt x="5939" y="1312"/>
                  </a:lnTo>
                  <a:lnTo>
                    <a:pt x="5651" y="1513"/>
                  </a:lnTo>
                  <a:lnTo>
                    <a:pt x="5354" y="1734"/>
                  </a:lnTo>
                  <a:lnTo>
                    <a:pt x="5067" y="1973"/>
                  </a:lnTo>
                  <a:lnTo>
                    <a:pt x="4789" y="2232"/>
                  </a:lnTo>
                  <a:lnTo>
                    <a:pt x="4502" y="2510"/>
                  </a:lnTo>
                  <a:lnTo>
                    <a:pt x="4234" y="2807"/>
                  </a:lnTo>
                  <a:lnTo>
                    <a:pt x="3956" y="3123"/>
                  </a:lnTo>
                  <a:lnTo>
                    <a:pt x="3697" y="3467"/>
                  </a:lnTo>
                  <a:lnTo>
                    <a:pt x="3439" y="3831"/>
                  </a:lnTo>
                  <a:lnTo>
                    <a:pt x="3180" y="4215"/>
                  </a:lnTo>
                  <a:lnTo>
                    <a:pt x="2931" y="4626"/>
                  </a:lnTo>
                  <a:lnTo>
                    <a:pt x="2692" y="5057"/>
                  </a:lnTo>
                  <a:lnTo>
                    <a:pt x="2462" y="5517"/>
                  </a:lnTo>
                  <a:lnTo>
                    <a:pt x="2241" y="5996"/>
                  </a:lnTo>
                  <a:lnTo>
                    <a:pt x="2021" y="6513"/>
                  </a:lnTo>
                  <a:lnTo>
                    <a:pt x="1810" y="7050"/>
                  </a:lnTo>
                  <a:lnTo>
                    <a:pt x="1619" y="7605"/>
                  </a:lnTo>
                  <a:lnTo>
                    <a:pt x="1427" y="8199"/>
                  </a:lnTo>
                  <a:lnTo>
                    <a:pt x="1245" y="8822"/>
                  </a:lnTo>
                  <a:lnTo>
                    <a:pt x="1083" y="9473"/>
                  </a:lnTo>
                  <a:lnTo>
                    <a:pt x="920" y="10153"/>
                  </a:lnTo>
                  <a:lnTo>
                    <a:pt x="776" y="10862"/>
                  </a:lnTo>
                  <a:lnTo>
                    <a:pt x="642" y="11609"/>
                  </a:lnTo>
                  <a:lnTo>
                    <a:pt x="517" y="12375"/>
                  </a:lnTo>
                  <a:lnTo>
                    <a:pt x="402" y="13180"/>
                  </a:lnTo>
                  <a:lnTo>
                    <a:pt x="307" y="14022"/>
                  </a:lnTo>
                  <a:lnTo>
                    <a:pt x="220" y="14894"/>
                  </a:lnTo>
                  <a:lnTo>
                    <a:pt x="144" y="15804"/>
                  </a:lnTo>
                  <a:lnTo>
                    <a:pt x="86" y="16743"/>
                  </a:lnTo>
                  <a:lnTo>
                    <a:pt x="48" y="17720"/>
                  </a:lnTo>
                  <a:lnTo>
                    <a:pt x="19" y="18735"/>
                  </a:lnTo>
                  <a:lnTo>
                    <a:pt x="0" y="19645"/>
                  </a:lnTo>
                  <a:lnTo>
                    <a:pt x="0" y="20516"/>
                  </a:lnTo>
                  <a:lnTo>
                    <a:pt x="19" y="21350"/>
                  </a:lnTo>
                  <a:lnTo>
                    <a:pt x="39" y="22135"/>
                  </a:lnTo>
                  <a:lnTo>
                    <a:pt x="77" y="22892"/>
                  </a:lnTo>
                  <a:lnTo>
                    <a:pt x="115" y="23601"/>
                  </a:lnTo>
                  <a:lnTo>
                    <a:pt x="173" y="24271"/>
                  </a:lnTo>
                  <a:lnTo>
                    <a:pt x="230" y="24913"/>
                  </a:lnTo>
                  <a:lnTo>
                    <a:pt x="297" y="25507"/>
                  </a:lnTo>
                  <a:lnTo>
                    <a:pt x="374" y="26072"/>
                  </a:lnTo>
                  <a:lnTo>
                    <a:pt x="460" y="26608"/>
                  </a:lnTo>
                  <a:lnTo>
                    <a:pt x="546" y="27106"/>
                  </a:lnTo>
                  <a:lnTo>
                    <a:pt x="632" y="27566"/>
                  </a:lnTo>
                  <a:lnTo>
                    <a:pt x="728" y="28007"/>
                  </a:lnTo>
                  <a:lnTo>
                    <a:pt x="824" y="28409"/>
                  </a:lnTo>
                  <a:lnTo>
                    <a:pt x="920" y="28773"/>
                  </a:lnTo>
                  <a:lnTo>
                    <a:pt x="1006" y="29079"/>
                  </a:lnTo>
                  <a:lnTo>
                    <a:pt x="1121" y="29376"/>
                  </a:lnTo>
                  <a:lnTo>
                    <a:pt x="1236" y="29664"/>
                  </a:lnTo>
                  <a:lnTo>
                    <a:pt x="1379" y="29941"/>
                  </a:lnTo>
                  <a:lnTo>
                    <a:pt x="1533" y="30210"/>
                  </a:lnTo>
                  <a:lnTo>
                    <a:pt x="1705" y="30468"/>
                  </a:lnTo>
                  <a:lnTo>
                    <a:pt x="1887" y="30717"/>
                  </a:lnTo>
                  <a:lnTo>
                    <a:pt x="2079" y="30957"/>
                  </a:lnTo>
                  <a:lnTo>
                    <a:pt x="2289" y="31186"/>
                  </a:lnTo>
                  <a:lnTo>
                    <a:pt x="2510" y="31407"/>
                  </a:lnTo>
                  <a:lnTo>
                    <a:pt x="2740" y="31608"/>
                  </a:lnTo>
                  <a:lnTo>
                    <a:pt x="2989" y="31799"/>
                  </a:lnTo>
                  <a:lnTo>
                    <a:pt x="3238" y="31981"/>
                  </a:lnTo>
                  <a:lnTo>
                    <a:pt x="3506" y="32144"/>
                  </a:lnTo>
                  <a:lnTo>
                    <a:pt x="3784" y="32298"/>
                  </a:lnTo>
                  <a:lnTo>
                    <a:pt x="4061" y="32432"/>
                  </a:lnTo>
                  <a:lnTo>
                    <a:pt x="4626" y="32671"/>
                  </a:lnTo>
                  <a:lnTo>
                    <a:pt x="5172" y="32882"/>
                  </a:lnTo>
                  <a:lnTo>
                    <a:pt x="5718" y="33073"/>
                  </a:lnTo>
                  <a:lnTo>
                    <a:pt x="6264" y="33246"/>
                  </a:lnTo>
                  <a:lnTo>
                    <a:pt x="6791" y="33399"/>
                  </a:lnTo>
                  <a:lnTo>
                    <a:pt x="7318" y="33533"/>
                  </a:lnTo>
                  <a:lnTo>
                    <a:pt x="7835" y="33648"/>
                  </a:lnTo>
                  <a:lnTo>
                    <a:pt x="8343" y="33744"/>
                  </a:lnTo>
                  <a:lnTo>
                    <a:pt x="8841" y="33820"/>
                  </a:lnTo>
                  <a:lnTo>
                    <a:pt x="9339" y="33878"/>
                  </a:lnTo>
                  <a:lnTo>
                    <a:pt x="9818" y="33916"/>
                  </a:lnTo>
                  <a:lnTo>
                    <a:pt x="10297" y="33945"/>
                  </a:lnTo>
                  <a:lnTo>
                    <a:pt x="10766" y="33964"/>
                  </a:lnTo>
                  <a:lnTo>
                    <a:pt x="11235" y="33955"/>
                  </a:lnTo>
                  <a:lnTo>
                    <a:pt x="11685" y="33945"/>
                  </a:lnTo>
                  <a:lnTo>
                    <a:pt x="12126" y="33916"/>
                  </a:lnTo>
                  <a:lnTo>
                    <a:pt x="12567" y="33868"/>
                  </a:lnTo>
                  <a:lnTo>
                    <a:pt x="12988" y="33820"/>
                  </a:lnTo>
                  <a:lnTo>
                    <a:pt x="13410" y="33753"/>
                  </a:lnTo>
                  <a:lnTo>
                    <a:pt x="13821" y="33686"/>
                  </a:lnTo>
                  <a:lnTo>
                    <a:pt x="14214" y="33600"/>
                  </a:lnTo>
                  <a:lnTo>
                    <a:pt x="14607" y="33504"/>
                  </a:lnTo>
                  <a:lnTo>
                    <a:pt x="14990" y="33409"/>
                  </a:lnTo>
                  <a:lnTo>
                    <a:pt x="15363" y="33294"/>
                  </a:lnTo>
                  <a:lnTo>
                    <a:pt x="15718" y="33179"/>
                  </a:lnTo>
                  <a:lnTo>
                    <a:pt x="16072" y="33064"/>
                  </a:lnTo>
                  <a:lnTo>
                    <a:pt x="16417" y="32930"/>
                  </a:lnTo>
                  <a:lnTo>
                    <a:pt x="16752" y="32805"/>
                  </a:lnTo>
                  <a:lnTo>
                    <a:pt x="17068" y="32662"/>
                  </a:lnTo>
                  <a:lnTo>
                    <a:pt x="17384" y="32527"/>
                  </a:lnTo>
                  <a:lnTo>
                    <a:pt x="17681" y="32384"/>
                  </a:lnTo>
                  <a:lnTo>
                    <a:pt x="17969" y="32240"/>
                  </a:lnTo>
                  <a:lnTo>
                    <a:pt x="18199" y="32116"/>
                  </a:lnTo>
                  <a:lnTo>
                    <a:pt x="18409" y="31981"/>
                  </a:lnTo>
                  <a:lnTo>
                    <a:pt x="18610" y="31847"/>
                  </a:lnTo>
                  <a:lnTo>
                    <a:pt x="18802" y="31704"/>
                  </a:lnTo>
                  <a:lnTo>
                    <a:pt x="18984" y="31550"/>
                  </a:lnTo>
                  <a:lnTo>
                    <a:pt x="19156" y="31388"/>
                  </a:lnTo>
                  <a:lnTo>
                    <a:pt x="19319" y="31215"/>
                  </a:lnTo>
                  <a:lnTo>
                    <a:pt x="19472" y="31043"/>
                  </a:lnTo>
                  <a:lnTo>
                    <a:pt x="19616" y="30861"/>
                  </a:lnTo>
                  <a:lnTo>
                    <a:pt x="19750" y="30679"/>
                  </a:lnTo>
                  <a:lnTo>
                    <a:pt x="19884" y="30478"/>
                  </a:lnTo>
                  <a:lnTo>
                    <a:pt x="19999" y="30286"/>
                  </a:lnTo>
                  <a:lnTo>
                    <a:pt x="20114" y="30075"/>
                  </a:lnTo>
                  <a:lnTo>
                    <a:pt x="20220" y="29865"/>
                  </a:lnTo>
                  <a:lnTo>
                    <a:pt x="20315" y="29654"/>
                  </a:lnTo>
                  <a:lnTo>
                    <a:pt x="20411" y="29434"/>
                  </a:lnTo>
                  <a:lnTo>
                    <a:pt x="20488" y="29213"/>
                  </a:lnTo>
                  <a:lnTo>
                    <a:pt x="20564" y="28984"/>
                  </a:lnTo>
                  <a:lnTo>
                    <a:pt x="20641" y="28754"/>
                  </a:lnTo>
                  <a:lnTo>
                    <a:pt x="20708" y="28514"/>
                  </a:lnTo>
                  <a:lnTo>
                    <a:pt x="20766" y="28284"/>
                  </a:lnTo>
                  <a:lnTo>
                    <a:pt x="20823" y="28035"/>
                  </a:lnTo>
                  <a:lnTo>
                    <a:pt x="20919" y="27547"/>
                  </a:lnTo>
                  <a:lnTo>
                    <a:pt x="20995" y="27049"/>
                  </a:lnTo>
                  <a:lnTo>
                    <a:pt x="21053" y="26541"/>
                  </a:lnTo>
                  <a:lnTo>
                    <a:pt x="21101" y="26033"/>
                  </a:lnTo>
                  <a:lnTo>
                    <a:pt x="21139" y="25526"/>
                  </a:lnTo>
                  <a:lnTo>
                    <a:pt x="21187" y="24434"/>
                  </a:lnTo>
                  <a:lnTo>
                    <a:pt x="21216" y="23811"/>
                  </a:lnTo>
                  <a:lnTo>
                    <a:pt x="21235" y="23150"/>
                  </a:lnTo>
                  <a:lnTo>
                    <a:pt x="21244" y="22432"/>
                  </a:lnTo>
                  <a:lnTo>
                    <a:pt x="21254" y="21675"/>
                  </a:lnTo>
                  <a:lnTo>
                    <a:pt x="21254" y="20880"/>
                  </a:lnTo>
                  <a:lnTo>
                    <a:pt x="21254" y="20047"/>
                  </a:lnTo>
                  <a:lnTo>
                    <a:pt x="21235" y="19185"/>
                  </a:lnTo>
                  <a:lnTo>
                    <a:pt x="21206" y="18285"/>
                  </a:lnTo>
                  <a:lnTo>
                    <a:pt x="21168" y="17356"/>
                  </a:lnTo>
                  <a:lnTo>
                    <a:pt x="21110" y="16398"/>
                  </a:lnTo>
                  <a:lnTo>
                    <a:pt x="21043" y="15421"/>
                  </a:lnTo>
                  <a:lnTo>
                    <a:pt x="20967" y="14415"/>
                  </a:lnTo>
                  <a:lnTo>
                    <a:pt x="20871" y="13390"/>
                  </a:lnTo>
                  <a:lnTo>
                    <a:pt x="20756" y="12356"/>
                  </a:lnTo>
                  <a:lnTo>
                    <a:pt x="20631" y="11398"/>
                  </a:lnTo>
                  <a:lnTo>
                    <a:pt x="20497" y="10488"/>
                  </a:lnTo>
                  <a:lnTo>
                    <a:pt x="20344" y="9636"/>
                  </a:lnTo>
                  <a:lnTo>
                    <a:pt x="20191" y="8841"/>
                  </a:lnTo>
                  <a:lnTo>
                    <a:pt x="20018" y="8084"/>
                  </a:lnTo>
                  <a:lnTo>
                    <a:pt x="19836" y="7385"/>
                  </a:lnTo>
                  <a:lnTo>
                    <a:pt x="19645" y="6724"/>
                  </a:lnTo>
                  <a:lnTo>
                    <a:pt x="19453" y="6111"/>
                  </a:lnTo>
                  <a:lnTo>
                    <a:pt x="19243" y="5536"/>
                  </a:lnTo>
                  <a:lnTo>
                    <a:pt x="19032" y="5009"/>
                  </a:lnTo>
                  <a:lnTo>
                    <a:pt x="18821" y="4521"/>
                  </a:lnTo>
                  <a:lnTo>
                    <a:pt x="18601" y="4071"/>
                  </a:lnTo>
                  <a:lnTo>
                    <a:pt x="18371" y="3649"/>
                  </a:lnTo>
                  <a:lnTo>
                    <a:pt x="18151" y="3276"/>
                  </a:lnTo>
                  <a:lnTo>
                    <a:pt x="17921" y="2921"/>
                  </a:lnTo>
                  <a:lnTo>
                    <a:pt x="17691" y="2605"/>
                  </a:lnTo>
                  <a:lnTo>
                    <a:pt x="17461" y="2328"/>
                  </a:lnTo>
                  <a:lnTo>
                    <a:pt x="17231" y="2069"/>
                  </a:lnTo>
                  <a:lnTo>
                    <a:pt x="17001" y="1839"/>
                  </a:lnTo>
                  <a:lnTo>
                    <a:pt x="16781" y="1628"/>
                  </a:lnTo>
                  <a:lnTo>
                    <a:pt x="16561" y="1456"/>
                  </a:lnTo>
                  <a:lnTo>
                    <a:pt x="16340" y="1293"/>
                  </a:lnTo>
                  <a:lnTo>
                    <a:pt x="16130" y="1159"/>
                  </a:lnTo>
                  <a:lnTo>
                    <a:pt x="15929" y="1035"/>
                  </a:lnTo>
                  <a:lnTo>
                    <a:pt x="15727" y="929"/>
                  </a:lnTo>
                  <a:lnTo>
                    <a:pt x="15536" y="843"/>
                  </a:lnTo>
                  <a:lnTo>
                    <a:pt x="15354" y="776"/>
                  </a:lnTo>
                  <a:lnTo>
                    <a:pt x="15181" y="709"/>
                  </a:lnTo>
                  <a:lnTo>
                    <a:pt x="15019" y="661"/>
                  </a:lnTo>
                  <a:lnTo>
                    <a:pt x="14875" y="623"/>
                  </a:lnTo>
                  <a:lnTo>
                    <a:pt x="14607" y="565"/>
                  </a:lnTo>
                  <a:lnTo>
                    <a:pt x="13908" y="412"/>
                  </a:lnTo>
                  <a:lnTo>
                    <a:pt x="13496" y="326"/>
                  </a:lnTo>
                  <a:lnTo>
                    <a:pt x="13046" y="240"/>
                  </a:lnTo>
                  <a:lnTo>
                    <a:pt x="12576" y="163"/>
                  </a:lnTo>
                  <a:lnTo>
                    <a:pt x="12069" y="96"/>
                  </a:lnTo>
                  <a:lnTo>
                    <a:pt x="11542" y="38"/>
                  </a:lnTo>
                  <a:lnTo>
                    <a:pt x="11274" y="19"/>
                  </a:lnTo>
                  <a:lnTo>
                    <a:pt x="10996" y="10"/>
                  </a:lnTo>
                  <a:lnTo>
                    <a:pt x="107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4210168" y="2562520"/>
              <a:ext cx="792345" cy="706642"/>
            </a:xfrm>
            <a:custGeom>
              <a:avLst/>
              <a:gdLst/>
              <a:ahLst/>
              <a:cxnLst/>
              <a:rect l="l" t="t" r="r" b="b"/>
              <a:pathLst>
                <a:path w="22318" h="19904" extrusionOk="0">
                  <a:moveTo>
                    <a:pt x="3602" y="0"/>
                  </a:moveTo>
                  <a:lnTo>
                    <a:pt x="3353" y="10"/>
                  </a:lnTo>
                  <a:lnTo>
                    <a:pt x="3095" y="29"/>
                  </a:lnTo>
                  <a:lnTo>
                    <a:pt x="2845" y="77"/>
                  </a:lnTo>
                  <a:lnTo>
                    <a:pt x="2596" y="154"/>
                  </a:lnTo>
                  <a:lnTo>
                    <a:pt x="2357" y="240"/>
                  </a:lnTo>
                  <a:lnTo>
                    <a:pt x="2118" y="355"/>
                  </a:lnTo>
                  <a:lnTo>
                    <a:pt x="1888" y="498"/>
                  </a:lnTo>
                  <a:lnTo>
                    <a:pt x="1658" y="652"/>
                  </a:lnTo>
                  <a:lnTo>
                    <a:pt x="1447" y="834"/>
                  </a:lnTo>
                  <a:lnTo>
                    <a:pt x="1236" y="1035"/>
                  </a:lnTo>
                  <a:lnTo>
                    <a:pt x="1045" y="1255"/>
                  </a:lnTo>
                  <a:lnTo>
                    <a:pt x="853" y="1495"/>
                  </a:lnTo>
                  <a:lnTo>
                    <a:pt x="767" y="1629"/>
                  </a:lnTo>
                  <a:lnTo>
                    <a:pt x="690" y="1763"/>
                  </a:lnTo>
                  <a:lnTo>
                    <a:pt x="604" y="1897"/>
                  </a:lnTo>
                  <a:lnTo>
                    <a:pt x="528" y="2050"/>
                  </a:lnTo>
                  <a:lnTo>
                    <a:pt x="461" y="2194"/>
                  </a:lnTo>
                  <a:lnTo>
                    <a:pt x="394" y="2347"/>
                  </a:lnTo>
                  <a:lnTo>
                    <a:pt x="326" y="2510"/>
                  </a:lnTo>
                  <a:lnTo>
                    <a:pt x="269" y="2673"/>
                  </a:lnTo>
                  <a:lnTo>
                    <a:pt x="212" y="2845"/>
                  </a:lnTo>
                  <a:lnTo>
                    <a:pt x="164" y="3017"/>
                  </a:lnTo>
                  <a:lnTo>
                    <a:pt x="116" y="3199"/>
                  </a:lnTo>
                  <a:lnTo>
                    <a:pt x="77" y="3391"/>
                  </a:lnTo>
                  <a:lnTo>
                    <a:pt x="39" y="3583"/>
                  </a:lnTo>
                  <a:lnTo>
                    <a:pt x="10" y="3774"/>
                  </a:lnTo>
                  <a:lnTo>
                    <a:pt x="1" y="3908"/>
                  </a:lnTo>
                  <a:lnTo>
                    <a:pt x="1" y="4062"/>
                  </a:lnTo>
                  <a:lnTo>
                    <a:pt x="20" y="4224"/>
                  </a:lnTo>
                  <a:lnTo>
                    <a:pt x="49" y="4406"/>
                  </a:lnTo>
                  <a:lnTo>
                    <a:pt x="87" y="4598"/>
                  </a:lnTo>
                  <a:lnTo>
                    <a:pt x="144" y="4799"/>
                  </a:lnTo>
                  <a:lnTo>
                    <a:pt x="202" y="5019"/>
                  </a:lnTo>
                  <a:lnTo>
                    <a:pt x="279" y="5249"/>
                  </a:lnTo>
                  <a:lnTo>
                    <a:pt x="365" y="5498"/>
                  </a:lnTo>
                  <a:lnTo>
                    <a:pt x="470" y="5747"/>
                  </a:lnTo>
                  <a:lnTo>
                    <a:pt x="690" y="6284"/>
                  </a:lnTo>
                  <a:lnTo>
                    <a:pt x="949" y="6868"/>
                  </a:lnTo>
                  <a:lnTo>
                    <a:pt x="1246" y="7471"/>
                  </a:lnTo>
                  <a:lnTo>
                    <a:pt x="1581" y="8103"/>
                  </a:lnTo>
                  <a:lnTo>
                    <a:pt x="1936" y="8764"/>
                  </a:lnTo>
                  <a:lnTo>
                    <a:pt x="2309" y="9444"/>
                  </a:lnTo>
                  <a:lnTo>
                    <a:pt x="2711" y="10134"/>
                  </a:lnTo>
                  <a:lnTo>
                    <a:pt x="3133" y="10843"/>
                  </a:lnTo>
                  <a:lnTo>
                    <a:pt x="3573" y="11542"/>
                  </a:lnTo>
                  <a:lnTo>
                    <a:pt x="4014" y="12251"/>
                  </a:lnTo>
                  <a:lnTo>
                    <a:pt x="4474" y="12960"/>
                  </a:lnTo>
                  <a:lnTo>
                    <a:pt x="4934" y="13649"/>
                  </a:lnTo>
                  <a:lnTo>
                    <a:pt x="5403" y="14329"/>
                  </a:lnTo>
                  <a:lnTo>
                    <a:pt x="5872" y="14990"/>
                  </a:lnTo>
                  <a:lnTo>
                    <a:pt x="6332" y="15632"/>
                  </a:lnTo>
                  <a:lnTo>
                    <a:pt x="6792" y="16245"/>
                  </a:lnTo>
                  <a:lnTo>
                    <a:pt x="7232" y="16829"/>
                  </a:lnTo>
                  <a:lnTo>
                    <a:pt x="7663" y="17375"/>
                  </a:lnTo>
                  <a:lnTo>
                    <a:pt x="8085" y="17883"/>
                  </a:lnTo>
                  <a:lnTo>
                    <a:pt x="8487" y="18342"/>
                  </a:lnTo>
                  <a:lnTo>
                    <a:pt x="8861" y="18754"/>
                  </a:lnTo>
                  <a:lnTo>
                    <a:pt x="9215" y="19109"/>
                  </a:lnTo>
                  <a:lnTo>
                    <a:pt x="9378" y="19262"/>
                  </a:lnTo>
                  <a:lnTo>
                    <a:pt x="9541" y="19396"/>
                  </a:lnTo>
                  <a:lnTo>
                    <a:pt x="9684" y="19521"/>
                  </a:lnTo>
                  <a:lnTo>
                    <a:pt x="9828" y="19636"/>
                  </a:lnTo>
                  <a:lnTo>
                    <a:pt x="9962" y="19722"/>
                  </a:lnTo>
                  <a:lnTo>
                    <a:pt x="10087" y="19798"/>
                  </a:lnTo>
                  <a:lnTo>
                    <a:pt x="10201" y="19856"/>
                  </a:lnTo>
                  <a:lnTo>
                    <a:pt x="10307" y="19885"/>
                  </a:lnTo>
                  <a:lnTo>
                    <a:pt x="10403" y="19904"/>
                  </a:lnTo>
                  <a:lnTo>
                    <a:pt x="10489" y="19904"/>
                  </a:lnTo>
                  <a:lnTo>
                    <a:pt x="10585" y="19885"/>
                  </a:lnTo>
                  <a:lnTo>
                    <a:pt x="10690" y="19846"/>
                  </a:lnTo>
                  <a:lnTo>
                    <a:pt x="10939" y="19760"/>
                  </a:lnTo>
                  <a:lnTo>
                    <a:pt x="11226" y="19626"/>
                  </a:lnTo>
                  <a:lnTo>
                    <a:pt x="11542" y="19463"/>
                  </a:lnTo>
                  <a:lnTo>
                    <a:pt x="11906" y="19262"/>
                  </a:lnTo>
                  <a:lnTo>
                    <a:pt x="12289" y="19042"/>
                  </a:lnTo>
                  <a:lnTo>
                    <a:pt x="12711" y="18793"/>
                  </a:lnTo>
                  <a:lnTo>
                    <a:pt x="13142" y="18515"/>
                  </a:lnTo>
                  <a:lnTo>
                    <a:pt x="13602" y="18218"/>
                  </a:lnTo>
                  <a:lnTo>
                    <a:pt x="14081" y="17902"/>
                  </a:lnTo>
                  <a:lnTo>
                    <a:pt x="15077" y="17222"/>
                  </a:lnTo>
                  <a:lnTo>
                    <a:pt x="16092" y="16503"/>
                  </a:lnTo>
                  <a:lnTo>
                    <a:pt x="17117" y="15776"/>
                  </a:lnTo>
                  <a:lnTo>
                    <a:pt x="18123" y="15048"/>
                  </a:lnTo>
                  <a:lnTo>
                    <a:pt x="19080" y="14339"/>
                  </a:lnTo>
                  <a:lnTo>
                    <a:pt x="20737" y="13094"/>
                  </a:lnTo>
                  <a:lnTo>
                    <a:pt x="21887" y="12222"/>
                  </a:lnTo>
                  <a:lnTo>
                    <a:pt x="22318" y="11896"/>
                  </a:lnTo>
                  <a:lnTo>
                    <a:pt x="22318" y="11762"/>
                  </a:lnTo>
                  <a:lnTo>
                    <a:pt x="22308" y="11609"/>
                  </a:lnTo>
                  <a:lnTo>
                    <a:pt x="22279" y="11456"/>
                  </a:lnTo>
                  <a:lnTo>
                    <a:pt x="22241" y="11283"/>
                  </a:lnTo>
                  <a:lnTo>
                    <a:pt x="22184" y="11111"/>
                  </a:lnTo>
                  <a:lnTo>
                    <a:pt x="22126" y="10939"/>
                  </a:lnTo>
                  <a:lnTo>
                    <a:pt x="22050" y="10776"/>
                  </a:lnTo>
                  <a:lnTo>
                    <a:pt x="21973" y="10603"/>
                  </a:lnTo>
                  <a:lnTo>
                    <a:pt x="21887" y="10450"/>
                  </a:lnTo>
                  <a:lnTo>
                    <a:pt x="21791" y="10306"/>
                  </a:lnTo>
                  <a:lnTo>
                    <a:pt x="21695" y="10172"/>
                  </a:lnTo>
                  <a:lnTo>
                    <a:pt x="21599" y="10067"/>
                  </a:lnTo>
                  <a:lnTo>
                    <a:pt x="21513" y="9981"/>
                  </a:lnTo>
                  <a:lnTo>
                    <a:pt x="21417" y="9914"/>
                  </a:lnTo>
                  <a:lnTo>
                    <a:pt x="21379" y="9885"/>
                  </a:lnTo>
                  <a:lnTo>
                    <a:pt x="21331" y="9875"/>
                  </a:lnTo>
                  <a:lnTo>
                    <a:pt x="21293" y="9866"/>
                  </a:lnTo>
                  <a:lnTo>
                    <a:pt x="21255" y="9866"/>
                  </a:lnTo>
                  <a:lnTo>
                    <a:pt x="20967" y="10038"/>
                  </a:lnTo>
                  <a:lnTo>
                    <a:pt x="20201" y="10498"/>
                  </a:lnTo>
                  <a:lnTo>
                    <a:pt x="19684" y="10795"/>
                  </a:lnTo>
                  <a:lnTo>
                    <a:pt x="19090" y="11140"/>
                  </a:lnTo>
                  <a:lnTo>
                    <a:pt x="18439" y="11494"/>
                  </a:lnTo>
                  <a:lnTo>
                    <a:pt x="17749" y="11868"/>
                  </a:lnTo>
                  <a:lnTo>
                    <a:pt x="17040" y="12241"/>
                  </a:lnTo>
                  <a:lnTo>
                    <a:pt x="16322" y="12605"/>
                  </a:lnTo>
                  <a:lnTo>
                    <a:pt x="15604" y="12950"/>
                  </a:lnTo>
                  <a:lnTo>
                    <a:pt x="15259" y="13103"/>
                  </a:lnTo>
                  <a:lnTo>
                    <a:pt x="14923" y="13247"/>
                  </a:lnTo>
                  <a:lnTo>
                    <a:pt x="14598" y="13391"/>
                  </a:lnTo>
                  <a:lnTo>
                    <a:pt x="14282" y="13506"/>
                  </a:lnTo>
                  <a:lnTo>
                    <a:pt x="13975" y="13620"/>
                  </a:lnTo>
                  <a:lnTo>
                    <a:pt x="13688" y="13707"/>
                  </a:lnTo>
                  <a:lnTo>
                    <a:pt x="13420" y="13783"/>
                  </a:lnTo>
                  <a:lnTo>
                    <a:pt x="13171" y="13841"/>
                  </a:lnTo>
                  <a:lnTo>
                    <a:pt x="12950" y="13879"/>
                  </a:lnTo>
                  <a:lnTo>
                    <a:pt x="12749" y="13889"/>
                  </a:lnTo>
                  <a:lnTo>
                    <a:pt x="12730" y="13879"/>
                  </a:lnTo>
                  <a:lnTo>
                    <a:pt x="12701" y="13860"/>
                  </a:lnTo>
                  <a:lnTo>
                    <a:pt x="12615" y="13764"/>
                  </a:lnTo>
                  <a:lnTo>
                    <a:pt x="12510" y="13611"/>
                  </a:lnTo>
                  <a:lnTo>
                    <a:pt x="12376" y="13400"/>
                  </a:lnTo>
                  <a:lnTo>
                    <a:pt x="12031" y="12835"/>
                  </a:lnTo>
                  <a:lnTo>
                    <a:pt x="11619" y="12098"/>
                  </a:lnTo>
                  <a:lnTo>
                    <a:pt x="11131" y="11226"/>
                  </a:lnTo>
                  <a:lnTo>
                    <a:pt x="10604" y="10249"/>
                  </a:lnTo>
                  <a:lnTo>
                    <a:pt x="9474" y="8113"/>
                  </a:lnTo>
                  <a:lnTo>
                    <a:pt x="8353" y="5968"/>
                  </a:lnTo>
                  <a:lnTo>
                    <a:pt x="7376" y="4071"/>
                  </a:lnTo>
                  <a:lnTo>
                    <a:pt x="6667" y="2682"/>
                  </a:lnTo>
                  <a:lnTo>
                    <a:pt x="6361" y="2069"/>
                  </a:lnTo>
                  <a:lnTo>
                    <a:pt x="6284" y="1916"/>
                  </a:lnTo>
                  <a:lnTo>
                    <a:pt x="6217" y="1763"/>
                  </a:lnTo>
                  <a:lnTo>
                    <a:pt x="6131" y="1619"/>
                  </a:lnTo>
                  <a:lnTo>
                    <a:pt x="6054" y="1485"/>
                  </a:lnTo>
                  <a:lnTo>
                    <a:pt x="5968" y="1360"/>
                  </a:lnTo>
                  <a:lnTo>
                    <a:pt x="5872" y="1236"/>
                  </a:lnTo>
                  <a:lnTo>
                    <a:pt x="5776" y="1121"/>
                  </a:lnTo>
                  <a:lnTo>
                    <a:pt x="5681" y="1006"/>
                  </a:lnTo>
                  <a:lnTo>
                    <a:pt x="5585" y="901"/>
                  </a:lnTo>
                  <a:lnTo>
                    <a:pt x="5479" y="795"/>
                  </a:lnTo>
                  <a:lnTo>
                    <a:pt x="5384" y="709"/>
                  </a:lnTo>
                  <a:lnTo>
                    <a:pt x="5269" y="623"/>
                  </a:lnTo>
                  <a:lnTo>
                    <a:pt x="5163" y="537"/>
                  </a:lnTo>
                  <a:lnTo>
                    <a:pt x="5048" y="460"/>
                  </a:lnTo>
                  <a:lnTo>
                    <a:pt x="4934" y="393"/>
                  </a:lnTo>
                  <a:lnTo>
                    <a:pt x="4819" y="326"/>
                  </a:lnTo>
                  <a:lnTo>
                    <a:pt x="4704" y="269"/>
                  </a:lnTo>
                  <a:lnTo>
                    <a:pt x="4589" y="211"/>
                  </a:lnTo>
                  <a:lnTo>
                    <a:pt x="4464" y="173"/>
                  </a:lnTo>
                  <a:lnTo>
                    <a:pt x="4349" y="125"/>
                  </a:lnTo>
                  <a:lnTo>
                    <a:pt x="4225" y="96"/>
                  </a:lnTo>
                  <a:lnTo>
                    <a:pt x="4100" y="67"/>
                  </a:lnTo>
                  <a:lnTo>
                    <a:pt x="3976" y="39"/>
                  </a:lnTo>
                  <a:lnTo>
                    <a:pt x="3851" y="20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4068730" y="3625822"/>
              <a:ext cx="995348" cy="923917"/>
            </a:xfrm>
            <a:custGeom>
              <a:avLst/>
              <a:gdLst/>
              <a:ahLst/>
              <a:cxnLst/>
              <a:rect l="l" t="t" r="r" b="b"/>
              <a:pathLst>
                <a:path w="28036" h="26024" extrusionOk="0">
                  <a:moveTo>
                    <a:pt x="16044" y="0"/>
                  </a:moveTo>
                  <a:lnTo>
                    <a:pt x="0" y="24453"/>
                  </a:lnTo>
                  <a:lnTo>
                    <a:pt x="2213" y="26024"/>
                  </a:lnTo>
                  <a:lnTo>
                    <a:pt x="28035" y="3640"/>
                  </a:lnTo>
                  <a:lnTo>
                    <a:pt x="160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3800446" y="2784226"/>
              <a:ext cx="646465" cy="598501"/>
            </a:xfrm>
            <a:custGeom>
              <a:avLst/>
              <a:gdLst/>
              <a:ahLst/>
              <a:cxnLst/>
              <a:rect l="l" t="t" r="r" b="b"/>
              <a:pathLst>
                <a:path w="18209" h="16858" extrusionOk="0">
                  <a:moveTo>
                    <a:pt x="3161" y="0"/>
                  </a:moveTo>
                  <a:lnTo>
                    <a:pt x="2998" y="10"/>
                  </a:lnTo>
                  <a:lnTo>
                    <a:pt x="2835" y="19"/>
                  </a:lnTo>
                  <a:lnTo>
                    <a:pt x="2672" y="39"/>
                  </a:lnTo>
                  <a:lnTo>
                    <a:pt x="2519" y="67"/>
                  </a:lnTo>
                  <a:lnTo>
                    <a:pt x="2366" y="106"/>
                  </a:lnTo>
                  <a:lnTo>
                    <a:pt x="2213" y="14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16"/>
                  </a:lnTo>
                  <a:lnTo>
                    <a:pt x="1648" y="383"/>
                  </a:lnTo>
                  <a:lnTo>
                    <a:pt x="1514" y="460"/>
                  </a:lnTo>
                  <a:lnTo>
                    <a:pt x="1389" y="546"/>
                  </a:lnTo>
                  <a:lnTo>
                    <a:pt x="1265" y="632"/>
                  </a:lnTo>
                  <a:lnTo>
                    <a:pt x="1150" y="728"/>
                  </a:lnTo>
                  <a:lnTo>
                    <a:pt x="1035" y="824"/>
                  </a:lnTo>
                  <a:lnTo>
                    <a:pt x="920" y="929"/>
                  </a:lnTo>
                  <a:lnTo>
                    <a:pt x="814" y="1044"/>
                  </a:lnTo>
                  <a:lnTo>
                    <a:pt x="719" y="1159"/>
                  </a:lnTo>
                  <a:lnTo>
                    <a:pt x="623" y="1274"/>
                  </a:lnTo>
                  <a:lnTo>
                    <a:pt x="537" y="1399"/>
                  </a:lnTo>
                  <a:lnTo>
                    <a:pt x="450" y="1523"/>
                  </a:lnTo>
                  <a:lnTo>
                    <a:pt x="374" y="1657"/>
                  </a:lnTo>
                  <a:lnTo>
                    <a:pt x="307" y="1791"/>
                  </a:lnTo>
                  <a:lnTo>
                    <a:pt x="249" y="1935"/>
                  </a:lnTo>
                  <a:lnTo>
                    <a:pt x="192" y="2079"/>
                  </a:lnTo>
                  <a:lnTo>
                    <a:pt x="134" y="2222"/>
                  </a:lnTo>
                  <a:lnTo>
                    <a:pt x="96" y="2376"/>
                  </a:lnTo>
                  <a:lnTo>
                    <a:pt x="58" y="2529"/>
                  </a:lnTo>
                  <a:lnTo>
                    <a:pt x="29" y="2682"/>
                  </a:lnTo>
                  <a:lnTo>
                    <a:pt x="10" y="2845"/>
                  </a:lnTo>
                  <a:lnTo>
                    <a:pt x="0" y="3008"/>
                  </a:lnTo>
                  <a:lnTo>
                    <a:pt x="0" y="3161"/>
                  </a:lnTo>
                  <a:lnTo>
                    <a:pt x="0" y="13697"/>
                  </a:lnTo>
                  <a:lnTo>
                    <a:pt x="0" y="13860"/>
                  </a:lnTo>
                  <a:lnTo>
                    <a:pt x="10" y="14023"/>
                  </a:lnTo>
                  <a:lnTo>
                    <a:pt x="29" y="1417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3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67"/>
                  </a:lnTo>
                  <a:lnTo>
                    <a:pt x="374" y="15201"/>
                  </a:lnTo>
                  <a:lnTo>
                    <a:pt x="450" y="1533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708"/>
                  </a:lnTo>
                  <a:lnTo>
                    <a:pt x="814" y="15823"/>
                  </a:lnTo>
                  <a:lnTo>
                    <a:pt x="920" y="15929"/>
                  </a:lnTo>
                  <a:lnTo>
                    <a:pt x="1035" y="16034"/>
                  </a:lnTo>
                  <a:lnTo>
                    <a:pt x="1150" y="16139"/>
                  </a:lnTo>
                  <a:lnTo>
                    <a:pt x="1265" y="16226"/>
                  </a:lnTo>
                  <a:lnTo>
                    <a:pt x="1389" y="16321"/>
                  </a:lnTo>
                  <a:lnTo>
                    <a:pt x="1514" y="16398"/>
                  </a:lnTo>
                  <a:lnTo>
                    <a:pt x="1648" y="16475"/>
                  </a:lnTo>
                  <a:lnTo>
                    <a:pt x="1791" y="16542"/>
                  </a:lnTo>
                  <a:lnTo>
                    <a:pt x="1925" y="16609"/>
                  </a:lnTo>
                  <a:lnTo>
                    <a:pt x="2069" y="16666"/>
                  </a:lnTo>
                  <a:lnTo>
                    <a:pt x="2213" y="16714"/>
                  </a:lnTo>
                  <a:lnTo>
                    <a:pt x="2366" y="16762"/>
                  </a:lnTo>
                  <a:lnTo>
                    <a:pt x="2519" y="16791"/>
                  </a:lnTo>
                  <a:lnTo>
                    <a:pt x="2672" y="16819"/>
                  </a:lnTo>
                  <a:lnTo>
                    <a:pt x="2835" y="16839"/>
                  </a:lnTo>
                  <a:lnTo>
                    <a:pt x="2998" y="16848"/>
                  </a:lnTo>
                  <a:lnTo>
                    <a:pt x="3161" y="16858"/>
                  </a:lnTo>
                  <a:lnTo>
                    <a:pt x="15047" y="16858"/>
                  </a:lnTo>
                  <a:lnTo>
                    <a:pt x="15210" y="16848"/>
                  </a:lnTo>
                  <a:lnTo>
                    <a:pt x="15373" y="16839"/>
                  </a:lnTo>
                  <a:lnTo>
                    <a:pt x="15526" y="16819"/>
                  </a:lnTo>
                  <a:lnTo>
                    <a:pt x="15689" y="16791"/>
                  </a:lnTo>
                  <a:lnTo>
                    <a:pt x="15842" y="16762"/>
                  </a:lnTo>
                  <a:lnTo>
                    <a:pt x="15986" y="16714"/>
                  </a:lnTo>
                  <a:lnTo>
                    <a:pt x="16139" y="16666"/>
                  </a:lnTo>
                  <a:lnTo>
                    <a:pt x="16283" y="16609"/>
                  </a:lnTo>
                  <a:lnTo>
                    <a:pt x="16417" y="16542"/>
                  </a:lnTo>
                  <a:lnTo>
                    <a:pt x="16551" y="16475"/>
                  </a:lnTo>
                  <a:lnTo>
                    <a:pt x="16685" y="16398"/>
                  </a:lnTo>
                  <a:lnTo>
                    <a:pt x="16819" y="16321"/>
                  </a:lnTo>
                  <a:lnTo>
                    <a:pt x="16944" y="16226"/>
                  </a:lnTo>
                  <a:lnTo>
                    <a:pt x="17059" y="16139"/>
                  </a:lnTo>
                  <a:lnTo>
                    <a:pt x="17174" y="16034"/>
                  </a:lnTo>
                  <a:lnTo>
                    <a:pt x="17289" y="15929"/>
                  </a:lnTo>
                  <a:lnTo>
                    <a:pt x="17384" y="15823"/>
                  </a:lnTo>
                  <a:lnTo>
                    <a:pt x="17490" y="15708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35"/>
                  </a:lnTo>
                  <a:lnTo>
                    <a:pt x="17825" y="15201"/>
                  </a:lnTo>
                  <a:lnTo>
                    <a:pt x="17902" y="1506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3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76"/>
                  </a:lnTo>
                  <a:lnTo>
                    <a:pt x="18199" y="14023"/>
                  </a:lnTo>
                  <a:lnTo>
                    <a:pt x="18208" y="13860"/>
                  </a:lnTo>
                  <a:lnTo>
                    <a:pt x="18208" y="13697"/>
                  </a:lnTo>
                  <a:lnTo>
                    <a:pt x="18208" y="3161"/>
                  </a:lnTo>
                  <a:lnTo>
                    <a:pt x="18208" y="3008"/>
                  </a:lnTo>
                  <a:lnTo>
                    <a:pt x="18199" y="2845"/>
                  </a:lnTo>
                  <a:lnTo>
                    <a:pt x="18170" y="2682"/>
                  </a:lnTo>
                  <a:lnTo>
                    <a:pt x="18151" y="2529"/>
                  </a:lnTo>
                  <a:lnTo>
                    <a:pt x="18112" y="2376"/>
                  </a:lnTo>
                  <a:lnTo>
                    <a:pt x="18064" y="2222"/>
                  </a:lnTo>
                  <a:lnTo>
                    <a:pt x="18017" y="2079"/>
                  </a:lnTo>
                  <a:lnTo>
                    <a:pt x="17959" y="1935"/>
                  </a:lnTo>
                  <a:lnTo>
                    <a:pt x="17902" y="1791"/>
                  </a:lnTo>
                  <a:lnTo>
                    <a:pt x="17825" y="1657"/>
                  </a:lnTo>
                  <a:lnTo>
                    <a:pt x="17748" y="1523"/>
                  </a:lnTo>
                  <a:lnTo>
                    <a:pt x="17672" y="1399"/>
                  </a:lnTo>
                  <a:lnTo>
                    <a:pt x="17586" y="1274"/>
                  </a:lnTo>
                  <a:lnTo>
                    <a:pt x="17490" y="1159"/>
                  </a:lnTo>
                  <a:lnTo>
                    <a:pt x="17384" y="1044"/>
                  </a:lnTo>
                  <a:lnTo>
                    <a:pt x="17289" y="929"/>
                  </a:lnTo>
                  <a:lnTo>
                    <a:pt x="17174" y="824"/>
                  </a:lnTo>
                  <a:lnTo>
                    <a:pt x="17059" y="728"/>
                  </a:lnTo>
                  <a:lnTo>
                    <a:pt x="16944" y="632"/>
                  </a:lnTo>
                  <a:lnTo>
                    <a:pt x="16819" y="546"/>
                  </a:lnTo>
                  <a:lnTo>
                    <a:pt x="16685" y="460"/>
                  </a:lnTo>
                  <a:lnTo>
                    <a:pt x="16551" y="383"/>
                  </a:lnTo>
                  <a:lnTo>
                    <a:pt x="16417" y="316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44"/>
                  </a:lnTo>
                  <a:lnTo>
                    <a:pt x="15842" y="106"/>
                  </a:lnTo>
                  <a:lnTo>
                    <a:pt x="15689" y="67"/>
                  </a:lnTo>
                  <a:lnTo>
                    <a:pt x="15526" y="39"/>
                  </a:lnTo>
                  <a:lnTo>
                    <a:pt x="15373" y="19"/>
                  </a:lnTo>
                  <a:lnTo>
                    <a:pt x="15210" y="10"/>
                  </a:lnTo>
                  <a:lnTo>
                    <a:pt x="15047" y="0"/>
                  </a:lnTo>
                  <a:close/>
                </a:path>
              </a:pathLst>
            </a:custGeom>
            <a:solidFill>
              <a:srgbClr val="FFC0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3800446" y="2855300"/>
              <a:ext cx="646465" cy="598182"/>
            </a:xfrm>
            <a:custGeom>
              <a:avLst/>
              <a:gdLst/>
              <a:ahLst/>
              <a:cxnLst/>
              <a:rect l="l" t="t" r="r" b="b"/>
              <a:pathLst>
                <a:path w="18209" h="16849" extrusionOk="0">
                  <a:moveTo>
                    <a:pt x="2998" y="0"/>
                  </a:moveTo>
                  <a:lnTo>
                    <a:pt x="2835" y="10"/>
                  </a:lnTo>
                  <a:lnTo>
                    <a:pt x="2672" y="29"/>
                  </a:lnTo>
                  <a:lnTo>
                    <a:pt x="2519" y="58"/>
                  </a:lnTo>
                  <a:lnTo>
                    <a:pt x="2366" y="96"/>
                  </a:lnTo>
                  <a:lnTo>
                    <a:pt x="2213" y="134"/>
                  </a:lnTo>
                  <a:lnTo>
                    <a:pt x="2069" y="192"/>
                  </a:lnTo>
                  <a:lnTo>
                    <a:pt x="1925" y="249"/>
                  </a:lnTo>
                  <a:lnTo>
                    <a:pt x="1791" y="307"/>
                  </a:lnTo>
                  <a:lnTo>
                    <a:pt x="1648" y="374"/>
                  </a:lnTo>
                  <a:lnTo>
                    <a:pt x="1514" y="450"/>
                  </a:lnTo>
                  <a:lnTo>
                    <a:pt x="1389" y="537"/>
                  </a:lnTo>
                  <a:lnTo>
                    <a:pt x="1265" y="623"/>
                  </a:lnTo>
                  <a:lnTo>
                    <a:pt x="1150" y="719"/>
                  </a:lnTo>
                  <a:lnTo>
                    <a:pt x="1035" y="814"/>
                  </a:lnTo>
                  <a:lnTo>
                    <a:pt x="920" y="920"/>
                  </a:lnTo>
                  <a:lnTo>
                    <a:pt x="814" y="1035"/>
                  </a:lnTo>
                  <a:lnTo>
                    <a:pt x="719" y="1150"/>
                  </a:lnTo>
                  <a:lnTo>
                    <a:pt x="623" y="1264"/>
                  </a:lnTo>
                  <a:lnTo>
                    <a:pt x="537" y="1389"/>
                  </a:lnTo>
                  <a:lnTo>
                    <a:pt x="450" y="1523"/>
                  </a:lnTo>
                  <a:lnTo>
                    <a:pt x="374" y="1648"/>
                  </a:lnTo>
                  <a:lnTo>
                    <a:pt x="307" y="1791"/>
                  </a:lnTo>
                  <a:lnTo>
                    <a:pt x="249" y="1925"/>
                  </a:lnTo>
                  <a:lnTo>
                    <a:pt x="192" y="2069"/>
                  </a:lnTo>
                  <a:lnTo>
                    <a:pt x="134" y="2222"/>
                  </a:lnTo>
                  <a:lnTo>
                    <a:pt x="96" y="2366"/>
                  </a:lnTo>
                  <a:lnTo>
                    <a:pt x="58" y="2519"/>
                  </a:lnTo>
                  <a:lnTo>
                    <a:pt x="29" y="2672"/>
                  </a:lnTo>
                  <a:lnTo>
                    <a:pt x="10" y="2835"/>
                  </a:lnTo>
                  <a:lnTo>
                    <a:pt x="0" y="2998"/>
                  </a:lnTo>
                  <a:lnTo>
                    <a:pt x="0" y="3161"/>
                  </a:lnTo>
                  <a:lnTo>
                    <a:pt x="0" y="13687"/>
                  </a:lnTo>
                  <a:lnTo>
                    <a:pt x="0" y="13850"/>
                  </a:lnTo>
                  <a:lnTo>
                    <a:pt x="10" y="14013"/>
                  </a:lnTo>
                  <a:lnTo>
                    <a:pt x="29" y="14166"/>
                  </a:lnTo>
                  <a:lnTo>
                    <a:pt x="58" y="14329"/>
                  </a:lnTo>
                  <a:lnTo>
                    <a:pt x="96" y="14482"/>
                  </a:lnTo>
                  <a:lnTo>
                    <a:pt x="134" y="14626"/>
                  </a:lnTo>
                  <a:lnTo>
                    <a:pt x="192" y="14779"/>
                  </a:lnTo>
                  <a:lnTo>
                    <a:pt x="249" y="14923"/>
                  </a:lnTo>
                  <a:lnTo>
                    <a:pt x="307" y="15057"/>
                  </a:lnTo>
                  <a:lnTo>
                    <a:pt x="374" y="15191"/>
                  </a:lnTo>
                  <a:lnTo>
                    <a:pt x="450" y="15325"/>
                  </a:lnTo>
                  <a:lnTo>
                    <a:pt x="537" y="15459"/>
                  </a:lnTo>
                  <a:lnTo>
                    <a:pt x="623" y="15584"/>
                  </a:lnTo>
                  <a:lnTo>
                    <a:pt x="719" y="15699"/>
                  </a:lnTo>
                  <a:lnTo>
                    <a:pt x="814" y="15814"/>
                  </a:lnTo>
                  <a:lnTo>
                    <a:pt x="920" y="15919"/>
                  </a:lnTo>
                  <a:lnTo>
                    <a:pt x="1035" y="16024"/>
                  </a:lnTo>
                  <a:lnTo>
                    <a:pt x="1150" y="16130"/>
                  </a:lnTo>
                  <a:lnTo>
                    <a:pt x="1265" y="16225"/>
                  </a:lnTo>
                  <a:lnTo>
                    <a:pt x="1389" y="16312"/>
                  </a:lnTo>
                  <a:lnTo>
                    <a:pt x="1514" y="16388"/>
                  </a:lnTo>
                  <a:lnTo>
                    <a:pt x="1648" y="16465"/>
                  </a:lnTo>
                  <a:lnTo>
                    <a:pt x="1791" y="16542"/>
                  </a:lnTo>
                  <a:lnTo>
                    <a:pt x="1925" y="16599"/>
                  </a:lnTo>
                  <a:lnTo>
                    <a:pt x="2069" y="16656"/>
                  </a:lnTo>
                  <a:lnTo>
                    <a:pt x="2213" y="16704"/>
                  </a:lnTo>
                  <a:lnTo>
                    <a:pt x="2366" y="16752"/>
                  </a:lnTo>
                  <a:lnTo>
                    <a:pt x="2519" y="16781"/>
                  </a:lnTo>
                  <a:lnTo>
                    <a:pt x="2672" y="16810"/>
                  </a:lnTo>
                  <a:lnTo>
                    <a:pt x="2835" y="16829"/>
                  </a:lnTo>
                  <a:lnTo>
                    <a:pt x="2998" y="16848"/>
                  </a:lnTo>
                  <a:lnTo>
                    <a:pt x="15210" y="16848"/>
                  </a:lnTo>
                  <a:lnTo>
                    <a:pt x="15373" y="16829"/>
                  </a:lnTo>
                  <a:lnTo>
                    <a:pt x="15526" y="16810"/>
                  </a:lnTo>
                  <a:lnTo>
                    <a:pt x="15689" y="16781"/>
                  </a:lnTo>
                  <a:lnTo>
                    <a:pt x="15842" y="16752"/>
                  </a:lnTo>
                  <a:lnTo>
                    <a:pt x="15986" y="16704"/>
                  </a:lnTo>
                  <a:lnTo>
                    <a:pt x="16139" y="16656"/>
                  </a:lnTo>
                  <a:lnTo>
                    <a:pt x="16283" y="16599"/>
                  </a:lnTo>
                  <a:lnTo>
                    <a:pt x="16417" y="16542"/>
                  </a:lnTo>
                  <a:lnTo>
                    <a:pt x="16551" y="16465"/>
                  </a:lnTo>
                  <a:lnTo>
                    <a:pt x="16685" y="16388"/>
                  </a:lnTo>
                  <a:lnTo>
                    <a:pt x="16819" y="16312"/>
                  </a:lnTo>
                  <a:lnTo>
                    <a:pt x="16944" y="16225"/>
                  </a:lnTo>
                  <a:lnTo>
                    <a:pt x="17059" y="16130"/>
                  </a:lnTo>
                  <a:lnTo>
                    <a:pt x="17174" y="16024"/>
                  </a:lnTo>
                  <a:lnTo>
                    <a:pt x="17289" y="15919"/>
                  </a:lnTo>
                  <a:lnTo>
                    <a:pt x="17384" y="15814"/>
                  </a:lnTo>
                  <a:lnTo>
                    <a:pt x="17490" y="15699"/>
                  </a:lnTo>
                  <a:lnTo>
                    <a:pt x="17586" y="15584"/>
                  </a:lnTo>
                  <a:lnTo>
                    <a:pt x="17672" y="15459"/>
                  </a:lnTo>
                  <a:lnTo>
                    <a:pt x="17748" y="15325"/>
                  </a:lnTo>
                  <a:lnTo>
                    <a:pt x="17825" y="15191"/>
                  </a:lnTo>
                  <a:lnTo>
                    <a:pt x="17902" y="15057"/>
                  </a:lnTo>
                  <a:lnTo>
                    <a:pt x="17959" y="14923"/>
                  </a:lnTo>
                  <a:lnTo>
                    <a:pt x="18017" y="14779"/>
                  </a:lnTo>
                  <a:lnTo>
                    <a:pt x="18064" y="14626"/>
                  </a:lnTo>
                  <a:lnTo>
                    <a:pt x="18112" y="14482"/>
                  </a:lnTo>
                  <a:lnTo>
                    <a:pt x="18151" y="14329"/>
                  </a:lnTo>
                  <a:lnTo>
                    <a:pt x="18170" y="14166"/>
                  </a:lnTo>
                  <a:lnTo>
                    <a:pt x="18199" y="14013"/>
                  </a:lnTo>
                  <a:lnTo>
                    <a:pt x="18208" y="13850"/>
                  </a:lnTo>
                  <a:lnTo>
                    <a:pt x="18208" y="13687"/>
                  </a:lnTo>
                  <a:lnTo>
                    <a:pt x="18208" y="3161"/>
                  </a:lnTo>
                  <a:lnTo>
                    <a:pt x="18208" y="2998"/>
                  </a:lnTo>
                  <a:lnTo>
                    <a:pt x="18199" y="2835"/>
                  </a:lnTo>
                  <a:lnTo>
                    <a:pt x="18170" y="2672"/>
                  </a:lnTo>
                  <a:lnTo>
                    <a:pt x="18151" y="2519"/>
                  </a:lnTo>
                  <a:lnTo>
                    <a:pt x="18112" y="2366"/>
                  </a:lnTo>
                  <a:lnTo>
                    <a:pt x="18064" y="2222"/>
                  </a:lnTo>
                  <a:lnTo>
                    <a:pt x="18017" y="2069"/>
                  </a:lnTo>
                  <a:lnTo>
                    <a:pt x="17959" y="1925"/>
                  </a:lnTo>
                  <a:lnTo>
                    <a:pt x="17902" y="1791"/>
                  </a:lnTo>
                  <a:lnTo>
                    <a:pt x="17825" y="1648"/>
                  </a:lnTo>
                  <a:lnTo>
                    <a:pt x="17748" y="1523"/>
                  </a:lnTo>
                  <a:lnTo>
                    <a:pt x="17672" y="1389"/>
                  </a:lnTo>
                  <a:lnTo>
                    <a:pt x="17586" y="1264"/>
                  </a:lnTo>
                  <a:lnTo>
                    <a:pt x="17490" y="1150"/>
                  </a:lnTo>
                  <a:lnTo>
                    <a:pt x="17384" y="1035"/>
                  </a:lnTo>
                  <a:lnTo>
                    <a:pt x="17289" y="920"/>
                  </a:lnTo>
                  <a:lnTo>
                    <a:pt x="17174" y="814"/>
                  </a:lnTo>
                  <a:lnTo>
                    <a:pt x="17059" y="719"/>
                  </a:lnTo>
                  <a:lnTo>
                    <a:pt x="16944" y="623"/>
                  </a:lnTo>
                  <a:lnTo>
                    <a:pt x="16819" y="537"/>
                  </a:lnTo>
                  <a:lnTo>
                    <a:pt x="16685" y="450"/>
                  </a:lnTo>
                  <a:lnTo>
                    <a:pt x="16551" y="374"/>
                  </a:lnTo>
                  <a:lnTo>
                    <a:pt x="16417" y="307"/>
                  </a:lnTo>
                  <a:lnTo>
                    <a:pt x="16283" y="249"/>
                  </a:lnTo>
                  <a:lnTo>
                    <a:pt x="16139" y="192"/>
                  </a:lnTo>
                  <a:lnTo>
                    <a:pt x="15986" y="134"/>
                  </a:lnTo>
                  <a:lnTo>
                    <a:pt x="15842" y="96"/>
                  </a:lnTo>
                  <a:lnTo>
                    <a:pt x="15689" y="58"/>
                  </a:lnTo>
                  <a:lnTo>
                    <a:pt x="15526" y="29"/>
                  </a:lnTo>
                  <a:lnTo>
                    <a:pt x="15373" y="10"/>
                  </a:lnTo>
                  <a:lnTo>
                    <a:pt x="1521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3719503" y="3788348"/>
              <a:ext cx="801540" cy="53076"/>
            </a:xfrm>
            <a:custGeom>
              <a:avLst/>
              <a:gdLst/>
              <a:ahLst/>
              <a:cxnLst/>
              <a:rect l="l" t="t" r="r" b="b"/>
              <a:pathLst>
                <a:path w="22577" h="1495" extrusionOk="0">
                  <a:moveTo>
                    <a:pt x="1" y="0"/>
                  </a:moveTo>
                  <a:lnTo>
                    <a:pt x="1" y="364"/>
                  </a:lnTo>
                  <a:lnTo>
                    <a:pt x="10" y="479"/>
                  </a:lnTo>
                  <a:lnTo>
                    <a:pt x="29" y="594"/>
                  </a:lnTo>
                  <a:lnTo>
                    <a:pt x="49" y="700"/>
                  </a:lnTo>
                  <a:lnTo>
                    <a:pt x="87" y="805"/>
                  </a:lnTo>
                  <a:lnTo>
                    <a:pt x="135" y="901"/>
                  </a:lnTo>
                  <a:lnTo>
                    <a:pt x="192" y="997"/>
                  </a:lnTo>
                  <a:lnTo>
                    <a:pt x="259" y="1083"/>
                  </a:lnTo>
                  <a:lnTo>
                    <a:pt x="336" y="1159"/>
                  </a:lnTo>
                  <a:lnTo>
                    <a:pt x="412" y="1236"/>
                  </a:lnTo>
                  <a:lnTo>
                    <a:pt x="499" y="1303"/>
                  </a:lnTo>
                  <a:lnTo>
                    <a:pt x="594" y="1361"/>
                  </a:lnTo>
                  <a:lnTo>
                    <a:pt x="690" y="1399"/>
                  </a:lnTo>
                  <a:lnTo>
                    <a:pt x="796" y="1437"/>
                  </a:lnTo>
                  <a:lnTo>
                    <a:pt x="901" y="1466"/>
                  </a:lnTo>
                  <a:lnTo>
                    <a:pt x="1016" y="1485"/>
                  </a:lnTo>
                  <a:lnTo>
                    <a:pt x="1131" y="1495"/>
                  </a:lnTo>
                  <a:lnTo>
                    <a:pt x="21446" y="1495"/>
                  </a:lnTo>
                  <a:lnTo>
                    <a:pt x="21561" y="1485"/>
                  </a:lnTo>
                  <a:lnTo>
                    <a:pt x="21676" y="1466"/>
                  </a:lnTo>
                  <a:lnTo>
                    <a:pt x="21781" y="1437"/>
                  </a:lnTo>
                  <a:lnTo>
                    <a:pt x="21887" y="1399"/>
                  </a:lnTo>
                  <a:lnTo>
                    <a:pt x="21982" y="1361"/>
                  </a:lnTo>
                  <a:lnTo>
                    <a:pt x="22078" y="1303"/>
                  </a:lnTo>
                  <a:lnTo>
                    <a:pt x="22164" y="1236"/>
                  </a:lnTo>
                  <a:lnTo>
                    <a:pt x="22241" y="1159"/>
                  </a:lnTo>
                  <a:lnTo>
                    <a:pt x="22318" y="1083"/>
                  </a:lnTo>
                  <a:lnTo>
                    <a:pt x="22375" y="997"/>
                  </a:lnTo>
                  <a:lnTo>
                    <a:pt x="22433" y="901"/>
                  </a:lnTo>
                  <a:lnTo>
                    <a:pt x="22480" y="805"/>
                  </a:lnTo>
                  <a:lnTo>
                    <a:pt x="22519" y="700"/>
                  </a:lnTo>
                  <a:lnTo>
                    <a:pt x="22547" y="594"/>
                  </a:lnTo>
                  <a:lnTo>
                    <a:pt x="22567" y="479"/>
                  </a:lnTo>
                  <a:lnTo>
                    <a:pt x="22576" y="364"/>
                  </a:lnTo>
                  <a:lnTo>
                    <a:pt x="225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4092516" y="3810110"/>
              <a:ext cx="57514" cy="833492"/>
            </a:xfrm>
            <a:custGeom>
              <a:avLst/>
              <a:gdLst/>
              <a:ahLst/>
              <a:cxnLst/>
              <a:rect l="l" t="t" r="r" b="b"/>
              <a:pathLst>
                <a:path w="1620" h="23477" extrusionOk="0">
                  <a:moveTo>
                    <a:pt x="1" y="0"/>
                  </a:moveTo>
                  <a:lnTo>
                    <a:pt x="1" y="23476"/>
                  </a:lnTo>
                  <a:lnTo>
                    <a:pt x="1619" y="23476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3850077" y="4555143"/>
              <a:ext cx="547520" cy="147264"/>
            </a:xfrm>
            <a:custGeom>
              <a:avLst/>
              <a:gdLst/>
              <a:ahLst/>
              <a:cxnLst/>
              <a:rect l="l" t="t" r="r" b="b"/>
              <a:pathLst>
                <a:path w="15422" h="4148" extrusionOk="0">
                  <a:moveTo>
                    <a:pt x="3937" y="0"/>
                  </a:moveTo>
                  <a:lnTo>
                    <a:pt x="3726" y="19"/>
                  </a:lnTo>
                  <a:lnTo>
                    <a:pt x="3516" y="48"/>
                  </a:lnTo>
                  <a:lnTo>
                    <a:pt x="3315" y="77"/>
                  </a:lnTo>
                  <a:lnTo>
                    <a:pt x="3113" y="125"/>
                  </a:lnTo>
                  <a:lnTo>
                    <a:pt x="2912" y="182"/>
                  </a:lnTo>
                  <a:lnTo>
                    <a:pt x="2721" y="249"/>
                  </a:lnTo>
                  <a:lnTo>
                    <a:pt x="2539" y="326"/>
                  </a:lnTo>
                  <a:lnTo>
                    <a:pt x="2347" y="402"/>
                  </a:lnTo>
                  <a:lnTo>
                    <a:pt x="2175" y="498"/>
                  </a:lnTo>
                  <a:lnTo>
                    <a:pt x="2002" y="594"/>
                  </a:lnTo>
                  <a:lnTo>
                    <a:pt x="1830" y="709"/>
                  </a:lnTo>
                  <a:lnTo>
                    <a:pt x="1667" y="824"/>
                  </a:lnTo>
                  <a:lnTo>
                    <a:pt x="1514" y="948"/>
                  </a:lnTo>
                  <a:lnTo>
                    <a:pt x="1361" y="1073"/>
                  </a:lnTo>
                  <a:lnTo>
                    <a:pt x="1217" y="1217"/>
                  </a:lnTo>
                  <a:lnTo>
                    <a:pt x="1073" y="1360"/>
                  </a:lnTo>
                  <a:lnTo>
                    <a:pt x="949" y="1513"/>
                  </a:lnTo>
                  <a:lnTo>
                    <a:pt x="824" y="1667"/>
                  </a:lnTo>
                  <a:lnTo>
                    <a:pt x="709" y="1830"/>
                  </a:lnTo>
                  <a:lnTo>
                    <a:pt x="594" y="2002"/>
                  </a:lnTo>
                  <a:lnTo>
                    <a:pt x="499" y="2174"/>
                  </a:lnTo>
                  <a:lnTo>
                    <a:pt x="403" y="2347"/>
                  </a:lnTo>
                  <a:lnTo>
                    <a:pt x="326" y="2538"/>
                  </a:lnTo>
                  <a:lnTo>
                    <a:pt x="250" y="2720"/>
                  </a:lnTo>
                  <a:lnTo>
                    <a:pt x="183" y="2912"/>
                  </a:lnTo>
                  <a:lnTo>
                    <a:pt x="125" y="3113"/>
                  </a:lnTo>
                  <a:lnTo>
                    <a:pt x="77" y="3314"/>
                  </a:lnTo>
                  <a:lnTo>
                    <a:pt x="48" y="3515"/>
                  </a:lnTo>
                  <a:lnTo>
                    <a:pt x="20" y="3726"/>
                  </a:lnTo>
                  <a:lnTo>
                    <a:pt x="1" y="3937"/>
                  </a:lnTo>
                  <a:lnTo>
                    <a:pt x="1" y="4147"/>
                  </a:lnTo>
                  <a:lnTo>
                    <a:pt x="1274" y="4147"/>
                  </a:lnTo>
                  <a:lnTo>
                    <a:pt x="1274" y="4004"/>
                  </a:lnTo>
                  <a:lnTo>
                    <a:pt x="1284" y="3860"/>
                  </a:lnTo>
                  <a:lnTo>
                    <a:pt x="1303" y="3707"/>
                  </a:lnTo>
                  <a:lnTo>
                    <a:pt x="1332" y="3573"/>
                  </a:lnTo>
                  <a:lnTo>
                    <a:pt x="1361" y="3429"/>
                  </a:lnTo>
                  <a:lnTo>
                    <a:pt x="1399" y="3295"/>
                  </a:lnTo>
                  <a:lnTo>
                    <a:pt x="1447" y="3161"/>
                  </a:lnTo>
                  <a:lnTo>
                    <a:pt x="1504" y="3027"/>
                  </a:lnTo>
                  <a:lnTo>
                    <a:pt x="1562" y="2902"/>
                  </a:lnTo>
                  <a:lnTo>
                    <a:pt x="1619" y="2778"/>
                  </a:lnTo>
                  <a:lnTo>
                    <a:pt x="1686" y="2663"/>
                  </a:lnTo>
                  <a:lnTo>
                    <a:pt x="1763" y="2538"/>
                  </a:lnTo>
                  <a:lnTo>
                    <a:pt x="1849" y="2433"/>
                  </a:lnTo>
                  <a:lnTo>
                    <a:pt x="1935" y="2318"/>
                  </a:lnTo>
                  <a:lnTo>
                    <a:pt x="2022" y="2213"/>
                  </a:lnTo>
                  <a:lnTo>
                    <a:pt x="2117" y="2117"/>
                  </a:lnTo>
                  <a:lnTo>
                    <a:pt x="2213" y="2021"/>
                  </a:lnTo>
                  <a:lnTo>
                    <a:pt x="2318" y="1935"/>
                  </a:lnTo>
                  <a:lnTo>
                    <a:pt x="2433" y="1849"/>
                  </a:lnTo>
                  <a:lnTo>
                    <a:pt x="2539" y="1763"/>
                  </a:lnTo>
                  <a:lnTo>
                    <a:pt x="2663" y="1686"/>
                  </a:lnTo>
                  <a:lnTo>
                    <a:pt x="2778" y="1619"/>
                  </a:lnTo>
                  <a:lnTo>
                    <a:pt x="2903" y="1561"/>
                  </a:lnTo>
                  <a:lnTo>
                    <a:pt x="3027" y="1504"/>
                  </a:lnTo>
                  <a:lnTo>
                    <a:pt x="3161" y="1446"/>
                  </a:lnTo>
                  <a:lnTo>
                    <a:pt x="3295" y="1399"/>
                  </a:lnTo>
                  <a:lnTo>
                    <a:pt x="3430" y="1360"/>
                  </a:lnTo>
                  <a:lnTo>
                    <a:pt x="3573" y="1331"/>
                  </a:lnTo>
                  <a:lnTo>
                    <a:pt x="3707" y="1303"/>
                  </a:lnTo>
                  <a:lnTo>
                    <a:pt x="3851" y="1284"/>
                  </a:lnTo>
                  <a:lnTo>
                    <a:pt x="4004" y="1274"/>
                  </a:lnTo>
                  <a:lnTo>
                    <a:pt x="11418" y="1274"/>
                  </a:lnTo>
                  <a:lnTo>
                    <a:pt x="11561" y="1284"/>
                  </a:lnTo>
                  <a:lnTo>
                    <a:pt x="11705" y="1303"/>
                  </a:lnTo>
                  <a:lnTo>
                    <a:pt x="11849" y="1331"/>
                  </a:lnTo>
                  <a:lnTo>
                    <a:pt x="11992" y="1360"/>
                  </a:lnTo>
                  <a:lnTo>
                    <a:pt x="12126" y="1399"/>
                  </a:lnTo>
                  <a:lnTo>
                    <a:pt x="12261" y="1446"/>
                  </a:lnTo>
                  <a:lnTo>
                    <a:pt x="12395" y="1504"/>
                  </a:lnTo>
                  <a:lnTo>
                    <a:pt x="12519" y="1561"/>
                  </a:lnTo>
                  <a:lnTo>
                    <a:pt x="12644" y="1619"/>
                  </a:lnTo>
                  <a:lnTo>
                    <a:pt x="12759" y="1686"/>
                  </a:lnTo>
                  <a:lnTo>
                    <a:pt x="12883" y="1763"/>
                  </a:lnTo>
                  <a:lnTo>
                    <a:pt x="12988" y="1849"/>
                  </a:lnTo>
                  <a:lnTo>
                    <a:pt x="13103" y="1935"/>
                  </a:lnTo>
                  <a:lnTo>
                    <a:pt x="13209" y="2021"/>
                  </a:lnTo>
                  <a:lnTo>
                    <a:pt x="13305" y="2117"/>
                  </a:lnTo>
                  <a:lnTo>
                    <a:pt x="13400" y="2213"/>
                  </a:lnTo>
                  <a:lnTo>
                    <a:pt x="13487" y="2318"/>
                  </a:lnTo>
                  <a:lnTo>
                    <a:pt x="13573" y="2433"/>
                  </a:lnTo>
                  <a:lnTo>
                    <a:pt x="13659" y="2538"/>
                  </a:lnTo>
                  <a:lnTo>
                    <a:pt x="13726" y="2663"/>
                  </a:lnTo>
                  <a:lnTo>
                    <a:pt x="13803" y="2778"/>
                  </a:lnTo>
                  <a:lnTo>
                    <a:pt x="13860" y="2902"/>
                  </a:lnTo>
                  <a:lnTo>
                    <a:pt x="13918" y="3027"/>
                  </a:lnTo>
                  <a:lnTo>
                    <a:pt x="13975" y="3161"/>
                  </a:lnTo>
                  <a:lnTo>
                    <a:pt x="14013" y="3295"/>
                  </a:lnTo>
                  <a:lnTo>
                    <a:pt x="14061" y="3429"/>
                  </a:lnTo>
                  <a:lnTo>
                    <a:pt x="14090" y="3573"/>
                  </a:lnTo>
                  <a:lnTo>
                    <a:pt x="14119" y="3707"/>
                  </a:lnTo>
                  <a:lnTo>
                    <a:pt x="14128" y="3860"/>
                  </a:lnTo>
                  <a:lnTo>
                    <a:pt x="14147" y="4004"/>
                  </a:lnTo>
                  <a:lnTo>
                    <a:pt x="14147" y="4147"/>
                  </a:lnTo>
                  <a:lnTo>
                    <a:pt x="15421" y="4147"/>
                  </a:lnTo>
                  <a:lnTo>
                    <a:pt x="15421" y="3937"/>
                  </a:lnTo>
                  <a:lnTo>
                    <a:pt x="15402" y="3726"/>
                  </a:lnTo>
                  <a:lnTo>
                    <a:pt x="15373" y="3515"/>
                  </a:lnTo>
                  <a:lnTo>
                    <a:pt x="15335" y="3314"/>
                  </a:lnTo>
                  <a:lnTo>
                    <a:pt x="15297" y="3113"/>
                  </a:lnTo>
                  <a:lnTo>
                    <a:pt x="15239" y="2912"/>
                  </a:lnTo>
                  <a:lnTo>
                    <a:pt x="15172" y="2720"/>
                  </a:lnTo>
                  <a:lnTo>
                    <a:pt x="15096" y="2538"/>
                  </a:lnTo>
                  <a:lnTo>
                    <a:pt x="15009" y="2347"/>
                  </a:lnTo>
                  <a:lnTo>
                    <a:pt x="14923" y="2174"/>
                  </a:lnTo>
                  <a:lnTo>
                    <a:pt x="14818" y="2002"/>
                  </a:lnTo>
                  <a:lnTo>
                    <a:pt x="14713" y="1830"/>
                  </a:lnTo>
                  <a:lnTo>
                    <a:pt x="14598" y="1667"/>
                  </a:lnTo>
                  <a:lnTo>
                    <a:pt x="14473" y="1513"/>
                  </a:lnTo>
                  <a:lnTo>
                    <a:pt x="14349" y="1360"/>
                  </a:lnTo>
                  <a:lnTo>
                    <a:pt x="14205" y="1217"/>
                  </a:lnTo>
                  <a:lnTo>
                    <a:pt x="14061" y="1073"/>
                  </a:lnTo>
                  <a:lnTo>
                    <a:pt x="13908" y="948"/>
                  </a:lnTo>
                  <a:lnTo>
                    <a:pt x="13755" y="824"/>
                  </a:lnTo>
                  <a:lnTo>
                    <a:pt x="13592" y="709"/>
                  </a:lnTo>
                  <a:lnTo>
                    <a:pt x="13420" y="594"/>
                  </a:lnTo>
                  <a:lnTo>
                    <a:pt x="13247" y="498"/>
                  </a:lnTo>
                  <a:lnTo>
                    <a:pt x="13075" y="402"/>
                  </a:lnTo>
                  <a:lnTo>
                    <a:pt x="12883" y="326"/>
                  </a:lnTo>
                  <a:lnTo>
                    <a:pt x="12701" y="249"/>
                  </a:lnTo>
                  <a:lnTo>
                    <a:pt x="12510" y="182"/>
                  </a:lnTo>
                  <a:lnTo>
                    <a:pt x="12308" y="125"/>
                  </a:lnTo>
                  <a:lnTo>
                    <a:pt x="12107" y="77"/>
                  </a:lnTo>
                  <a:lnTo>
                    <a:pt x="11906" y="48"/>
                  </a:lnTo>
                  <a:lnTo>
                    <a:pt x="11695" y="19"/>
                  </a:lnTo>
                  <a:lnTo>
                    <a:pt x="114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4055133" y="3801270"/>
              <a:ext cx="124827" cy="226151"/>
            </a:xfrm>
            <a:custGeom>
              <a:avLst/>
              <a:gdLst/>
              <a:ahLst/>
              <a:cxnLst/>
              <a:rect l="l" t="t" r="r" b="b"/>
              <a:pathLst>
                <a:path w="3516" h="6370" extrusionOk="0">
                  <a:moveTo>
                    <a:pt x="0" y="0"/>
                  </a:moveTo>
                  <a:lnTo>
                    <a:pt x="671" y="6370"/>
                  </a:lnTo>
                  <a:lnTo>
                    <a:pt x="2854" y="6370"/>
                  </a:lnTo>
                  <a:lnTo>
                    <a:pt x="35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3691634" y="3674104"/>
              <a:ext cx="859338" cy="127205"/>
            </a:xfrm>
            <a:custGeom>
              <a:avLst/>
              <a:gdLst/>
              <a:ahLst/>
              <a:cxnLst/>
              <a:rect l="l" t="t" r="r" b="b"/>
              <a:pathLst>
                <a:path w="24205" h="3583" extrusionOk="0">
                  <a:moveTo>
                    <a:pt x="3448" y="0"/>
                  </a:moveTo>
                  <a:lnTo>
                    <a:pt x="3266" y="10"/>
                  </a:lnTo>
                  <a:lnTo>
                    <a:pt x="3094" y="19"/>
                  </a:lnTo>
                  <a:lnTo>
                    <a:pt x="2922" y="39"/>
                  </a:lnTo>
                  <a:lnTo>
                    <a:pt x="2749" y="67"/>
                  </a:lnTo>
                  <a:lnTo>
                    <a:pt x="2586" y="106"/>
                  </a:lnTo>
                  <a:lnTo>
                    <a:pt x="2423" y="153"/>
                  </a:lnTo>
                  <a:lnTo>
                    <a:pt x="2261" y="211"/>
                  </a:lnTo>
                  <a:lnTo>
                    <a:pt x="2107" y="268"/>
                  </a:lnTo>
                  <a:lnTo>
                    <a:pt x="1954" y="345"/>
                  </a:lnTo>
                  <a:lnTo>
                    <a:pt x="1801" y="412"/>
                  </a:lnTo>
                  <a:lnTo>
                    <a:pt x="1657" y="498"/>
                  </a:lnTo>
                  <a:lnTo>
                    <a:pt x="1523" y="585"/>
                  </a:lnTo>
                  <a:lnTo>
                    <a:pt x="1389" y="680"/>
                  </a:lnTo>
                  <a:lnTo>
                    <a:pt x="1255" y="786"/>
                  </a:lnTo>
                  <a:lnTo>
                    <a:pt x="1130" y="891"/>
                  </a:lnTo>
                  <a:lnTo>
                    <a:pt x="1015" y="1006"/>
                  </a:lnTo>
                  <a:lnTo>
                    <a:pt x="901" y="1130"/>
                  </a:lnTo>
                  <a:lnTo>
                    <a:pt x="786" y="1255"/>
                  </a:lnTo>
                  <a:lnTo>
                    <a:pt x="690" y="1379"/>
                  </a:lnTo>
                  <a:lnTo>
                    <a:pt x="594" y="1523"/>
                  </a:lnTo>
                  <a:lnTo>
                    <a:pt x="498" y="1657"/>
                  </a:lnTo>
                  <a:lnTo>
                    <a:pt x="422" y="1801"/>
                  </a:lnTo>
                  <a:lnTo>
                    <a:pt x="345" y="1954"/>
                  </a:lnTo>
                  <a:lnTo>
                    <a:pt x="278" y="2107"/>
                  </a:lnTo>
                  <a:lnTo>
                    <a:pt x="211" y="2261"/>
                  </a:lnTo>
                  <a:lnTo>
                    <a:pt x="153" y="2424"/>
                  </a:lnTo>
                  <a:lnTo>
                    <a:pt x="115" y="2586"/>
                  </a:lnTo>
                  <a:lnTo>
                    <a:pt x="77" y="2749"/>
                  </a:lnTo>
                  <a:lnTo>
                    <a:pt x="39" y="2922"/>
                  </a:lnTo>
                  <a:lnTo>
                    <a:pt x="19" y="3094"/>
                  </a:lnTo>
                  <a:lnTo>
                    <a:pt x="10" y="3266"/>
                  </a:lnTo>
                  <a:lnTo>
                    <a:pt x="0" y="3439"/>
                  </a:lnTo>
                  <a:lnTo>
                    <a:pt x="0" y="3582"/>
                  </a:lnTo>
                  <a:lnTo>
                    <a:pt x="24204" y="3582"/>
                  </a:lnTo>
                  <a:lnTo>
                    <a:pt x="24204" y="3439"/>
                  </a:lnTo>
                  <a:lnTo>
                    <a:pt x="24194" y="3266"/>
                  </a:lnTo>
                  <a:lnTo>
                    <a:pt x="24185" y="3094"/>
                  </a:lnTo>
                  <a:lnTo>
                    <a:pt x="24166" y="2922"/>
                  </a:lnTo>
                  <a:lnTo>
                    <a:pt x="24127" y="2749"/>
                  </a:lnTo>
                  <a:lnTo>
                    <a:pt x="24089" y="2586"/>
                  </a:lnTo>
                  <a:lnTo>
                    <a:pt x="24041" y="2424"/>
                  </a:lnTo>
                  <a:lnTo>
                    <a:pt x="23993" y="2261"/>
                  </a:lnTo>
                  <a:lnTo>
                    <a:pt x="23926" y="2107"/>
                  </a:lnTo>
                  <a:lnTo>
                    <a:pt x="23859" y="1954"/>
                  </a:lnTo>
                  <a:lnTo>
                    <a:pt x="23783" y="1801"/>
                  </a:lnTo>
                  <a:lnTo>
                    <a:pt x="23706" y="1657"/>
                  </a:lnTo>
                  <a:lnTo>
                    <a:pt x="23610" y="1523"/>
                  </a:lnTo>
                  <a:lnTo>
                    <a:pt x="23514" y="1379"/>
                  </a:lnTo>
                  <a:lnTo>
                    <a:pt x="23419" y="1255"/>
                  </a:lnTo>
                  <a:lnTo>
                    <a:pt x="23304" y="1130"/>
                  </a:lnTo>
                  <a:lnTo>
                    <a:pt x="23189" y="1006"/>
                  </a:lnTo>
                  <a:lnTo>
                    <a:pt x="23074" y="891"/>
                  </a:lnTo>
                  <a:lnTo>
                    <a:pt x="22949" y="786"/>
                  </a:lnTo>
                  <a:lnTo>
                    <a:pt x="22815" y="680"/>
                  </a:lnTo>
                  <a:lnTo>
                    <a:pt x="22681" y="585"/>
                  </a:lnTo>
                  <a:lnTo>
                    <a:pt x="22547" y="498"/>
                  </a:lnTo>
                  <a:lnTo>
                    <a:pt x="22403" y="412"/>
                  </a:lnTo>
                  <a:lnTo>
                    <a:pt x="22250" y="345"/>
                  </a:lnTo>
                  <a:lnTo>
                    <a:pt x="22097" y="268"/>
                  </a:lnTo>
                  <a:lnTo>
                    <a:pt x="21944" y="211"/>
                  </a:lnTo>
                  <a:lnTo>
                    <a:pt x="21781" y="153"/>
                  </a:lnTo>
                  <a:lnTo>
                    <a:pt x="21618" y="106"/>
                  </a:lnTo>
                  <a:lnTo>
                    <a:pt x="21455" y="67"/>
                  </a:lnTo>
                  <a:lnTo>
                    <a:pt x="21283" y="39"/>
                  </a:lnTo>
                  <a:lnTo>
                    <a:pt x="21110" y="19"/>
                  </a:lnTo>
                  <a:lnTo>
                    <a:pt x="20938" y="10"/>
                  </a:lnTo>
                  <a:lnTo>
                    <a:pt x="207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4100007" y="3332687"/>
              <a:ext cx="47289" cy="417616"/>
            </a:xfrm>
            <a:custGeom>
              <a:avLst/>
              <a:gdLst/>
              <a:ahLst/>
              <a:cxnLst/>
              <a:rect l="l" t="t" r="r" b="b"/>
              <a:pathLst>
                <a:path w="1332" h="11763" extrusionOk="0">
                  <a:moveTo>
                    <a:pt x="594" y="1"/>
                  </a:moveTo>
                  <a:lnTo>
                    <a:pt x="527" y="10"/>
                  </a:lnTo>
                  <a:lnTo>
                    <a:pt x="470" y="30"/>
                  </a:lnTo>
                  <a:lnTo>
                    <a:pt x="403" y="49"/>
                  </a:lnTo>
                  <a:lnTo>
                    <a:pt x="345" y="77"/>
                  </a:lnTo>
                  <a:lnTo>
                    <a:pt x="297" y="106"/>
                  </a:lnTo>
                  <a:lnTo>
                    <a:pt x="240" y="144"/>
                  </a:lnTo>
                  <a:lnTo>
                    <a:pt x="192" y="192"/>
                  </a:lnTo>
                  <a:lnTo>
                    <a:pt x="154" y="240"/>
                  </a:lnTo>
                  <a:lnTo>
                    <a:pt x="115" y="288"/>
                  </a:lnTo>
                  <a:lnTo>
                    <a:pt x="77" y="346"/>
                  </a:lnTo>
                  <a:lnTo>
                    <a:pt x="48" y="403"/>
                  </a:lnTo>
                  <a:lnTo>
                    <a:pt x="29" y="461"/>
                  </a:lnTo>
                  <a:lnTo>
                    <a:pt x="10" y="528"/>
                  </a:lnTo>
                  <a:lnTo>
                    <a:pt x="0" y="595"/>
                  </a:lnTo>
                  <a:lnTo>
                    <a:pt x="0" y="662"/>
                  </a:lnTo>
                  <a:lnTo>
                    <a:pt x="0" y="11102"/>
                  </a:lnTo>
                  <a:lnTo>
                    <a:pt x="0" y="11169"/>
                  </a:lnTo>
                  <a:lnTo>
                    <a:pt x="10" y="11236"/>
                  </a:lnTo>
                  <a:lnTo>
                    <a:pt x="29" y="11293"/>
                  </a:lnTo>
                  <a:lnTo>
                    <a:pt x="48" y="11360"/>
                  </a:lnTo>
                  <a:lnTo>
                    <a:pt x="77" y="11418"/>
                  </a:lnTo>
                  <a:lnTo>
                    <a:pt x="115" y="11466"/>
                  </a:lnTo>
                  <a:lnTo>
                    <a:pt x="154" y="11523"/>
                  </a:lnTo>
                  <a:lnTo>
                    <a:pt x="192" y="11571"/>
                  </a:lnTo>
                  <a:lnTo>
                    <a:pt x="240" y="11609"/>
                  </a:lnTo>
                  <a:lnTo>
                    <a:pt x="297" y="11648"/>
                  </a:lnTo>
                  <a:lnTo>
                    <a:pt x="345" y="11686"/>
                  </a:lnTo>
                  <a:lnTo>
                    <a:pt x="403" y="11715"/>
                  </a:lnTo>
                  <a:lnTo>
                    <a:pt x="470" y="11734"/>
                  </a:lnTo>
                  <a:lnTo>
                    <a:pt x="527" y="11753"/>
                  </a:lnTo>
                  <a:lnTo>
                    <a:pt x="594" y="11763"/>
                  </a:lnTo>
                  <a:lnTo>
                    <a:pt x="728" y="11763"/>
                  </a:lnTo>
                  <a:lnTo>
                    <a:pt x="795" y="11753"/>
                  </a:lnTo>
                  <a:lnTo>
                    <a:pt x="863" y="11734"/>
                  </a:lnTo>
                  <a:lnTo>
                    <a:pt x="920" y="11715"/>
                  </a:lnTo>
                  <a:lnTo>
                    <a:pt x="977" y="11686"/>
                  </a:lnTo>
                  <a:lnTo>
                    <a:pt x="1035" y="11648"/>
                  </a:lnTo>
                  <a:lnTo>
                    <a:pt x="1092" y="11609"/>
                  </a:lnTo>
                  <a:lnTo>
                    <a:pt x="1131" y="11571"/>
                  </a:lnTo>
                  <a:lnTo>
                    <a:pt x="1179" y="11523"/>
                  </a:lnTo>
                  <a:lnTo>
                    <a:pt x="1217" y="11466"/>
                  </a:lnTo>
                  <a:lnTo>
                    <a:pt x="1246" y="11418"/>
                  </a:lnTo>
                  <a:lnTo>
                    <a:pt x="1274" y="11360"/>
                  </a:lnTo>
                  <a:lnTo>
                    <a:pt x="1303" y="11293"/>
                  </a:lnTo>
                  <a:lnTo>
                    <a:pt x="1313" y="11236"/>
                  </a:lnTo>
                  <a:lnTo>
                    <a:pt x="1322" y="11169"/>
                  </a:lnTo>
                  <a:lnTo>
                    <a:pt x="1332" y="11102"/>
                  </a:lnTo>
                  <a:lnTo>
                    <a:pt x="1332" y="662"/>
                  </a:lnTo>
                  <a:lnTo>
                    <a:pt x="1322" y="595"/>
                  </a:lnTo>
                  <a:lnTo>
                    <a:pt x="1313" y="528"/>
                  </a:lnTo>
                  <a:lnTo>
                    <a:pt x="1303" y="461"/>
                  </a:lnTo>
                  <a:lnTo>
                    <a:pt x="1274" y="403"/>
                  </a:lnTo>
                  <a:lnTo>
                    <a:pt x="1246" y="346"/>
                  </a:lnTo>
                  <a:lnTo>
                    <a:pt x="1217" y="288"/>
                  </a:lnTo>
                  <a:lnTo>
                    <a:pt x="1179" y="240"/>
                  </a:lnTo>
                  <a:lnTo>
                    <a:pt x="1131" y="192"/>
                  </a:lnTo>
                  <a:lnTo>
                    <a:pt x="1092" y="144"/>
                  </a:lnTo>
                  <a:lnTo>
                    <a:pt x="1035" y="106"/>
                  </a:lnTo>
                  <a:lnTo>
                    <a:pt x="977" y="77"/>
                  </a:lnTo>
                  <a:lnTo>
                    <a:pt x="920" y="49"/>
                  </a:lnTo>
                  <a:lnTo>
                    <a:pt x="863" y="30"/>
                  </a:lnTo>
                  <a:lnTo>
                    <a:pt x="795" y="10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3872514" y="3079030"/>
              <a:ext cx="502644" cy="297227"/>
            </a:xfrm>
            <a:custGeom>
              <a:avLst/>
              <a:gdLst/>
              <a:ahLst/>
              <a:cxnLst/>
              <a:rect l="l" t="t" r="r" b="b"/>
              <a:pathLst>
                <a:path w="14158" h="8372" extrusionOk="0">
                  <a:moveTo>
                    <a:pt x="1227" y="1"/>
                  </a:moveTo>
                  <a:lnTo>
                    <a:pt x="1102" y="10"/>
                  </a:lnTo>
                  <a:lnTo>
                    <a:pt x="978" y="29"/>
                  </a:lnTo>
                  <a:lnTo>
                    <a:pt x="863" y="58"/>
                  </a:lnTo>
                  <a:lnTo>
                    <a:pt x="748" y="96"/>
                  </a:lnTo>
                  <a:lnTo>
                    <a:pt x="642" y="154"/>
                  </a:lnTo>
                  <a:lnTo>
                    <a:pt x="547" y="211"/>
                  </a:lnTo>
                  <a:lnTo>
                    <a:pt x="451" y="288"/>
                  </a:lnTo>
                  <a:lnTo>
                    <a:pt x="365" y="365"/>
                  </a:lnTo>
                  <a:lnTo>
                    <a:pt x="279" y="451"/>
                  </a:lnTo>
                  <a:lnTo>
                    <a:pt x="211" y="546"/>
                  </a:lnTo>
                  <a:lnTo>
                    <a:pt x="154" y="642"/>
                  </a:lnTo>
                  <a:lnTo>
                    <a:pt x="97" y="748"/>
                  </a:lnTo>
                  <a:lnTo>
                    <a:pt x="58" y="863"/>
                  </a:lnTo>
                  <a:lnTo>
                    <a:pt x="29" y="978"/>
                  </a:lnTo>
                  <a:lnTo>
                    <a:pt x="10" y="1102"/>
                  </a:lnTo>
                  <a:lnTo>
                    <a:pt x="1" y="1227"/>
                  </a:lnTo>
                  <a:lnTo>
                    <a:pt x="1" y="7146"/>
                  </a:lnTo>
                  <a:lnTo>
                    <a:pt x="10" y="7270"/>
                  </a:lnTo>
                  <a:lnTo>
                    <a:pt x="29" y="7395"/>
                  </a:lnTo>
                  <a:lnTo>
                    <a:pt x="58" y="7510"/>
                  </a:lnTo>
                  <a:lnTo>
                    <a:pt x="97" y="7625"/>
                  </a:lnTo>
                  <a:lnTo>
                    <a:pt x="154" y="7730"/>
                  </a:lnTo>
                  <a:lnTo>
                    <a:pt x="211" y="7826"/>
                  </a:lnTo>
                  <a:lnTo>
                    <a:pt x="279" y="7922"/>
                  </a:lnTo>
                  <a:lnTo>
                    <a:pt x="365" y="8008"/>
                  </a:lnTo>
                  <a:lnTo>
                    <a:pt x="451" y="8084"/>
                  </a:lnTo>
                  <a:lnTo>
                    <a:pt x="547" y="8161"/>
                  </a:lnTo>
                  <a:lnTo>
                    <a:pt x="642" y="8219"/>
                  </a:lnTo>
                  <a:lnTo>
                    <a:pt x="748" y="8276"/>
                  </a:lnTo>
                  <a:lnTo>
                    <a:pt x="863" y="8314"/>
                  </a:lnTo>
                  <a:lnTo>
                    <a:pt x="978" y="8343"/>
                  </a:lnTo>
                  <a:lnTo>
                    <a:pt x="1102" y="8362"/>
                  </a:lnTo>
                  <a:lnTo>
                    <a:pt x="1227" y="8372"/>
                  </a:lnTo>
                  <a:lnTo>
                    <a:pt x="12931" y="8372"/>
                  </a:lnTo>
                  <a:lnTo>
                    <a:pt x="13056" y="8362"/>
                  </a:lnTo>
                  <a:lnTo>
                    <a:pt x="13180" y="8343"/>
                  </a:lnTo>
                  <a:lnTo>
                    <a:pt x="13295" y="8314"/>
                  </a:lnTo>
                  <a:lnTo>
                    <a:pt x="13410" y="8276"/>
                  </a:lnTo>
                  <a:lnTo>
                    <a:pt x="13515" y="8219"/>
                  </a:lnTo>
                  <a:lnTo>
                    <a:pt x="13611" y="8161"/>
                  </a:lnTo>
                  <a:lnTo>
                    <a:pt x="13707" y="8084"/>
                  </a:lnTo>
                  <a:lnTo>
                    <a:pt x="13793" y="8008"/>
                  </a:lnTo>
                  <a:lnTo>
                    <a:pt x="13870" y="7922"/>
                  </a:lnTo>
                  <a:lnTo>
                    <a:pt x="13946" y="7826"/>
                  </a:lnTo>
                  <a:lnTo>
                    <a:pt x="14004" y="7730"/>
                  </a:lnTo>
                  <a:lnTo>
                    <a:pt x="14061" y="7625"/>
                  </a:lnTo>
                  <a:lnTo>
                    <a:pt x="14100" y="7510"/>
                  </a:lnTo>
                  <a:lnTo>
                    <a:pt x="14128" y="7395"/>
                  </a:lnTo>
                  <a:lnTo>
                    <a:pt x="14148" y="7270"/>
                  </a:lnTo>
                  <a:lnTo>
                    <a:pt x="14157" y="7146"/>
                  </a:lnTo>
                  <a:lnTo>
                    <a:pt x="14157" y="1227"/>
                  </a:lnTo>
                  <a:lnTo>
                    <a:pt x="14148" y="1102"/>
                  </a:lnTo>
                  <a:lnTo>
                    <a:pt x="14128" y="978"/>
                  </a:lnTo>
                  <a:lnTo>
                    <a:pt x="14100" y="863"/>
                  </a:lnTo>
                  <a:lnTo>
                    <a:pt x="14061" y="748"/>
                  </a:lnTo>
                  <a:lnTo>
                    <a:pt x="14004" y="642"/>
                  </a:lnTo>
                  <a:lnTo>
                    <a:pt x="13946" y="546"/>
                  </a:lnTo>
                  <a:lnTo>
                    <a:pt x="13870" y="451"/>
                  </a:lnTo>
                  <a:lnTo>
                    <a:pt x="13793" y="365"/>
                  </a:lnTo>
                  <a:lnTo>
                    <a:pt x="13707" y="288"/>
                  </a:lnTo>
                  <a:lnTo>
                    <a:pt x="13611" y="211"/>
                  </a:lnTo>
                  <a:lnTo>
                    <a:pt x="13515" y="154"/>
                  </a:lnTo>
                  <a:lnTo>
                    <a:pt x="13410" y="96"/>
                  </a:lnTo>
                  <a:lnTo>
                    <a:pt x="13295" y="58"/>
                  </a:lnTo>
                  <a:lnTo>
                    <a:pt x="13180" y="29"/>
                  </a:lnTo>
                  <a:lnTo>
                    <a:pt x="13056" y="10"/>
                  </a:lnTo>
                  <a:lnTo>
                    <a:pt x="129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4599866" y="2491446"/>
              <a:ext cx="136401" cy="259843"/>
            </a:xfrm>
            <a:custGeom>
              <a:avLst/>
              <a:gdLst/>
              <a:ahLst/>
              <a:cxnLst/>
              <a:rect l="l" t="t" r="r" b="b"/>
              <a:pathLst>
                <a:path w="3842" h="7319" extrusionOk="0">
                  <a:moveTo>
                    <a:pt x="2127" y="1"/>
                  </a:moveTo>
                  <a:lnTo>
                    <a:pt x="1925" y="317"/>
                  </a:lnTo>
                  <a:lnTo>
                    <a:pt x="1456" y="1073"/>
                  </a:lnTo>
                  <a:lnTo>
                    <a:pt x="1188" y="1514"/>
                  </a:lnTo>
                  <a:lnTo>
                    <a:pt x="939" y="1964"/>
                  </a:lnTo>
                  <a:lnTo>
                    <a:pt x="728" y="2366"/>
                  </a:lnTo>
                  <a:lnTo>
                    <a:pt x="642" y="2539"/>
                  </a:lnTo>
                  <a:lnTo>
                    <a:pt x="585" y="2692"/>
                  </a:lnTo>
                  <a:lnTo>
                    <a:pt x="527" y="2864"/>
                  </a:lnTo>
                  <a:lnTo>
                    <a:pt x="479" y="3066"/>
                  </a:lnTo>
                  <a:lnTo>
                    <a:pt x="422" y="3295"/>
                  </a:lnTo>
                  <a:lnTo>
                    <a:pt x="374" y="3554"/>
                  </a:lnTo>
                  <a:lnTo>
                    <a:pt x="268" y="4100"/>
                  </a:lnTo>
                  <a:lnTo>
                    <a:pt x="182" y="4665"/>
                  </a:lnTo>
                  <a:lnTo>
                    <a:pt x="106" y="5192"/>
                  </a:lnTo>
                  <a:lnTo>
                    <a:pt x="48" y="5632"/>
                  </a:lnTo>
                  <a:lnTo>
                    <a:pt x="0" y="6044"/>
                  </a:lnTo>
                  <a:lnTo>
                    <a:pt x="154" y="6178"/>
                  </a:lnTo>
                  <a:lnTo>
                    <a:pt x="288" y="6313"/>
                  </a:lnTo>
                  <a:lnTo>
                    <a:pt x="422" y="6456"/>
                  </a:lnTo>
                  <a:lnTo>
                    <a:pt x="537" y="6619"/>
                  </a:lnTo>
                  <a:lnTo>
                    <a:pt x="652" y="6782"/>
                  </a:lnTo>
                  <a:lnTo>
                    <a:pt x="747" y="6954"/>
                  </a:lnTo>
                  <a:lnTo>
                    <a:pt x="824" y="7136"/>
                  </a:lnTo>
                  <a:lnTo>
                    <a:pt x="901" y="7318"/>
                  </a:lnTo>
                  <a:lnTo>
                    <a:pt x="1648" y="6044"/>
                  </a:lnTo>
                  <a:lnTo>
                    <a:pt x="2826" y="4234"/>
                  </a:lnTo>
                  <a:lnTo>
                    <a:pt x="3017" y="3908"/>
                  </a:lnTo>
                  <a:lnTo>
                    <a:pt x="3209" y="3564"/>
                  </a:lnTo>
                  <a:lnTo>
                    <a:pt x="3410" y="3171"/>
                  </a:lnTo>
                  <a:lnTo>
                    <a:pt x="3611" y="2769"/>
                  </a:lnTo>
                  <a:lnTo>
                    <a:pt x="3697" y="2577"/>
                  </a:lnTo>
                  <a:lnTo>
                    <a:pt x="3764" y="2405"/>
                  </a:lnTo>
                  <a:lnTo>
                    <a:pt x="3812" y="2261"/>
                  </a:lnTo>
                  <a:lnTo>
                    <a:pt x="3841" y="2136"/>
                  </a:lnTo>
                  <a:lnTo>
                    <a:pt x="3841" y="2089"/>
                  </a:lnTo>
                  <a:lnTo>
                    <a:pt x="3841" y="2050"/>
                  </a:lnTo>
                  <a:lnTo>
                    <a:pt x="3832" y="2022"/>
                  </a:lnTo>
                  <a:lnTo>
                    <a:pt x="3812" y="2002"/>
                  </a:lnTo>
                  <a:lnTo>
                    <a:pt x="3764" y="1983"/>
                  </a:lnTo>
                  <a:lnTo>
                    <a:pt x="3678" y="1983"/>
                  </a:lnTo>
                  <a:lnTo>
                    <a:pt x="3630" y="1993"/>
                  </a:lnTo>
                  <a:lnTo>
                    <a:pt x="3582" y="2012"/>
                  </a:lnTo>
                  <a:lnTo>
                    <a:pt x="3525" y="2041"/>
                  </a:lnTo>
                  <a:lnTo>
                    <a:pt x="3420" y="2117"/>
                  </a:lnTo>
                  <a:lnTo>
                    <a:pt x="3314" y="2213"/>
                  </a:lnTo>
                  <a:lnTo>
                    <a:pt x="3199" y="2318"/>
                  </a:lnTo>
                  <a:lnTo>
                    <a:pt x="2970" y="2567"/>
                  </a:lnTo>
                  <a:lnTo>
                    <a:pt x="2740" y="2817"/>
                  </a:lnTo>
                  <a:lnTo>
                    <a:pt x="2625" y="2931"/>
                  </a:lnTo>
                  <a:lnTo>
                    <a:pt x="2519" y="3027"/>
                  </a:lnTo>
                  <a:lnTo>
                    <a:pt x="2414" y="3094"/>
                  </a:lnTo>
                  <a:lnTo>
                    <a:pt x="2366" y="3123"/>
                  </a:lnTo>
                  <a:lnTo>
                    <a:pt x="2309" y="3142"/>
                  </a:lnTo>
                  <a:lnTo>
                    <a:pt x="2261" y="3152"/>
                  </a:lnTo>
                  <a:lnTo>
                    <a:pt x="2175" y="3152"/>
                  </a:lnTo>
                  <a:lnTo>
                    <a:pt x="2127" y="3133"/>
                  </a:lnTo>
                  <a:lnTo>
                    <a:pt x="2060" y="3085"/>
                  </a:lnTo>
                  <a:lnTo>
                    <a:pt x="2012" y="3027"/>
                  </a:lnTo>
                  <a:lnTo>
                    <a:pt x="1964" y="2951"/>
                  </a:lnTo>
                  <a:lnTo>
                    <a:pt x="1925" y="2864"/>
                  </a:lnTo>
                  <a:lnTo>
                    <a:pt x="1897" y="2759"/>
                  </a:lnTo>
                  <a:lnTo>
                    <a:pt x="1878" y="2654"/>
                  </a:lnTo>
                  <a:lnTo>
                    <a:pt x="1868" y="2529"/>
                  </a:lnTo>
                  <a:lnTo>
                    <a:pt x="1868" y="2405"/>
                  </a:lnTo>
                  <a:lnTo>
                    <a:pt x="1878" y="2127"/>
                  </a:lnTo>
                  <a:lnTo>
                    <a:pt x="1897" y="1840"/>
                  </a:lnTo>
                  <a:lnTo>
                    <a:pt x="1935" y="1533"/>
                  </a:lnTo>
                  <a:lnTo>
                    <a:pt x="1973" y="1236"/>
                  </a:lnTo>
                  <a:lnTo>
                    <a:pt x="2040" y="776"/>
                  </a:lnTo>
                  <a:lnTo>
                    <a:pt x="2088" y="374"/>
                  </a:lnTo>
                  <a:lnTo>
                    <a:pt x="2127" y="1"/>
                  </a:lnTo>
                  <a:close/>
                </a:path>
              </a:pathLst>
            </a:custGeom>
            <a:solidFill>
              <a:srgbClr val="FFA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19"/>
            <p:cNvSpPr/>
            <p:nvPr/>
          </p:nvSpPr>
          <p:spPr>
            <a:xfrm>
              <a:off x="5664518" y="2994714"/>
              <a:ext cx="223453" cy="161891"/>
            </a:xfrm>
            <a:custGeom>
              <a:avLst/>
              <a:gdLst/>
              <a:ahLst/>
              <a:cxnLst/>
              <a:rect l="l" t="t" r="r" b="b"/>
              <a:pathLst>
                <a:path w="6294" h="4560" extrusionOk="0">
                  <a:moveTo>
                    <a:pt x="4904" y="738"/>
                  </a:moveTo>
                  <a:lnTo>
                    <a:pt x="4990" y="747"/>
                  </a:lnTo>
                  <a:lnTo>
                    <a:pt x="5067" y="757"/>
                  </a:lnTo>
                  <a:lnTo>
                    <a:pt x="5153" y="776"/>
                  </a:lnTo>
                  <a:lnTo>
                    <a:pt x="5230" y="805"/>
                  </a:lnTo>
                  <a:lnTo>
                    <a:pt x="5297" y="843"/>
                  </a:lnTo>
                  <a:lnTo>
                    <a:pt x="5364" y="881"/>
                  </a:lnTo>
                  <a:lnTo>
                    <a:pt x="5431" y="929"/>
                  </a:lnTo>
                  <a:lnTo>
                    <a:pt x="5489" y="977"/>
                  </a:lnTo>
                  <a:lnTo>
                    <a:pt x="5536" y="1044"/>
                  </a:lnTo>
                  <a:lnTo>
                    <a:pt x="5584" y="1102"/>
                  </a:lnTo>
                  <a:lnTo>
                    <a:pt x="5623" y="1169"/>
                  </a:lnTo>
                  <a:lnTo>
                    <a:pt x="5661" y="1245"/>
                  </a:lnTo>
                  <a:lnTo>
                    <a:pt x="5690" y="1322"/>
                  </a:lnTo>
                  <a:lnTo>
                    <a:pt x="5709" y="1399"/>
                  </a:lnTo>
                  <a:lnTo>
                    <a:pt x="5718" y="1475"/>
                  </a:lnTo>
                  <a:lnTo>
                    <a:pt x="5728" y="1561"/>
                  </a:lnTo>
                  <a:lnTo>
                    <a:pt x="5718" y="1648"/>
                  </a:lnTo>
                  <a:lnTo>
                    <a:pt x="5709" y="1724"/>
                  </a:lnTo>
                  <a:lnTo>
                    <a:pt x="5690" y="1801"/>
                  </a:lnTo>
                  <a:lnTo>
                    <a:pt x="5661" y="1877"/>
                  </a:lnTo>
                  <a:lnTo>
                    <a:pt x="5623" y="1954"/>
                  </a:lnTo>
                  <a:lnTo>
                    <a:pt x="5584" y="2021"/>
                  </a:lnTo>
                  <a:lnTo>
                    <a:pt x="5536" y="2079"/>
                  </a:lnTo>
                  <a:lnTo>
                    <a:pt x="5489" y="2136"/>
                  </a:lnTo>
                  <a:lnTo>
                    <a:pt x="5431" y="2194"/>
                  </a:lnTo>
                  <a:lnTo>
                    <a:pt x="5364" y="2241"/>
                  </a:lnTo>
                  <a:lnTo>
                    <a:pt x="5297" y="2280"/>
                  </a:lnTo>
                  <a:lnTo>
                    <a:pt x="5230" y="2318"/>
                  </a:lnTo>
                  <a:lnTo>
                    <a:pt x="5153" y="2347"/>
                  </a:lnTo>
                  <a:lnTo>
                    <a:pt x="5067" y="2366"/>
                  </a:lnTo>
                  <a:lnTo>
                    <a:pt x="4990" y="2376"/>
                  </a:lnTo>
                  <a:lnTo>
                    <a:pt x="4904" y="2385"/>
                  </a:lnTo>
                  <a:lnTo>
                    <a:pt x="4818" y="2376"/>
                  </a:lnTo>
                  <a:lnTo>
                    <a:pt x="4732" y="2356"/>
                  </a:lnTo>
                  <a:lnTo>
                    <a:pt x="4646" y="2337"/>
                  </a:lnTo>
                  <a:lnTo>
                    <a:pt x="4569" y="2308"/>
                  </a:lnTo>
                  <a:lnTo>
                    <a:pt x="4569" y="2280"/>
                  </a:lnTo>
                  <a:lnTo>
                    <a:pt x="4569" y="814"/>
                  </a:lnTo>
                  <a:lnTo>
                    <a:pt x="4646" y="786"/>
                  </a:lnTo>
                  <a:lnTo>
                    <a:pt x="4732" y="757"/>
                  </a:lnTo>
                  <a:lnTo>
                    <a:pt x="4818" y="747"/>
                  </a:lnTo>
                  <a:lnTo>
                    <a:pt x="4904" y="738"/>
                  </a:lnTo>
                  <a:close/>
                  <a:moveTo>
                    <a:pt x="0" y="0"/>
                  </a:moveTo>
                  <a:lnTo>
                    <a:pt x="0" y="2280"/>
                  </a:lnTo>
                  <a:lnTo>
                    <a:pt x="10" y="2395"/>
                  </a:lnTo>
                  <a:lnTo>
                    <a:pt x="19" y="2510"/>
                  </a:lnTo>
                  <a:lnTo>
                    <a:pt x="29" y="2625"/>
                  </a:lnTo>
                  <a:lnTo>
                    <a:pt x="48" y="2740"/>
                  </a:lnTo>
                  <a:lnTo>
                    <a:pt x="106" y="2960"/>
                  </a:lnTo>
                  <a:lnTo>
                    <a:pt x="182" y="3171"/>
                  </a:lnTo>
                  <a:lnTo>
                    <a:pt x="278" y="3372"/>
                  </a:lnTo>
                  <a:lnTo>
                    <a:pt x="393" y="3554"/>
                  </a:lnTo>
                  <a:lnTo>
                    <a:pt x="527" y="3736"/>
                  </a:lnTo>
                  <a:lnTo>
                    <a:pt x="671" y="3898"/>
                  </a:lnTo>
                  <a:lnTo>
                    <a:pt x="834" y="4042"/>
                  </a:lnTo>
                  <a:lnTo>
                    <a:pt x="1006" y="4176"/>
                  </a:lnTo>
                  <a:lnTo>
                    <a:pt x="1198" y="4291"/>
                  </a:lnTo>
                  <a:lnTo>
                    <a:pt x="1399" y="4387"/>
                  </a:lnTo>
                  <a:lnTo>
                    <a:pt x="1609" y="4464"/>
                  </a:lnTo>
                  <a:lnTo>
                    <a:pt x="1830" y="4521"/>
                  </a:lnTo>
                  <a:lnTo>
                    <a:pt x="1935" y="4540"/>
                  </a:lnTo>
                  <a:lnTo>
                    <a:pt x="2050" y="4550"/>
                  </a:lnTo>
                  <a:lnTo>
                    <a:pt x="2165" y="4559"/>
                  </a:lnTo>
                  <a:lnTo>
                    <a:pt x="2481" y="4559"/>
                  </a:lnTo>
                  <a:lnTo>
                    <a:pt x="2673" y="4531"/>
                  </a:lnTo>
                  <a:lnTo>
                    <a:pt x="2855" y="4492"/>
                  </a:lnTo>
                  <a:lnTo>
                    <a:pt x="3037" y="4435"/>
                  </a:lnTo>
                  <a:lnTo>
                    <a:pt x="3209" y="4368"/>
                  </a:lnTo>
                  <a:lnTo>
                    <a:pt x="3372" y="4282"/>
                  </a:lnTo>
                  <a:lnTo>
                    <a:pt x="3535" y="4186"/>
                  </a:lnTo>
                  <a:lnTo>
                    <a:pt x="3678" y="4080"/>
                  </a:lnTo>
                  <a:lnTo>
                    <a:pt x="3822" y="3966"/>
                  </a:lnTo>
                  <a:lnTo>
                    <a:pt x="3946" y="3841"/>
                  </a:lnTo>
                  <a:lnTo>
                    <a:pt x="4071" y="3697"/>
                  </a:lnTo>
                  <a:lnTo>
                    <a:pt x="4176" y="3554"/>
                  </a:lnTo>
                  <a:lnTo>
                    <a:pt x="4272" y="3391"/>
                  </a:lnTo>
                  <a:lnTo>
                    <a:pt x="4358" y="3228"/>
                  </a:lnTo>
                  <a:lnTo>
                    <a:pt x="4425" y="3056"/>
                  </a:lnTo>
                  <a:lnTo>
                    <a:pt x="4483" y="2874"/>
                  </a:lnTo>
                  <a:lnTo>
                    <a:pt x="4588" y="2912"/>
                  </a:lnTo>
                  <a:lnTo>
                    <a:pt x="4684" y="2931"/>
                  </a:lnTo>
                  <a:lnTo>
                    <a:pt x="4799" y="2941"/>
                  </a:lnTo>
                  <a:lnTo>
                    <a:pt x="4904" y="2950"/>
                  </a:lnTo>
                  <a:lnTo>
                    <a:pt x="5048" y="2941"/>
                  </a:lnTo>
                  <a:lnTo>
                    <a:pt x="5182" y="2921"/>
                  </a:lnTo>
                  <a:lnTo>
                    <a:pt x="5316" y="2893"/>
                  </a:lnTo>
                  <a:lnTo>
                    <a:pt x="5450" y="2845"/>
                  </a:lnTo>
                  <a:lnTo>
                    <a:pt x="5565" y="2787"/>
                  </a:lnTo>
                  <a:lnTo>
                    <a:pt x="5680" y="2711"/>
                  </a:lnTo>
                  <a:lnTo>
                    <a:pt x="5795" y="2634"/>
                  </a:lnTo>
                  <a:lnTo>
                    <a:pt x="5891" y="2548"/>
                  </a:lnTo>
                  <a:lnTo>
                    <a:pt x="5977" y="2443"/>
                  </a:lnTo>
                  <a:lnTo>
                    <a:pt x="6063" y="2337"/>
                  </a:lnTo>
                  <a:lnTo>
                    <a:pt x="6130" y="2222"/>
                  </a:lnTo>
                  <a:lnTo>
                    <a:pt x="6188" y="2098"/>
                  </a:lnTo>
                  <a:lnTo>
                    <a:pt x="6236" y="1973"/>
                  </a:lnTo>
                  <a:lnTo>
                    <a:pt x="6264" y="1839"/>
                  </a:lnTo>
                  <a:lnTo>
                    <a:pt x="6293" y="1705"/>
                  </a:lnTo>
                  <a:lnTo>
                    <a:pt x="6293" y="1561"/>
                  </a:lnTo>
                  <a:lnTo>
                    <a:pt x="6293" y="1418"/>
                  </a:lnTo>
                  <a:lnTo>
                    <a:pt x="6264" y="1284"/>
                  </a:lnTo>
                  <a:lnTo>
                    <a:pt x="6236" y="1150"/>
                  </a:lnTo>
                  <a:lnTo>
                    <a:pt x="6188" y="1015"/>
                  </a:lnTo>
                  <a:lnTo>
                    <a:pt x="6130" y="901"/>
                  </a:lnTo>
                  <a:lnTo>
                    <a:pt x="6063" y="786"/>
                  </a:lnTo>
                  <a:lnTo>
                    <a:pt x="5977" y="680"/>
                  </a:lnTo>
                  <a:lnTo>
                    <a:pt x="5891" y="575"/>
                  </a:lnTo>
                  <a:lnTo>
                    <a:pt x="5795" y="489"/>
                  </a:lnTo>
                  <a:lnTo>
                    <a:pt x="5680" y="412"/>
                  </a:lnTo>
                  <a:lnTo>
                    <a:pt x="5565" y="335"/>
                  </a:lnTo>
                  <a:lnTo>
                    <a:pt x="5450" y="278"/>
                  </a:lnTo>
                  <a:lnTo>
                    <a:pt x="5316" y="230"/>
                  </a:lnTo>
                  <a:lnTo>
                    <a:pt x="5182" y="201"/>
                  </a:lnTo>
                  <a:lnTo>
                    <a:pt x="5048" y="182"/>
                  </a:lnTo>
                  <a:lnTo>
                    <a:pt x="4904" y="173"/>
                  </a:lnTo>
                  <a:lnTo>
                    <a:pt x="4818" y="173"/>
                  </a:lnTo>
                  <a:lnTo>
                    <a:pt x="4732" y="182"/>
                  </a:lnTo>
                  <a:lnTo>
                    <a:pt x="4569" y="220"/>
                  </a:lnTo>
                  <a:lnTo>
                    <a:pt x="45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19"/>
            <p:cNvSpPr/>
            <p:nvPr/>
          </p:nvSpPr>
          <p:spPr>
            <a:xfrm>
              <a:off x="5731509" y="2397581"/>
              <a:ext cx="496822" cy="554656"/>
            </a:xfrm>
            <a:custGeom>
              <a:avLst/>
              <a:gdLst/>
              <a:ahLst/>
              <a:cxnLst/>
              <a:rect l="l" t="t" r="r" b="b"/>
              <a:pathLst>
                <a:path w="13994" h="15623" extrusionOk="0">
                  <a:moveTo>
                    <a:pt x="13199" y="1"/>
                  </a:moveTo>
                  <a:lnTo>
                    <a:pt x="13132" y="30"/>
                  </a:lnTo>
                  <a:lnTo>
                    <a:pt x="13103" y="49"/>
                  </a:lnTo>
                  <a:lnTo>
                    <a:pt x="13074" y="68"/>
                  </a:lnTo>
                  <a:lnTo>
                    <a:pt x="13055" y="97"/>
                  </a:lnTo>
                  <a:lnTo>
                    <a:pt x="13036" y="135"/>
                  </a:lnTo>
                  <a:lnTo>
                    <a:pt x="13026" y="173"/>
                  </a:lnTo>
                  <a:lnTo>
                    <a:pt x="13026" y="212"/>
                  </a:lnTo>
                  <a:lnTo>
                    <a:pt x="13017" y="413"/>
                  </a:lnTo>
                  <a:lnTo>
                    <a:pt x="13007" y="614"/>
                  </a:lnTo>
                  <a:lnTo>
                    <a:pt x="12988" y="806"/>
                  </a:lnTo>
                  <a:lnTo>
                    <a:pt x="12969" y="997"/>
                  </a:lnTo>
                  <a:lnTo>
                    <a:pt x="12931" y="1189"/>
                  </a:lnTo>
                  <a:lnTo>
                    <a:pt x="12892" y="1371"/>
                  </a:lnTo>
                  <a:lnTo>
                    <a:pt x="12844" y="1553"/>
                  </a:lnTo>
                  <a:lnTo>
                    <a:pt x="12797" y="1735"/>
                  </a:lnTo>
                  <a:lnTo>
                    <a:pt x="12739" y="1907"/>
                  </a:lnTo>
                  <a:lnTo>
                    <a:pt x="12672" y="2079"/>
                  </a:lnTo>
                  <a:lnTo>
                    <a:pt x="12595" y="2252"/>
                  </a:lnTo>
                  <a:lnTo>
                    <a:pt x="12519" y="2415"/>
                  </a:lnTo>
                  <a:lnTo>
                    <a:pt x="12433" y="2578"/>
                  </a:lnTo>
                  <a:lnTo>
                    <a:pt x="12346" y="2740"/>
                  </a:lnTo>
                  <a:lnTo>
                    <a:pt x="12251" y="2903"/>
                  </a:lnTo>
                  <a:lnTo>
                    <a:pt x="12145" y="3056"/>
                  </a:lnTo>
                  <a:lnTo>
                    <a:pt x="12040" y="3210"/>
                  </a:lnTo>
                  <a:lnTo>
                    <a:pt x="11925" y="3363"/>
                  </a:lnTo>
                  <a:lnTo>
                    <a:pt x="11685" y="3660"/>
                  </a:lnTo>
                  <a:lnTo>
                    <a:pt x="11427" y="3947"/>
                  </a:lnTo>
                  <a:lnTo>
                    <a:pt x="11149" y="4215"/>
                  </a:lnTo>
                  <a:lnTo>
                    <a:pt x="10862" y="4484"/>
                  </a:lnTo>
                  <a:lnTo>
                    <a:pt x="10555" y="4733"/>
                  </a:lnTo>
                  <a:lnTo>
                    <a:pt x="10230" y="4982"/>
                  </a:lnTo>
                  <a:lnTo>
                    <a:pt x="9904" y="5221"/>
                  </a:lnTo>
                  <a:lnTo>
                    <a:pt x="9559" y="5451"/>
                  </a:lnTo>
                  <a:lnTo>
                    <a:pt x="9205" y="5671"/>
                  </a:lnTo>
                  <a:lnTo>
                    <a:pt x="8841" y="5882"/>
                  </a:lnTo>
                  <a:lnTo>
                    <a:pt x="8477" y="6083"/>
                  </a:lnTo>
                  <a:lnTo>
                    <a:pt x="8094" y="6284"/>
                  </a:lnTo>
                  <a:lnTo>
                    <a:pt x="7720" y="6466"/>
                  </a:lnTo>
                  <a:lnTo>
                    <a:pt x="7337" y="6648"/>
                  </a:lnTo>
                  <a:lnTo>
                    <a:pt x="6944" y="6821"/>
                  </a:lnTo>
                  <a:lnTo>
                    <a:pt x="6561" y="6993"/>
                  </a:lnTo>
                  <a:lnTo>
                    <a:pt x="6178" y="7156"/>
                  </a:lnTo>
                  <a:lnTo>
                    <a:pt x="5402" y="7462"/>
                  </a:lnTo>
                  <a:lnTo>
                    <a:pt x="4655" y="7740"/>
                  </a:lnTo>
                  <a:lnTo>
                    <a:pt x="3937" y="8008"/>
                  </a:lnTo>
                  <a:lnTo>
                    <a:pt x="3554" y="8152"/>
                  </a:lnTo>
                  <a:lnTo>
                    <a:pt x="3199" y="8315"/>
                  </a:lnTo>
                  <a:lnTo>
                    <a:pt x="2874" y="8487"/>
                  </a:lnTo>
                  <a:lnTo>
                    <a:pt x="2567" y="8669"/>
                  </a:lnTo>
                  <a:lnTo>
                    <a:pt x="2280" y="8870"/>
                  </a:lnTo>
                  <a:lnTo>
                    <a:pt x="2012" y="9081"/>
                  </a:lnTo>
                  <a:lnTo>
                    <a:pt x="1772" y="9292"/>
                  </a:lnTo>
                  <a:lnTo>
                    <a:pt x="1542" y="9522"/>
                  </a:lnTo>
                  <a:lnTo>
                    <a:pt x="1332" y="9752"/>
                  </a:lnTo>
                  <a:lnTo>
                    <a:pt x="1150" y="9991"/>
                  </a:lnTo>
                  <a:lnTo>
                    <a:pt x="977" y="10240"/>
                  </a:lnTo>
                  <a:lnTo>
                    <a:pt x="824" y="10499"/>
                  </a:lnTo>
                  <a:lnTo>
                    <a:pt x="680" y="10757"/>
                  </a:lnTo>
                  <a:lnTo>
                    <a:pt x="556" y="11016"/>
                  </a:lnTo>
                  <a:lnTo>
                    <a:pt x="450" y="11284"/>
                  </a:lnTo>
                  <a:lnTo>
                    <a:pt x="355" y="11552"/>
                  </a:lnTo>
                  <a:lnTo>
                    <a:pt x="278" y="11820"/>
                  </a:lnTo>
                  <a:lnTo>
                    <a:pt x="201" y="12089"/>
                  </a:lnTo>
                  <a:lnTo>
                    <a:pt x="144" y="12357"/>
                  </a:lnTo>
                  <a:lnTo>
                    <a:pt x="96" y="12625"/>
                  </a:lnTo>
                  <a:lnTo>
                    <a:pt x="58" y="12884"/>
                  </a:lnTo>
                  <a:lnTo>
                    <a:pt x="38" y="13152"/>
                  </a:lnTo>
                  <a:lnTo>
                    <a:pt x="19" y="13410"/>
                  </a:lnTo>
                  <a:lnTo>
                    <a:pt x="0" y="13669"/>
                  </a:lnTo>
                  <a:lnTo>
                    <a:pt x="0" y="13918"/>
                  </a:lnTo>
                  <a:lnTo>
                    <a:pt x="0" y="14157"/>
                  </a:lnTo>
                  <a:lnTo>
                    <a:pt x="29" y="14627"/>
                  </a:lnTo>
                  <a:lnTo>
                    <a:pt x="67" y="15058"/>
                  </a:lnTo>
                  <a:lnTo>
                    <a:pt x="115" y="15450"/>
                  </a:lnTo>
                  <a:lnTo>
                    <a:pt x="125" y="15489"/>
                  </a:lnTo>
                  <a:lnTo>
                    <a:pt x="144" y="15527"/>
                  </a:lnTo>
                  <a:lnTo>
                    <a:pt x="163" y="15556"/>
                  </a:lnTo>
                  <a:lnTo>
                    <a:pt x="192" y="15575"/>
                  </a:lnTo>
                  <a:lnTo>
                    <a:pt x="220" y="15594"/>
                  </a:lnTo>
                  <a:lnTo>
                    <a:pt x="249" y="15613"/>
                  </a:lnTo>
                  <a:lnTo>
                    <a:pt x="316" y="15623"/>
                  </a:lnTo>
                  <a:lnTo>
                    <a:pt x="383" y="15613"/>
                  </a:lnTo>
                  <a:lnTo>
                    <a:pt x="422" y="15604"/>
                  </a:lnTo>
                  <a:lnTo>
                    <a:pt x="450" y="15585"/>
                  </a:lnTo>
                  <a:lnTo>
                    <a:pt x="479" y="15565"/>
                  </a:lnTo>
                  <a:lnTo>
                    <a:pt x="498" y="15537"/>
                  </a:lnTo>
                  <a:lnTo>
                    <a:pt x="517" y="15498"/>
                  </a:lnTo>
                  <a:lnTo>
                    <a:pt x="537" y="15460"/>
                  </a:lnTo>
                  <a:lnTo>
                    <a:pt x="575" y="15288"/>
                  </a:lnTo>
                  <a:lnTo>
                    <a:pt x="632" y="15125"/>
                  </a:lnTo>
                  <a:lnTo>
                    <a:pt x="680" y="14962"/>
                  </a:lnTo>
                  <a:lnTo>
                    <a:pt x="738" y="14818"/>
                  </a:lnTo>
                  <a:lnTo>
                    <a:pt x="805" y="14675"/>
                  </a:lnTo>
                  <a:lnTo>
                    <a:pt x="872" y="14531"/>
                  </a:lnTo>
                  <a:lnTo>
                    <a:pt x="939" y="14406"/>
                  </a:lnTo>
                  <a:lnTo>
                    <a:pt x="1015" y="14272"/>
                  </a:lnTo>
                  <a:lnTo>
                    <a:pt x="1092" y="14157"/>
                  </a:lnTo>
                  <a:lnTo>
                    <a:pt x="1178" y="14043"/>
                  </a:lnTo>
                  <a:lnTo>
                    <a:pt x="1264" y="13928"/>
                  </a:lnTo>
                  <a:lnTo>
                    <a:pt x="1351" y="13822"/>
                  </a:lnTo>
                  <a:lnTo>
                    <a:pt x="1446" y="13717"/>
                  </a:lnTo>
                  <a:lnTo>
                    <a:pt x="1542" y="13621"/>
                  </a:lnTo>
                  <a:lnTo>
                    <a:pt x="1753" y="13439"/>
                  </a:lnTo>
                  <a:lnTo>
                    <a:pt x="1973" y="13276"/>
                  </a:lnTo>
                  <a:lnTo>
                    <a:pt x="2213" y="13123"/>
                  </a:lnTo>
                  <a:lnTo>
                    <a:pt x="2462" y="12979"/>
                  </a:lnTo>
                  <a:lnTo>
                    <a:pt x="2730" y="12836"/>
                  </a:lnTo>
                  <a:lnTo>
                    <a:pt x="3017" y="12711"/>
                  </a:lnTo>
                  <a:lnTo>
                    <a:pt x="3305" y="12587"/>
                  </a:lnTo>
                  <a:lnTo>
                    <a:pt x="3621" y="12472"/>
                  </a:lnTo>
                  <a:lnTo>
                    <a:pt x="3937" y="12357"/>
                  </a:lnTo>
                  <a:lnTo>
                    <a:pt x="4626" y="12117"/>
                  </a:lnTo>
                  <a:lnTo>
                    <a:pt x="5354" y="11868"/>
                  </a:lnTo>
                  <a:lnTo>
                    <a:pt x="6140" y="11591"/>
                  </a:lnTo>
                  <a:lnTo>
                    <a:pt x="6542" y="11437"/>
                  </a:lnTo>
                  <a:lnTo>
                    <a:pt x="6963" y="11274"/>
                  </a:lnTo>
                  <a:lnTo>
                    <a:pt x="7394" y="11092"/>
                  </a:lnTo>
                  <a:lnTo>
                    <a:pt x="7835" y="10891"/>
                  </a:lnTo>
                  <a:lnTo>
                    <a:pt x="8285" y="10671"/>
                  </a:lnTo>
                  <a:lnTo>
                    <a:pt x="8745" y="10441"/>
                  </a:lnTo>
                  <a:lnTo>
                    <a:pt x="9224" y="10183"/>
                  </a:lnTo>
                  <a:lnTo>
                    <a:pt x="9703" y="9895"/>
                  </a:lnTo>
                  <a:lnTo>
                    <a:pt x="10191" y="9589"/>
                  </a:lnTo>
                  <a:lnTo>
                    <a:pt x="10699" y="9263"/>
                  </a:lnTo>
                  <a:lnTo>
                    <a:pt x="11072" y="8985"/>
                  </a:lnTo>
                  <a:lnTo>
                    <a:pt x="11427" y="8708"/>
                  </a:lnTo>
                  <a:lnTo>
                    <a:pt x="11743" y="8420"/>
                  </a:lnTo>
                  <a:lnTo>
                    <a:pt x="12040" y="8133"/>
                  </a:lnTo>
                  <a:lnTo>
                    <a:pt x="12318" y="7836"/>
                  </a:lnTo>
                  <a:lnTo>
                    <a:pt x="12567" y="7529"/>
                  </a:lnTo>
                  <a:lnTo>
                    <a:pt x="12787" y="7223"/>
                  </a:lnTo>
                  <a:lnTo>
                    <a:pt x="12988" y="6916"/>
                  </a:lnTo>
                  <a:lnTo>
                    <a:pt x="13170" y="6610"/>
                  </a:lnTo>
                  <a:lnTo>
                    <a:pt x="13333" y="6294"/>
                  </a:lnTo>
                  <a:lnTo>
                    <a:pt x="13477" y="5987"/>
                  </a:lnTo>
                  <a:lnTo>
                    <a:pt x="13591" y="5671"/>
                  </a:lnTo>
                  <a:lnTo>
                    <a:pt x="13697" y="5355"/>
                  </a:lnTo>
                  <a:lnTo>
                    <a:pt x="13783" y="5039"/>
                  </a:lnTo>
                  <a:lnTo>
                    <a:pt x="13860" y="4733"/>
                  </a:lnTo>
                  <a:lnTo>
                    <a:pt x="13908" y="4417"/>
                  </a:lnTo>
                  <a:lnTo>
                    <a:pt x="13955" y="4110"/>
                  </a:lnTo>
                  <a:lnTo>
                    <a:pt x="13975" y="3804"/>
                  </a:lnTo>
                  <a:lnTo>
                    <a:pt x="13994" y="3497"/>
                  </a:lnTo>
                  <a:lnTo>
                    <a:pt x="13994" y="3200"/>
                  </a:lnTo>
                  <a:lnTo>
                    <a:pt x="13984" y="2913"/>
                  </a:lnTo>
                  <a:lnTo>
                    <a:pt x="13965" y="2616"/>
                  </a:lnTo>
                  <a:lnTo>
                    <a:pt x="13946" y="2338"/>
                  </a:lnTo>
                  <a:lnTo>
                    <a:pt x="13908" y="2060"/>
                  </a:lnTo>
                  <a:lnTo>
                    <a:pt x="13860" y="1792"/>
                  </a:lnTo>
                  <a:lnTo>
                    <a:pt x="13812" y="1524"/>
                  </a:lnTo>
                  <a:lnTo>
                    <a:pt x="13754" y="1275"/>
                  </a:lnTo>
                  <a:lnTo>
                    <a:pt x="13697" y="1026"/>
                  </a:lnTo>
                  <a:lnTo>
                    <a:pt x="13572" y="566"/>
                  </a:lnTo>
                  <a:lnTo>
                    <a:pt x="13429" y="145"/>
                  </a:lnTo>
                  <a:lnTo>
                    <a:pt x="13410" y="106"/>
                  </a:lnTo>
                  <a:lnTo>
                    <a:pt x="13390" y="68"/>
                  </a:lnTo>
                  <a:lnTo>
                    <a:pt x="13362" y="39"/>
                  </a:lnTo>
                  <a:lnTo>
                    <a:pt x="13333" y="20"/>
                  </a:lnTo>
                  <a:lnTo>
                    <a:pt x="13304" y="11"/>
                  </a:lnTo>
                  <a:lnTo>
                    <a:pt x="13266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4470322" y="2242866"/>
              <a:ext cx="75159" cy="86768"/>
            </a:xfrm>
            <a:custGeom>
              <a:avLst/>
              <a:gdLst/>
              <a:ahLst/>
              <a:cxnLst/>
              <a:rect l="l" t="t" r="r" b="b"/>
              <a:pathLst>
                <a:path w="2117" h="2444" extrusionOk="0">
                  <a:moveTo>
                    <a:pt x="1226" y="154"/>
                  </a:moveTo>
                  <a:lnTo>
                    <a:pt x="1303" y="164"/>
                  </a:lnTo>
                  <a:lnTo>
                    <a:pt x="1370" y="173"/>
                  </a:lnTo>
                  <a:lnTo>
                    <a:pt x="1446" y="193"/>
                  </a:lnTo>
                  <a:lnTo>
                    <a:pt x="1513" y="221"/>
                  </a:lnTo>
                  <a:lnTo>
                    <a:pt x="1590" y="260"/>
                  </a:lnTo>
                  <a:lnTo>
                    <a:pt x="1657" y="307"/>
                  </a:lnTo>
                  <a:lnTo>
                    <a:pt x="1715" y="355"/>
                  </a:lnTo>
                  <a:lnTo>
                    <a:pt x="1772" y="422"/>
                  </a:lnTo>
                  <a:lnTo>
                    <a:pt x="1820" y="499"/>
                  </a:lnTo>
                  <a:lnTo>
                    <a:pt x="1868" y="576"/>
                  </a:lnTo>
                  <a:lnTo>
                    <a:pt x="1897" y="652"/>
                  </a:lnTo>
                  <a:lnTo>
                    <a:pt x="1925" y="748"/>
                  </a:lnTo>
                  <a:lnTo>
                    <a:pt x="1954" y="844"/>
                  </a:lnTo>
                  <a:lnTo>
                    <a:pt x="1964" y="949"/>
                  </a:lnTo>
                  <a:lnTo>
                    <a:pt x="1964" y="1055"/>
                  </a:lnTo>
                  <a:lnTo>
                    <a:pt x="1954" y="1160"/>
                  </a:lnTo>
                  <a:lnTo>
                    <a:pt x="1944" y="1265"/>
                  </a:lnTo>
                  <a:lnTo>
                    <a:pt x="1916" y="1371"/>
                  </a:lnTo>
                  <a:lnTo>
                    <a:pt x="1887" y="1476"/>
                  </a:lnTo>
                  <a:lnTo>
                    <a:pt x="1839" y="1572"/>
                  </a:lnTo>
                  <a:lnTo>
                    <a:pt x="1762" y="1725"/>
                  </a:lnTo>
                  <a:lnTo>
                    <a:pt x="1667" y="1869"/>
                  </a:lnTo>
                  <a:lnTo>
                    <a:pt x="1561" y="1984"/>
                  </a:lnTo>
                  <a:lnTo>
                    <a:pt x="1437" y="2089"/>
                  </a:lnTo>
                  <a:lnTo>
                    <a:pt x="1312" y="2175"/>
                  </a:lnTo>
                  <a:lnTo>
                    <a:pt x="1169" y="2233"/>
                  </a:lnTo>
                  <a:lnTo>
                    <a:pt x="1102" y="2261"/>
                  </a:lnTo>
                  <a:lnTo>
                    <a:pt x="1034" y="2271"/>
                  </a:lnTo>
                  <a:lnTo>
                    <a:pt x="958" y="2281"/>
                  </a:lnTo>
                  <a:lnTo>
                    <a:pt x="891" y="2290"/>
                  </a:lnTo>
                  <a:lnTo>
                    <a:pt x="814" y="2281"/>
                  </a:lnTo>
                  <a:lnTo>
                    <a:pt x="747" y="2271"/>
                  </a:lnTo>
                  <a:lnTo>
                    <a:pt x="671" y="2252"/>
                  </a:lnTo>
                  <a:lnTo>
                    <a:pt x="603" y="2223"/>
                  </a:lnTo>
                  <a:lnTo>
                    <a:pt x="536" y="2185"/>
                  </a:lnTo>
                  <a:lnTo>
                    <a:pt x="460" y="2137"/>
                  </a:lnTo>
                  <a:lnTo>
                    <a:pt x="402" y="2079"/>
                  </a:lnTo>
                  <a:lnTo>
                    <a:pt x="345" y="2022"/>
                  </a:lnTo>
                  <a:lnTo>
                    <a:pt x="297" y="1945"/>
                  </a:lnTo>
                  <a:lnTo>
                    <a:pt x="249" y="1869"/>
                  </a:lnTo>
                  <a:lnTo>
                    <a:pt x="220" y="1782"/>
                  </a:lnTo>
                  <a:lnTo>
                    <a:pt x="192" y="1696"/>
                  </a:lnTo>
                  <a:lnTo>
                    <a:pt x="163" y="1601"/>
                  </a:lnTo>
                  <a:lnTo>
                    <a:pt x="153" y="1495"/>
                  </a:lnTo>
                  <a:lnTo>
                    <a:pt x="153" y="1390"/>
                  </a:lnTo>
                  <a:lnTo>
                    <a:pt x="163" y="1284"/>
                  </a:lnTo>
                  <a:lnTo>
                    <a:pt x="172" y="1179"/>
                  </a:lnTo>
                  <a:lnTo>
                    <a:pt x="201" y="1074"/>
                  </a:lnTo>
                  <a:lnTo>
                    <a:pt x="230" y="968"/>
                  </a:lnTo>
                  <a:lnTo>
                    <a:pt x="278" y="863"/>
                  </a:lnTo>
                  <a:lnTo>
                    <a:pt x="354" y="719"/>
                  </a:lnTo>
                  <a:lnTo>
                    <a:pt x="450" y="576"/>
                  </a:lnTo>
                  <a:lnTo>
                    <a:pt x="556" y="461"/>
                  </a:lnTo>
                  <a:lnTo>
                    <a:pt x="680" y="355"/>
                  </a:lnTo>
                  <a:lnTo>
                    <a:pt x="814" y="269"/>
                  </a:lnTo>
                  <a:lnTo>
                    <a:pt x="948" y="212"/>
                  </a:lnTo>
                  <a:lnTo>
                    <a:pt x="1015" y="183"/>
                  </a:lnTo>
                  <a:lnTo>
                    <a:pt x="1082" y="173"/>
                  </a:lnTo>
                  <a:lnTo>
                    <a:pt x="1159" y="164"/>
                  </a:lnTo>
                  <a:lnTo>
                    <a:pt x="1226" y="154"/>
                  </a:lnTo>
                  <a:close/>
                  <a:moveTo>
                    <a:pt x="1226" y="1"/>
                  </a:moveTo>
                  <a:lnTo>
                    <a:pt x="1149" y="11"/>
                  </a:lnTo>
                  <a:lnTo>
                    <a:pt x="1063" y="20"/>
                  </a:lnTo>
                  <a:lnTo>
                    <a:pt x="987" y="39"/>
                  </a:lnTo>
                  <a:lnTo>
                    <a:pt x="910" y="58"/>
                  </a:lnTo>
                  <a:lnTo>
                    <a:pt x="833" y="87"/>
                  </a:lnTo>
                  <a:lnTo>
                    <a:pt x="757" y="125"/>
                  </a:lnTo>
                  <a:lnTo>
                    <a:pt x="680" y="173"/>
                  </a:lnTo>
                  <a:lnTo>
                    <a:pt x="603" y="221"/>
                  </a:lnTo>
                  <a:lnTo>
                    <a:pt x="536" y="279"/>
                  </a:lnTo>
                  <a:lnTo>
                    <a:pt x="469" y="336"/>
                  </a:lnTo>
                  <a:lnTo>
                    <a:pt x="402" y="403"/>
                  </a:lnTo>
                  <a:lnTo>
                    <a:pt x="335" y="470"/>
                  </a:lnTo>
                  <a:lnTo>
                    <a:pt x="278" y="547"/>
                  </a:lnTo>
                  <a:lnTo>
                    <a:pt x="230" y="633"/>
                  </a:lnTo>
                  <a:lnTo>
                    <a:pt x="182" y="710"/>
                  </a:lnTo>
                  <a:lnTo>
                    <a:pt x="134" y="806"/>
                  </a:lnTo>
                  <a:lnTo>
                    <a:pt x="86" y="920"/>
                  </a:lnTo>
                  <a:lnTo>
                    <a:pt x="48" y="1045"/>
                  </a:lnTo>
                  <a:lnTo>
                    <a:pt x="19" y="1160"/>
                  </a:lnTo>
                  <a:lnTo>
                    <a:pt x="10" y="1284"/>
                  </a:lnTo>
                  <a:lnTo>
                    <a:pt x="0" y="1399"/>
                  </a:lnTo>
                  <a:lnTo>
                    <a:pt x="0" y="1514"/>
                  </a:lnTo>
                  <a:lnTo>
                    <a:pt x="19" y="1629"/>
                  </a:lnTo>
                  <a:lnTo>
                    <a:pt x="38" y="1735"/>
                  </a:lnTo>
                  <a:lnTo>
                    <a:pt x="77" y="1840"/>
                  </a:lnTo>
                  <a:lnTo>
                    <a:pt x="115" y="1936"/>
                  </a:lnTo>
                  <a:lnTo>
                    <a:pt x="163" y="2032"/>
                  </a:lnTo>
                  <a:lnTo>
                    <a:pt x="220" y="2108"/>
                  </a:lnTo>
                  <a:lnTo>
                    <a:pt x="287" y="2194"/>
                  </a:lnTo>
                  <a:lnTo>
                    <a:pt x="364" y="2261"/>
                  </a:lnTo>
                  <a:lnTo>
                    <a:pt x="450" y="2319"/>
                  </a:lnTo>
                  <a:lnTo>
                    <a:pt x="546" y="2367"/>
                  </a:lnTo>
                  <a:lnTo>
                    <a:pt x="632" y="2395"/>
                  </a:lnTo>
                  <a:lnTo>
                    <a:pt x="718" y="2424"/>
                  </a:lnTo>
                  <a:lnTo>
                    <a:pt x="805" y="2434"/>
                  </a:lnTo>
                  <a:lnTo>
                    <a:pt x="891" y="2443"/>
                  </a:lnTo>
                  <a:lnTo>
                    <a:pt x="967" y="2434"/>
                  </a:lnTo>
                  <a:lnTo>
                    <a:pt x="1054" y="2424"/>
                  </a:lnTo>
                  <a:lnTo>
                    <a:pt x="1130" y="2405"/>
                  </a:lnTo>
                  <a:lnTo>
                    <a:pt x="1207" y="2386"/>
                  </a:lnTo>
                  <a:lnTo>
                    <a:pt x="1293" y="2357"/>
                  </a:lnTo>
                  <a:lnTo>
                    <a:pt x="1370" y="2319"/>
                  </a:lnTo>
                  <a:lnTo>
                    <a:pt x="1437" y="2271"/>
                  </a:lnTo>
                  <a:lnTo>
                    <a:pt x="1513" y="2223"/>
                  </a:lnTo>
                  <a:lnTo>
                    <a:pt x="1580" y="2166"/>
                  </a:lnTo>
                  <a:lnTo>
                    <a:pt x="1647" y="2108"/>
                  </a:lnTo>
                  <a:lnTo>
                    <a:pt x="1715" y="2041"/>
                  </a:lnTo>
                  <a:lnTo>
                    <a:pt x="1782" y="1974"/>
                  </a:lnTo>
                  <a:lnTo>
                    <a:pt x="1839" y="1897"/>
                  </a:lnTo>
                  <a:lnTo>
                    <a:pt x="1887" y="1811"/>
                  </a:lnTo>
                  <a:lnTo>
                    <a:pt x="1935" y="1725"/>
                  </a:lnTo>
                  <a:lnTo>
                    <a:pt x="1983" y="1639"/>
                  </a:lnTo>
                  <a:lnTo>
                    <a:pt x="2031" y="1524"/>
                  </a:lnTo>
                  <a:lnTo>
                    <a:pt x="2069" y="1399"/>
                  </a:lnTo>
                  <a:lnTo>
                    <a:pt x="2098" y="1284"/>
                  </a:lnTo>
                  <a:lnTo>
                    <a:pt x="2107" y="1160"/>
                  </a:lnTo>
                  <a:lnTo>
                    <a:pt x="2117" y="1045"/>
                  </a:lnTo>
                  <a:lnTo>
                    <a:pt x="2117" y="930"/>
                  </a:lnTo>
                  <a:lnTo>
                    <a:pt x="2098" y="815"/>
                  </a:lnTo>
                  <a:lnTo>
                    <a:pt x="2078" y="710"/>
                  </a:lnTo>
                  <a:lnTo>
                    <a:pt x="2040" y="604"/>
                  </a:lnTo>
                  <a:lnTo>
                    <a:pt x="2002" y="509"/>
                  </a:lnTo>
                  <a:lnTo>
                    <a:pt x="1954" y="413"/>
                  </a:lnTo>
                  <a:lnTo>
                    <a:pt x="1897" y="327"/>
                  </a:lnTo>
                  <a:lnTo>
                    <a:pt x="1829" y="250"/>
                  </a:lnTo>
                  <a:lnTo>
                    <a:pt x="1753" y="183"/>
                  </a:lnTo>
                  <a:lnTo>
                    <a:pt x="1667" y="125"/>
                  </a:lnTo>
                  <a:lnTo>
                    <a:pt x="1571" y="78"/>
                  </a:lnTo>
                  <a:lnTo>
                    <a:pt x="1494" y="49"/>
                  </a:lnTo>
                  <a:lnTo>
                    <a:pt x="1408" y="20"/>
                  </a:lnTo>
                  <a:lnTo>
                    <a:pt x="1312" y="11"/>
                  </a:lnTo>
                  <a:lnTo>
                    <a:pt x="12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4475754" y="2242866"/>
              <a:ext cx="64295" cy="81336"/>
            </a:xfrm>
            <a:custGeom>
              <a:avLst/>
              <a:gdLst/>
              <a:ahLst/>
              <a:cxnLst/>
              <a:rect l="l" t="t" r="r" b="b"/>
              <a:pathLst>
                <a:path w="1811" h="2291" fill="none" extrusionOk="0">
                  <a:moveTo>
                    <a:pt x="1073" y="1"/>
                  </a:moveTo>
                  <a:lnTo>
                    <a:pt x="1073" y="154"/>
                  </a:lnTo>
                  <a:lnTo>
                    <a:pt x="1073" y="154"/>
                  </a:lnTo>
                  <a:lnTo>
                    <a:pt x="1150" y="164"/>
                  </a:lnTo>
                  <a:lnTo>
                    <a:pt x="1217" y="173"/>
                  </a:lnTo>
                  <a:lnTo>
                    <a:pt x="1293" y="193"/>
                  </a:lnTo>
                  <a:lnTo>
                    <a:pt x="1360" y="221"/>
                  </a:lnTo>
                  <a:lnTo>
                    <a:pt x="1360" y="221"/>
                  </a:lnTo>
                  <a:lnTo>
                    <a:pt x="1437" y="260"/>
                  </a:lnTo>
                  <a:lnTo>
                    <a:pt x="1504" y="307"/>
                  </a:lnTo>
                  <a:lnTo>
                    <a:pt x="1562" y="355"/>
                  </a:lnTo>
                  <a:lnTo>
                    <a:pt x="1619" y="422"/>
                  </a:lnTo>
                  <a:lnTo>
                    <a:pt x="1667" y="499"/>
                  </a:lnTo>
                  <a:lnTo>
                    <a:pt x="1715" y="576"/>
                  </a:lnTo>
                  <a:lnTo>
                    <a:pt x="1744" y="652"/>
                  </a:lnTo>
                  <a:lnTo>
                    <a:pt x="1772" y="748"/>
                  </a:lnTo>
                  <a:lnTo>
                    <a:pt x="1772" y="748"/>
                  </a:lnTo>
                  <a:lnTo>
                    <a:pt x="1801" y="844"/>
                  </a:lnTo>
                  <a:lnTo>
                    <a:pt x="1811" y="949"/>
                  </a:lnTo>
                  <a:lnTo>
                    <a:pt x="1811" y="1055"/>
                  </a:lnTo>
                  <a:lnTo>
                    <a:pt x="1801" y="1160"/>
                  </a:lnTo>
                  <a:lnTo>
                    <a:pt x="1791" y="1265"/>
                  </a:lnTo>
                  <a:lnTo>
                    <a:pt x="1763" y="1371"/>
                  </a:lnTo>
                  <a:lnTo>
                    <a:pt x="1734" y="1476"/>
                  </a:lnTo>
                  <a:lnTo>
                    <a:pt x="1686" y="1572"/>
                  </a:lnTo>
                  <a:lnTo>
                    <a:pt x="1686" y="1572"/>
                  </a:lnTo>
                  <a:lnTo>
                    <a:pt x="1609" y="1725"/>
                  </a:lnTo>
                  <a:lnTo>
                    <a:pt x="1514" y="1869"/>
                  </a:lnTo>
                  <a:lnTo>
                    <a:pt x="1408" y="1984"/>
                  </a:lnTo>
                  <a:lnTo>
                    <a:pt x="1284" y="2089"/>
                  </a:lnTo>
                  <a:lnTo>
                    <a:pt x="1159" y="2175"/>
                  </a:lnTo>
                  <a:lnTo>
                    <a:pt x="1016" y="2233"/>
                  </a:lnTo>
                  <a:lnTo>
                    <a:pt x="949" y="2261"/>
                  </a:lnTo>
                  <a:lnTo>
                    <a:pt x="881" y="2271"/>
                  </a:lnTo>
                  <a:lnTo>
                    <a:pt x="805" y="2281"/>
                  </a:lnTo>
                  <a:lnTo>
                    <a:pt x="738" y="2290"/>
                  </a:lnTo>
                  <a:lnTo>
                    <a:pt x="738" y="2290"/>
                  </a:lnTo>
                  <a:lnTo>
                    <a:pt x="661" y="2281"/>
                  </a:lnTo>
                  <a:lnTo>
                    <a:pt x="594" y="2271"/>
                  </a:lnTo>
                  <a:lnTo>
                    <a:pt x="518" y="2252"/>
                  </a:lnTo>
                  <a:lnTo>
                    <a:pt x="450" y="2223"/>
                  </a:lnTo>
                  <a:lnTo>
                    <a:pt x="450" y="2223"/>
                  </a:lnTo>
                  <a:lnTo>
                    <a:pt x="383" y="2185"/>
                  </a:lnTo>
                  <a:lnTo>
                    <a:pt x="307" y="2137"/>
                  </a:lnTo>
                  <a:lnTo>
                    <a:pt x="249" y="2079"/>
                  </a:lnTo>
                  <a:lnTo>
                    <a:pt x="192" y="2022"/>
                  </a:lnTo>
                  <a:lnTo>
                    <a:pt x="144" y="1945"/>
                  </a:lnTo>
                  <a:lnTo>
                    <a:pt x="96" y="1869"/>
                  </a:lnTo>
                  <a:lnTo>
                    <a:pt x="67" y="1782"/>
                  </a:lnTo>
                  <a:lnTo>
                    <a:pt x="39" y="1696"/>
                  </a:lnTo>
                  <a:lnTo>
                    <a:pt x="39" y="1696"/>
                  </a:lnTo>
                  <a:lnTo>
                    <a:pt x="10" y="1601"/>
                  </a:lnTo>
                  <a:lnTo>
                    <a:pt x="0" y="1495"/>
                  </a:lnTo>
                  <a:lnTo>
                    <a:pt x="0" y="1390"/>
                  </a:lnTo>
                  <a:lnTo>
                    <a:pt x="10" y="1284"/>
                  </a:lnTo>
                  <a:lnTo>
                    <a:pt x="19" y="1179"/>
                  </a:lnTo>
                  <a:lnTo>
                    <a:pt x="48" y="1074"/>
                  </a:lnTo>
                  <a:lnTo>
                    <a:pt x="77" y="968"/>
                  </a:lnTo>
                  <a:lnTo>
                    <a:pt x="125" y="863"/>
                  </a:lnTo>
                  <a:lnTo>
                    <a:pt x="125" y="863"/>
                  </a:lnTo>
                  <a:lnTo>
                    <a:pt x="201" y="719"/>
                  </a:lnTo>
                  <a:lnTo>
                    <a:pt x="297" y="576"/>
                  </a:lnTo>
                  <a:lnTo>
                    <a:pt x="403" y="461"/>
                  </a:lnTo>
                  <a:lnTo>
                    <a:pt x="527" y="355"/>
                  </a:lnTo>
                  <a:lnTo>
                    <a:pt x="661" y="269"/>
                  </a:lnTo>
                  <a:lnTo>
                    <a:pt x="795" y="212"/>
                  </a:lnTo>
                  <a:lnTo>
                    <a:pt x="862" y="183"/>
                  </a:lnTo>
                  <a:lnTo>
                    <a:pt x="929" y="173"/>
                  </a:lnTo>
                  <a:lnTo>
                    <a:pt x="1006" y="164"/>
                  </a:lnTo>
                  <a:lnTo>
                    <a:pt x="1073" y="154"/>
                  </a:lnTo>
                  <a:lnTo>
                    <a:pt x="107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4406384" y="2223517"/>
              <a:ext cx="77218" cy="52721"/>
            </a:xfrm>
            <a:custGeom>
              <a:avLst/>
              <a:gdLst/>
              <a:ahLst/>
              <a:cxnLst/>
              <a:rect l="l" t="t" r="r" b="b"/>
              <a:pathLst>
                <a:path w="2175" h="1485" extrusionOk="0">
                  <a:moveTo>
                    <a:pt x="67" y="0"/>
                  </a:moveTo>
                  <a:lnTo>
                    <a:pt x="0" y="125"/>
                  </a:lnTo>
                  <a:lnTo>
                    <a:pt x="1916" y="1485"/>
                  </a:lnTo>
                  <a:lnTo>
                    <a:pt x="2175" y="105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19"/>
            <p:cNvSpPr/>
            <p:nvPr/>
          </p:nvSpPr>
          <p:spPr>
            <a:xfrm>
              <a:off x="3584526" y="2124539"/>
              <a:ext cx="794368" cy="951147"/>
            </a:xfrm>
            <a:custGeom>
              <a:avLst/>
              <a:gdLst/>
              <a:ahLst/>
              <a:cxnLst/>
              <a:rect l="l" t="t" r="r" b="b"/>
              <a:pathLst>
                <a:path w="22375" h="26791" extrusionOk="0">
                  <a:moveTo>
                    <a:pt x="13984" y="1"/>
                  </a:moveTo>
                  <a:lnTo>
                    <a:pt x="13572" y="20"/>
                  </a:lnTo>
                  <a:lnTo>
                    <a:pt x="13362" y="30"/>
                  </a:lnTo>
                  <a:lnTo>
                    <a:pt x="13151" y="49"/>
                  </a:lnTo>
                  <a:lnTo>
                    <a:pt x="12940" y="77"/>
                  </a:lnTo>
                  <a:lnTo>
                    <a:pt x="12739" y="106"/>
                  </a:lnTo>
                  <a:lnTo>
                    <a:pt x="12528" y="154"/>
                  </a:lnTo>
                  <a:lnTo>
                    <a:pt x="12318" y="192"/>
                  </a:lnTo>
                  <a:lnTo>
                    <a:pt x="12116" y="250"/>
                  </a:lnTo>
                  <a:lnTo>
                    <a:pt x="11906" y="307"/>
                  </a:lnTo>
                  <a:lnTo>
                    <a:pt x="11705" y="384"/>
                  </a:lnTo>
                  <a:lnTo>
                    <a:pt x="11513" y="461"/>
                  </a:lnTo>
                  <a:lnTo>
                    <a:pt x="11312" y="547"/>
                  </a:lnTo>
                  <a:lnTo>
                    <a:pt x="11120" y="643"/>
                  </a:lnTo>
                  <a:lnTo>
                    <a:pt x="10938" y="748"/>
                  </a:lnTo>
                  <a:lnTo>
                    <a:pt x="10747" y="863"/>
                  </a:lnTo>
                  <a:lnTo>
                    <a:pt x="10574" y="987"/>
                  </a:lnTo>
                  <a:lnTo>
                    <a:pt x="10402" y="1121"/>
                  </a:lnTo>
                  <a:lnTo>
                    <a:pt x="10230" y="1265"/>
                  </a:lnTo>
                  <a:lnTo>
                    <a:pt x="10067" y="1418"/>
                  </a:lnTo>
                  <a:lnTo>
                    <a:pt x="9913" y="1591"/>
                  </a:lnTo>
                  <a:lnTo>
                    <a:pt x="9770" y="1773"/>
                  </a:lnTo>
                  <a:lnTo>
                    <a:pt x="9626" y="1964"/>
                  </a:lnTo>
                  <a:lnTo>
                    <a:pt x="9492" y="2165"/>
                  </a:lnTo>
                  <a:lnTo>
                    <a:pt x="9367" y="2386"/>
                  </a:lnTo>
                  <a:lnTo>
                    <a:pt x="9253" y="2616"/>
                  </a:lnTo>
                  <a:lnTo>
                    <a:pt x="9147" y="2855"/>
                  </a:lnTo>
                  <a:lnTo>
                    <a:pt x="9042" y="3114"/>
                  </a:lnTo>
                  <a:lnTo>
                    <a:pt x="8956" y="3382"/>
                  </a:lnTo>
                  <a:lnTo>
                    <a:pt x="8879" y="3669"/>
                  </a:lnTo>
                  <a:lnTo>
                    <a:pt x="8812" y="3966"/>
                  </a:lnTo>
                  <a:lnTo>
                    <a:pt x="8754" y="4282"/>
                  </a:lnTo>
                  <a:lnTo>
                    <a:pt x="8707" y="4617"/>
                  </a:lnTo>
                  <a:lnTo>
                    <a:pt x="8678" y="4962"/>
                  </a:lnTo>
                  <a:lnTo>
                    <a:pt x="8649" y="5317"/>
                  </a:lnTo>
                  <a:lnTo>
                    <a:pt x="8640" y="5700"/>
                  </a:lnTo>
                  <a:lnTo>
                    <a:pt x="8553" y="5738"/>
                  </a:lnTo>
                  <a:lnTo>
                    <a:pt x="8314" y="5872"/>
                  </a:lnTo>
                  <a:lnTo>
                    <a:pt x="7931" y="6092"/>
                  </a:lnTo>
                  <a:lnTo>
                    <a:pt x="7433" y="6389"/>
                  </a:lnTo>
                  <a:lnTo>
                    <a:pt x="7145" y="6571"/>
                  </a:lnTo>
                  <a:lnTo>
                    <a:pt x="6839" y="6782"/>
                  </a:lnTo>
                  <a:lnTo>
                    <a:pt x="6513" y="7002"/>
                  </a:lnTo>
                  <a:lnTo>
                    <a:pt x="6168" y="7251"/>
                  </a:lnTo>
                  <a:lnTo>
                    <a:pt x="5814" y="7520"/>
                  </a:lnTo>
                  <a:lnTo>
                    <a:pt x="5450" y="7817"/>
                  </a:lnTo>
                  <a:lnTo>
                    <a:pt x="5076" y="8123"/>
                  </a:lnTo>
                  <a:lnTo>
                    <a:pt x="4703" y="8458"/>
                  </a:lnTo>
                  <a:lnTo>
                    <a:pt x="4320" y="8813"/>
                  </a:lnTo>
                  <a:lnTo>
                    <a:pt x="3937" y="9186"/>
                  </a:lnTo>
                  <a:lnTo>
                    <a:pt x="3563" y="9588"/>
                  </a:lnTo>
                  <a:lnTo>
                    <a:pt x="3190" y="10000"/>
                  </a:lnTo>
                  <a:lnTo>
                    <a:pt x="2816" y="10441"/>
                  </a:lnTo>
                  <a:lnTo>
                    <a:pt x="2462" y="10910"/>
                  </a:lnTo>
                  <a:lnTo>
                    <a:pt x="2289" y="11140"/>
                  </a:lnTo>
                  <a:lnTo>
                    <a:pt x="2126" y="11389"/>
                  </a:lnTo>
                  <a:lnTo>
                    <a:pt x="1954" y="11638"/>
                  </a:lnTo>
                  <a:lnTo>
                    <a:pt x="1801" y="11887"/>
                  </a:lnTo>
                  <a:lnTo>
                    <a:pt x="1638" y="12155"/>
                  </a:lnTo>
                  <a:lnTo>
                    <a:pt x="1485" y="12414"/>
                  </a:lnTo>
                  <a:lnTo>
                    <a:pt x="1341" y="12682"/>
                  </a:lnTo>
                  <a:lnTo>
                    <a:pt x="1197" y="12960"/>
                  </a:lnTo>
                  <a:lnTo>
                    <a:pt x="1063" y="13247"/>
                  </a:lnTo>
                  <a:lnTo>
                    <a:pt x="939" y="13525"/>
                  </a:lnTo>
                  <a:lnTo>
                    <a:pt x="814" y="13822"/>
                  </a:lnTo>
                  <a:lnTo>
                    <a:pt x="699" y="14119"/>
                  </a:lnTo>
                  <a:lnTo>
                    <a:pt x="594" y="14416"/>
                  </a:lnTo>
                  <a:lnTo>
                    <a:pt x="489" y="14722"/>
                  </a:lnTo>
                  <a:lnTo>
                    <a:pt x="402" y="15038"/>
                  </a:lnTo>
                  <a:lnTo>
                    <a:pt x="316" y="15354"/>
                  </a:lnTo>
                  <a:lnTo>
                    <a:pt x="240" y="15680"/>
                  </a:lnTo>
                  <a:lnTo>
                    <a:pt x="173" y="16006"/>
                  </a:lnTo>
                  <a:lnTo>
                    <a:pt x="115" y="16341"/>
                  </a:lnTo>
                  <a:lnTo>
                    <a:pt x="67" y="16676"/>
                  </a:lnTo>
                  <a:lnTo>
                    <a:pt x="29" y="17079"/>
                  </a:lnTo>
                  <a:lnTo>
                    <a:pt x="0" y="17471"/>
                  </a:lnTo>
                  <a:lnTo>
                    <a:pt x="0" y="17854"/>
                  </a:lnTo>
                  <a:lnTo>
                    <a:pt x="19" y="18238"/>
                  </a:lnTo>
                  <a:lnTo>
                    <a:pt x="48" y="18611"/>
                  </a:lnTo>
                  <a:lnTo>
                    <a:pt x="96" y="18985"/>
                  </a:lnTo>
                  <a:lnTo>
                    <a:pt x="163" y="19339"/>
                  </a:lnTo>
                  <a:lnTo>
                    <a:pt x="249" y="19703"/>
                  </a:lnTo>
                  <a:lnTo>
                    <a:pt x="355" y="20048"/>
                  </a:lnTo>
                  <a:lnTo>
                    <a:pt x="469" y="20393"/>
                  </a:lnTo>
                  <a:lnTo>
                    <a:pt x="594" y="20728"/>
                  </a:lnTo>
                  <a:lnTo>
                    <a:pt x="747" y="21063"/>
                  </a:lnTo>
                  <a:lnTo>
                    <a:pt x="900" y="21389"/>
                  </a:lnTo>
                  <a:lnTo>
                    <a:pt x="1082" y="21705"/>
                  </a:lnTo>
                  <a:lnTo>
                    <a:pt x="1264" y="22011"/>
                  </a:lnTo>
                  <a:lnTo>
                    <a:pt x="1466" y="22308"/>
                  </a:lnTo>
                  <a:lnTo>
                    <a:pt x="1686" y="22605"/>
                  </a:lnTo>
                  <a:lnTo>
                    <a:pt x="1906" y="22892"/>
                  </a:lnTo>
                  <a:lnTo>
                    <a:pt x="2146" y="23170"/>
                  </a:lnTo>
                  <a:lnTo>
                    <a:pt x="2395" y="23438"/>
                  </a:lnTo>
                  <a:lnTo>
                    <a:pt x="2663" y="23697"/>
                  </a:lnTo>
                  <a:lnTo>
                    <a:pt x="2931" y="23946"/>
                  </a:lnTo>
                  <a:lnTo>
                    <a:pt x="3209" y="24186"/>
                  </a:lnTo>
                  <a:lnTo>
                    <a:pt x="3506" y="24425"/>
                  </a:lnTo>
                  <a:lnTo>
                    <a:pt x="3803" y="24645"/>
                  </a:lnTo>
                  <a:lnTo>
                    <a:pt x="4119" y="24866"/>
                  </a:lnTo>
                  <a:lnTo>
                    <a:pt x="4435" y="25067"/>
                  </a:lnTo>
                  <a:lnTo>
                    <a:pt x="4760" y="25268"/>
                  </a:lnTo>
                  <a:lnTo>
                    <a:pt x="5096" y="25450"/>
                  </a:lnTo>
                  <a:lnTo>
                    <a:pt x="5440" y="25622"/>
                  </a:lnTo>
                  <a:lnTo>
                    <a:pt x="5785" y="25795"/>
                  </a:lnTo>
                  <a:lnTo>
                    <a:pt x="6140" y="25948"/>
                  </a:lnTo>
                  <a:lnTo>
                    <a:pt x="6542" y="26101"/>
                  </a:lnTo>
                  <a:lnTo>
                    <a:pt x="6954" y="26245"/>
                  </a:lnTo>
                  <a:lnTo>
                    <a:pt x="7375" y="26369"/>
                  </a:lnTo>
                  <a:lnTo>
                    <a:pt x="7806" y="26475"/>
                  </a:lnTo>
                  <a:lnTo>
                    <a:pt x="8247" y="26561"/>
                  </a:lnTo>
                  <a:lnTo>
                    <a:pt x="8687" y="26638"/>
                  </a:lnTo>
                  <a:lnTo>
                    <a:pt x="9147" y="26705"/>
                  </a:lnTo>
                  <a:lnTo>
                    <a:pt x="9597" y="26743"/>
                  </a:lnTo>
                  <a:lnTo>
                    <a:pt x="10057" y="26772"/>
                  </a:lnTo>
                  <a:lnTo>
                    <a:pt x="10517" y="26791"/>
                  </a:lnTo>
                  <a:lnTo>
                    <a:pt x="10977" y="26791"/>
                  </a:lnTo>
                  <a:lnTo>
                    <a:pt x="11436" y="26781"/>
                  </a:lnTo>
                  <a:lnTo>
                    <a:pt x="11887" y="26752"/>
                  </a:lnTo>
                  <a:lnTo>
                    <a:pt x="12337" y="26714"/>
                  </a:lnTo>
                  <a:lnTo>
                    <a:pt x="12787" y="26657"/>
                  </a:lnTo>
                  <a:lnTo>
                    <a:pt x="13227" y="26590"/>
                  </a:lnTo>
                  <a:lnTo>
                    <a:pt x="13658" y="26513"/>
                  </a:lnTo>
                  <a:lnTo>
                    <a:pt x="14080" y="26427"/>
                  </a:lnTo>
                  <a:lnTo>
                    <a:pt x="14492" y="26321"/>
                  </a:lnTo>
                  <a:lnTo>
                    <a:pt x="14884" y="26206"/>
                  </a:lnTo>
                  <a:lnTo>
                    <a:pt x="15277" y="26082"/>
                  </a:lnTo>
                  <a:lnTo>
                    <a:pt x="15641" y="25938"/>
                  </a:lnTo>
                  <a:lnTo>
                    <a:pt x="15996" y="25795"/>
                  </a:lnTo>
                  <a:lnTo>
                    <a:pt x="16340" y="25632"/>
                  </a:lnTo>
                  <a:lnTo>
                    <a:pt x="16656" y="25459"/>
                  </a:lnTo>
                  <a:lnTo>
                    <a:pt x="16953" y="25287"/>
                  </a:lnTo>
                  <a:lnTo>
                    <a:pt x="17231" y="25095"/>
                  </a:lnTo>
                  <a:lnTo>
                    <a:pt x="17490" y="24894"/>
                  </a:lnTo>
                  <a:lnTo>
                    <a:pt x="17605" y="24789"/>
                  </a:lnTo>
                  <a:lnTo>
                    <a:pt x="17720" y="24684"/>
                  </a:lnTo>
                  <a:lnTo>
                    <a:pt x="17825" y="24578"/>
                  </a:lnTo>
                  <a:lnTo>
                    <a:pt x="17921" y="24473"/>
                  </a:lnTo>
                  <a:lnTo>
                    <a:pt x="18017" y="24358"/>
                  </a:lnTo>
                  <a:lnTo>
                    <a:pt x="18103" y="24243"/>
                  </a:lnTo>
                  <a:lnTo>
                    <a:pt x="18179" y="24128"/>
                  </a:lnTo>
                  <a:lnTo>
                    <a:pt x="18246" y="24004"/>
                  </a:lnTo>
                  <a:lnTo>
                    <a:pt x="18371" y="23774"/>
                  </a:lnTo>
                  <a:lnTo>
                    <a:pt x="18495" y="23534"/>
                  </a:lnTo>
                  <a:lnTo>
                    <a:pt x="18601" y="23285"/>
                  </a:lnTo>
                  <a:lnTo>
                    <a:pt x="18706" y="23017"/>
                  </a:lnTo>
                  <a:lnTo>
                    <a:pt x="18802" y="22758"/>
                  </a:lnTo>
                  <a:lnTo>
                    <a:pt x="18888" y="22481"/>
                  </a:lnTo>
                  <a:lnTo>
                    <a:pt x="18965" y="22193"/>
                  </a:lnTo>
                  <a:lnTo>
                    <a:pt x="19041" y="21906"/>
                  </a:lnTo>
                  <a:lnTo>
                    <a:pt x="19108" y="21609"/>
                  </a:lnTo>
                  <a:lnTo>
                    <a:pt x="19166" y="21312"/>
                  </a:lnTo>
                  <a:lnTo>
                    <a:pt x="19223" y="21006"/>
                  </a:lnTo>
                  <a:lnTo>
                    <a:pt x="19271" y="20690"/>
                  </a:lnTo>
                  <a:lnTo>
                    <a:pt x="19310" y="20373"/>
                  </a:lnTo>
                  <a:lnTo>
                    <a:pt x="19348" y="20057"/>
                  </a:lnTo>
                  <a:lnTo>
                    <a:pt x="19405" y="19406"/>
                  </a:lnTo>
                  <a:lnTo>
                    <a:pt x="19444" y="18736"/>
                  </a:lnTo>
                  <a:lnTo>
                    <a:pt x="19463" y="18065"/>
                  </a:lnTo>
                  <a:lnTo>
                    <a:pt x="19463" y="17385"/>
                  </a:lnTo>
                  <a:lnTo>
                    <a:pt x="19444" y="16705"/>
                  </a:lnTo>
                  <a:lnTo>
                    <a:pt x="19415" y="16025"/>
                  </a:lnTo>
                  <a:lnTo>
                    <a:pt x="19367" y="15345"/>
                  </a:lnTo>
                  <a:lnTo>
                    <a:pt x="19319" y="14684"/>
                  </a:lnTo>
                  <a:lnTo>
                    <a:pt x="19252" y="14023"/>
                  </a:lnTo>
                  <a:lnTo>
                    <a:pt x="19185" y="13381"/>
                  </a:lnTo>
                  <a:lnTo>
                    <a:pt x="19099" y="12759"/>
                  </a:lnTo>
                  <a:lnTo>
                    <a:pt x="19022" y="12146"/>
                  </a:lnTo>
                  <a:lnTo>
                    <a:pt x="18936" y="11571"/>
                  </a:lnTo>
                  <a:lnTo>
                    <a:pt x="18754" y="10498"/>
                  </a:lnTo>
                  <a:lnTo>
                    <a:pt x="18582" y="9560"/>
                  </a:lnTo>
                  <a:lnTo>
                    <a:pt x="18428" y="8774"/>
                  </a:lnTo>
                  <a:lnTo>
                    <a:pt x="18304" y="8190"/>
                  </a:lnTo>
                  <a:lnTo>
                    <a:pt x="18179" y="7692"/>
                  </a:lnTo>
                  <a:lnTo>
                    <a:pt x="18361" y="7663"/>
                  </a:lnTo>
                  <a:lnTo>
                    <a:pt x="18553" y="7625"/>
                  </a:lnTo>
                  <a:lnTo>
                    <a:pt x="18811" y="7567"/>
                  </a:lnTo>
                  <a:lnTo>
                    <a:pt x="19118" y="7491"/>
                  </a:lnTo>
                  <a:lnTo>
                    <a:pt x="19463" y="7395"/>
                  </a:lnTo>
                  <a:lnTo>
                    <a:pt x="19827" y="7280"/>
                  </a:lnTo>
                  <a:lnTo>
                    <a:pt x="20210" y="7136"/>
                  </a:lnTo>
                  <a:lnTo>
                    <a:pt x="20401" y="7060"/>
                  </a:lnTo>
                  <a:lnTo>
                    <a:pt x="20593" y="6974"/>
                  </a:lnTo>
                  <a:lnTo>
                    <a:pt x="20785" y="6878"/>
                  </a:lnTo>
                  <a:lnTo>
                    <a:pt x="20967" y="6782"/>
                  </a:lnTo>
                  <a:lnTo>
                    <a:pt x="21149" y="6677"/>
                  </a:lnTo>
                  <a:lnTo>
                    <a:pt x="21321" y="6571"/>
                  </a:lnTo>
                  <a:lnTo>
                    <a:pt x="21493" y="6456"/>
                  </a:lnTo>
                  <a:lnTo>
                    <a:pt x="21647" y="6322"/>
                  </a:lnTo>
                  <a:lnTo>
                    <a:pt x="21790" y="6198"/>
                  </a:lnTo>
                  <a:lnTo>
                    <a:pt x="21924" y="6054"/>
                  </a:lnTo>
                  <a:lnTo>
                    <a:pt x="22039" y="5910"/>
                  </a:lnTo>
                  <a:lnTo>
                    <a:pt x="22145" y="5757"/>
                  </a:lnTo>
                  <a:lnTo>
                    <a:pt x="22231" y="5594"/>
                  </a:lnTo>
                  <a:lnTo>
                    <a:pt x="22298" y="5422"/>
                  </a:lnTo>
                  <a:lnTo>
                    <a:pt x="22346" y="5240"/>
                  </a:lnTo>
                  <a:lnTo>
                    <a:pt x="22375" y="5058"/>
                  </a:lnTo>
                  <a:lnTo>
                    <a:pt x="22202" y="4943"/>
                  </a:lnTo>
                  <a:lnTo>
                    <a:pt x="21733" y="4627"/>
                  </a:lnTo>
                  <a:lnTo>
                    <a:pt x="21417" y="4397"/>
                  </a:lnTo>
                  <a:lnTo>
                    <a:pt x="21053" y="4139"/>
                  </a:lnTo>
                  <a:lnTo>
                    <a:pt x="20670" y="3851"/>
                  </a:lnTo>
                  <a:lnTo>
                    <a:pt x="20258" y="3535"/>
                  </a:lnTo>
                  <a:lnTo>
                    <a:pt x="19846" y="3190"/>
                  </a:lnTo>
                  <a:lnTo>
                    <a:pt x="19434" y="2836"/>
                  </a:lnTo>
                  <a:lnTo>
                    <a:pt x="19032" y="2462"/>
                  </a:lnTo>
                  <a:lnTo>
                    <a:pt x="18840" y="2271"/>
                  </a:lnTo>
                  <a:lnTo>
                    <a:pt x="18658" y="2089"/>
                  </a:lnTo>
                  <a:lnTo>
                    <a:pt x="18486" y="1897"/>
                  </a:lnTo>
                  <a:lnTo>
                    <a:pt x="18313" y="1706"/>
                  </a:lnTo>
                  <a:lnTo>
                    <a:pt x="18160" y="1514"/>
                  </a:lnTo>
                  <a:lnTo>
                    <a:pt x="18026" y="1323"/>
                  </a:lnTo>
                  <a:lnTo>
                    <a:pt x="17902" y="1131"/>
                  </a:lnTo>
                  <a:lnTo>
                    <a:pt x="17787" y="949"/>
                  </a:lnTo>
                  <a:lnTo>
                    <a:pt x="17691" y="767"/>
                  </a:lnTo>
                  <a:lnTo>
                    <a:pt x="17624" y="585"/>
                  </a:lnTo>
                  <a:lnTo>
                    <a:pt x="17518" y="556"/>
                  </a:lnTo>
                  <a:lnTo>
                    <a:pt x="17241" y="470"/>
                  </a:lnTo>
                  <a:lnTo>
                    <a:pt x="16800" y="355"/>
                  </a:lnTo>
                  <a:lnTo>
                    <a:pt x="16522" y="288"/>
                  </a:lnTo>
                  <a:lnTo>
                    <a:pt x="16225" y="231"/>
                  </a:lnTo>
                  <a:lnTo>
                    <a:pt x="15900" y="164"/>
                  </a:lnTo>
                  <a:lnTo>
                    <a:pt x="15545" y="116"/>
                  </a:lnTo>
                  <a:lnTo>
                    <a:pt x="15181" y="68"/>
                  </a:lnTo>
                  <a:lnTo>
                    <a:pt x="14798" y="30"/>
                  </a:lnTo>
                  <a:lnTo>
                    <a:pt x="14396" y="10"/>
                  </a:lnTo>
                  <a:lnTo>
                    <a:pt x="13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19"/>
            <p:cNvSpPr/>
            <p:nvPr/>
          </p:nvSpPr>
          <p:spPr>
            <a:xfrm>
              <a:off x="4538982" y="2285041"/>
              <a:ext cx="25207" cy="21799"/>
            </a:xfrm>
            <a:custGeom>
              <a:avLst/>
              <a:gdLst/>
              <a:ahLst/>
              <a:cxnLst/>
              <a:rect l="l" t="t" r="r" b="b"/>
              <a:pathLst>
                <a:path w="710" h="614" extrusionOk="0">
                  <a:moveTo>
                    <a:pt x="144" y="1"/>
                  </a:moveTo>
                  <a:lnTo>
                    <a:pt x="1" y="413"/>
                  </a:lnTo>
                  <a:lnTo>
                    <a:pt x="566" y="614"/>
                  </a:lnTo>
                  <a:lnTo>
                    <a:pt x="710" y="211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00" name="Google Shape;500;p19"/>
          <p:cNvGrpSpPr/>
          <p:nvPr/>
        </p:nvGrpSpPr>
        <p:grpSpPr>
          <a:xfrm>
            <a:off x="6033350" y="1109875"/>
            <a:ext cx="2769500" cy="596100"/>
            <a:chOff x="6033350" y="1109875"/>
            <a:chExt cx="2769500" cy="596100"/>
          </a:xfrm>
        </p:grpSpPr>
        <p:sp>
          <p:nvSpPr>
            <p:cNvPr id="501" name="Google Shape;501;p19"/>
            <p:cNvSpPr txBox="1"/>
            <p:nvPr/>
          </p:nvSpPr>
          <p:spPr>
            <a:xfrm>
              <a:off x="6708850" y="1167329"/>
              <a:ext cx="2094000" cy="4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50" b="1">
                  <a:solidFill>
                    <a:srgbClr val="292929"/>
                  </a:solidFill>
                  <a:highlight>
                    <a:srgbClr val="FFFFFF"/>
                  </a:highlight>
                </a:rPr>
                <a:t>Training and testing the model</a:t>
              </a:r>
              <a:endParaRPr sz="18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2" name="Google Shape;502;p19"/>
            <p:cNvSpPr/>
            <p:nvPr/>
          </p:nvSpPr>
          <p:spPr>
            <a:xfrm>
              <a:off x="6033350" y="1109875"/>
              <a:ext cx="596100" cy="5961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04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03" name="Google Shape;503;p19"/>
          <p:cNvGrpSpPr/>
          <p:nvPr/>
        </p:nvGrpSpPr>
        <p:grpSpPr>
          <a:xfrm>
            <a:off x="3297248" y="2589598"/>
            <a:ext cx="2656704" cy="596100"/>
            <a:chOff x="3297248" y="2589598"/>
            <a:chExt cx="2656704" cy="596100"/>
          </a:xfrm>
        </p:grpSpPr>
        <p:sp>
          <p:nvSpPr>
            <p:cNvPr id="504" name="Google Shape;504;p19"/>
            <p:cNvSpPr txBox="1"/>
            <p:nvPr/>
          </p:nvSpPr>
          <p:spPr>
            <a:xfrm>
              <a:off x="3972752" y="272176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Data Preprocessing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5" name="Google Shape;505;p19"/>
            <p:cNvSpPr/>
            <p:nvPr/>
          </p:nvSpPr>
          <p:spPr>
            <a:xfrm>
              <a:off x="3297248" y="2589598"/>
              <a:ext cx="596100" cy="596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06" name="Google Shape;506;p19"/>
          <p:cNvGrpSpPr/>
          <p:nvPr/>
        </p:nvGrpSpPr>
        <p:grpSpPr>
          <a:xfrm>
            <a:off x="3297248" y="4055023"/>
            <a:ext cx="2656704" cy="596100"/>
            <a:chOff x="3297248" y="4055023"/>
            <a:chExt cx="2656704" cy="596100"/>
          </a:xfrm>
        </p:grpSpPr>
        <p:sp>
          <p:nvSpPr>
            <p:cNvPr id="507" name="Google Shape;507;p19"/>
            <p:cNvSpPr txBox="1"/>
            <p:nvPr/>
          </p:nvSpPr>
          <p:spPr>
            <a:xfrm>
              <a:off x="3972752" y="4187183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Feature Selection 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08" name="Google Shape;508;p19"/>
            <p:cNvSpPr/>
            <p:nvPr/>
          </p:nvSpPr>
          <p:spPr>
            <a:xfrm>
              <a:off x="3297248" y="4055023"/>
              <a:ext cx="596100" cy="59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grpSp>
        <p:nvGrpSpPr>
          <p:cNvPr id="509" name="Google Shape;509;p19"/>
          <p:cNvGrpSpPr/>
          <p:nvPr/>
        </p:nvGrpSpPr>
        <p:grpSpPr>
          <a:xfrm>
            <a:off x="6033350" y="4056000"/>
            <a:ext cx="2656702" cy="596100"/>
            <a:chOff x="6033350" y="4056000"/>
            <a:chExt cx="2656702" cy="596100"/>
          </a:xfrm>
        </p:grpSpPr>
        <p:sp>
          <p:nvSpPr>
            <p:cNvPr id="510" name="Google Shape;510;p19"/>
            <p:cNvSpPr txBox="1"/>
            <p:nvPr/>
          </p:nvSpPr>
          <p:spPr>
            <a:xfrm>
              <a:off x="6708852" y="4188142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Comparison of the Apps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1" name="Google Shape;511;p19"/>
            <p:cNvSpPr/>
            <p:nvPr/>
          </p:nvSpPr>
          <p:spPr>
            <a:xfrm>
              <a:off x="6033350" y="4056000"/>
              <a:ext cx="596100" cy="596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06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512" name="Google Shape;512;p19"/>
          <p:cNvCxnSpPr>
            <a:stCxn id="438" idx="4"/>
            <a:endCxn id="505" idx="0"/>
          </p:cNvCxnSpPr>
          <p:nvPr/>
        </p:nvCxnSpPr>
        <p:spPr>
          <a:xfrm>
            <a:off x="3595299" y="1705974"/>
            <a:ext cx="0" cy="88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13" name="Google Shape;513;p19"/>
          <p:cNvGrpSpPr/>
          <p:nvPr/>
        </p:nvGrpSpPr>
        <p:grpSpPr>
          <a:xfrm>
            <a:off x="6033350" y="2616950"/>
            <a:ext cx="2656690" cy="596100"/>
            <a:chOff x="6033350" y="2616950"/>
            <a:chExt cx="2656690" cy="596100"/>
          </a:xfrm>
        </p:grpSpPr>
        <p:sp>
          <p:nvSpPr>
            <p:cNvPr id="514" name="Google Shape;514;p19"/>
            <p:cNvSpPr txBox="1"/>
            <p:nvPr/>
          </p:nvSpPr>
          <p:spPr>
            <a:xfrm>
              <a:off x="6708840" y="2749090"/>
              <a:ext cx="1981200" cy="33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Deploy the model</a:t>
              </a:r>
              <a:endParaRPr sz="1800" b="1" dirty="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515" name="Google Shape;515;p19"/>
            <p:cNvSpPr/>
            <p:nvPr/>
          </p:nvSpPr>
          <p:spPr>
            <a:xfrm>
              <a:off x="6033350" y="2616950"/>
              <a:ext cx="596100" cy="596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05</a:t>
              </a:r>
              <a:endParaRPr sz="1800" dirty="0">
                <a:solidFill>
                  <a:schemeClr val="lt1"/>
                </a:solidFill>
              </a:endParaRPr>
            </a:p>
          </p:txBody>
        </p:sp>
      </p:grpSp>
      <p:cxnSp>
        <p:nvCxnSpPr>
          <p:cNvPr id="516" name="Google Shape;516;p19"/>
          <p:cNvCxnSpPr>
            <a:stCxn id="505" idx="4"/>
            <a:endCxn id="508" idx="0"/>
          </p:cNvCxnSpPr>
          <p:nvPr/>
        </p:nvCxnSpPr>
        <p:spPr>
          <a:xfrm>
            <a:off x="3595298" y="3185698"/>
            <a:ext cx="0" cy="86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7" name="Google Shape;517;p19"/>
          <p:cNvCxnSpPr>
            <a:stCxn id="502" idx="4"/>
            <a:endCxn id="515" idx="0"/>
          </p:cNvCxnSpPr>
          <p:nvPr/>
        </p:nvCxnSpPr>
        <p:spPr>
          <a:xfrm>
            <a:off x="6331400" y="1705975"/>
            <a:ext cx="0" cy="9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p19"/>
          <p:cNvCxnSpPr>
            <a:stCxn id="515" idx="4"/>
            <a:endCxn id="511" idx="0"/>
          </p:cNvCxnSpPr>
          <p:nvPr/>
        </p:nvCxnSpPr>
        <p:spPr>
          <a:xfrm>
            <a:off x="6331400" y="3213050"/>
            <a:ext cx="0" cy="8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0"/>
          <p:cNvSpPr/>
          <p:nvPr/>
        </p:nvSpPr>
        <p:spPr>
          <a:xfrm>
            <a:off x="3536850" y="2469150"/>
            <a:ext cx="4667400" cy="800100"/>
          </a:xfrm>
          <a:prstGeom prst="roundRect">
            <a:avLst>
              <a:gd name="adj" fmla="val 50000"/>
            </a:avLst>
          </a:prstGeom>
          <a:solidFill>
            <a:srgbClr val="EA48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4" name="Google Shape;524;p20"/>
          <p:cNvSpPr/>
          <p:nvPr/>
        </p:nvSpPr>
        <p:spPr>
          <a:xfrm>
            <a:off x="4502925" y="737725"/>
            <a:ext cx="4966200" cy="800100"/>
          </a:xfrm>
          <a:prstGeom prst="roundRect">
            <a:avLst>
              <a:gd name="adj" fmla="val 50000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25" name="Google Shape;525;p20"/>
          <p:cNvGrpSpPr/>
          <p:nvPr/>
        </p:nvGrpSpPr>
        <p:grpSpPr>
          <a:xfrm>
            <a:off x="-1" y="3255970"/>
            <a:ext cx="2909328" cy="2471118"/>
            <a:chOff x="726125" y="238125"/>
            <a:chExt cx="6167750" cy="5238750"/>
          </a:xfrm>
        </p:grpSpPr>
        <p:sp>
          <p:nvSpPr>
            <p:cNvPr id="526" name="Google Shape;526;p20"/>
            <p:cNvSpPr/>
            <p:nvPr/>
          </p:nvSpPr>
          <p:spPr>
            <a:xfrm>
              <a:off x="726125" y="238125"/>
              <a:ext cx="6167750" cy="5238750"/>
            </a:xfrm>
            <a:custGeom>
              <a:avLst/>
              <a:gdLst/>
              <a:ahLst/>
              <a:cxnLst/>
              <a:rect l="l" t="t" r="r" b="b"/>
              <a:pathLst>
                <a:path w="246710" h="209550" extrusionOk="0">
                  <a:moveTo>
                    <a:pt x="113232" y="0"/>
                  </a:moveTo>
                  <a:lnTo>
                    <a:pt x="112679" y="26"/>
                  </a:lnTo>
                  <a:lnTo>
                    <a:pt x="112140" y="66"/>
                  </a:lnTo>
                  <a:lnTo>
                    <a:pt x="111587" y="118"/>
                  </a:lnTo>
                  <a:lnTo>
                    <a:pt x="111047" y="171"/>
                  </a:lnTo>
                  <a:lnTo>
                    <a:pt x="110507" y="250"/>
                  </a:lnTo>
                  <a:lnTo>
                    <a:pt x="109981" y="342"/>
                  </a:lnTo>
                  <a:lnTo>
                    <a:pt x="109441" y="448"/>
                  </a:lnTo>
                  <a:lnTo>
                    <a:pt x="108915" y="566"/>
                  </a:lnTo>
                  <a:lnTo>
                    <a:pt x="108388" y="698"/>
                  </a:lnTo>
                  <a:lnTo>
                    <a:pt x="107875" y="842"/>
                  </a:lnTo>
                  <a:lnTo>
                    <a:pt x="107361" y="1000"/>
                  </a:lnTo>
                  <a:lnTo>
                    <a:pt x="106848" y="1172"/>
                  </a:lnTo>
                  <a:lnTo>
                    <a:pt x="106335" y="1356"/>
                  </a:lnTo>
                  <a:lnTo>
                    <a:pt x="105834" y="1553"/>
                  </a:lnTo>
                  <a:lnTo>
                    <a:pt x="105347" y="1764"/>
                  </a:lnTo>
                  <a:lnTo>
                    <a:pt x="104847" y="1988"/>
                  </a:lnTo>
                  <a:lnTo>
                    <a:pt x="104373" y="2211"/>
                  </a:lnTo>
                  <a:lnTo>
                    <a:pt x="103886" y="2462"/>
                  </a:lnTo>
                  <a:lnTo>
                    <a:pt x="103412" y="2725"/>
                  </a:lnTo>
                  <a:lnTo>
                    <a:pt x="102952" y="2988"/>
                  </a:lnTo>
                  <a:lnTo>
                    <a:pt x="102491" y="3278"/>
                  </a:lnTo>
                  <a:lnTo>
                    <a:pt x="102043" y="3567"/>
                  </a:lnTo>
                  <a:lnTo>
                    <a:pt x="101596" y="3870"/>
                  </a:lnTo>
                  <a:lnTo>
                    <a:pt x="101161" y="4186"/>
                  </a:lnTo>
                  <a:lnTo>
                    <a:pt x="100740" y="4515"/>
                  </a:lnTo>
                  <a:lnTo>
                    <a:pt x="100319" y="4857"/>
                  </a:lnTo>
                  <a:lnTo>
                    <a:pt x="99898" y="5200"/>
                  </a:lnTo>
                  <a:lnTo>
                    <a:pt x="99503" y="5568"/>
                  </a:lnTo>
                  <a:lnTo>
                    <a:pt x="99108" y="5937"/>
                  </a:lnTo>
                  <a:lnTo>
                    <a:pt x="98726" y="6318"/>
                  </a:lnTo>
                  <a:lnTo>
                    <a:pt x="98344" y="6713"/>
                  </a:lnTo>
                  <a:lnTo>
                    <a:pt x="97923" y="6371"/>
                  </a:lnTo>
                  <a:lnTo>
                    <a:pt x="97489" y="6042"/>
                  </a:lnTo>
                  <a:lnTo>
                    <a:pt x="97068" y="5713"/>
                  </a:lnTo>
                  <a:lnTo>
                    <a:pt x="96620" y="5397"/>
                  </a:lnTo>
                  <a:lnTo>
                    <a:pt x="96186" y="5094"/>
                  </a:lnTo>
                  <a:lnTo>
                    <a:pt x="95738" y="4792"/>
                  </a:lnTo>
                  <a:lnTo>
                    <a:pt x="95277" y="4502"/>
                  </a:lnTo>
                  <a:lnTo>
                    <a:pt x="94817" y="4225"/>
                  </a:lnTo>
                  <a:lnTo>
                    <a:pt x="94356" y="3949"/>
                  </a:lnTo>
                  <a:lnTo>
                    <a:pt x="93895" y="3699"/>
                  </a:lnTo>
                  <a:lnTo>
                    <a:pt x="93421" y="3449"/>
                  </a:lnTo>
                  <a:lnTo>
                    <a:pt x="92934" y="3199"/>
                  </a:lnTo>
                  <a:lnTo>
                    <a:pt x="92460" y="2962"/>
                  </a:lnTo>
                  <a:lnTo>
                    <a:pt x="91973" y="2751"/>
                  </a:lnTo>
                  <a:lnTo>
                    <a:pt x="91486" y="2527"/>
                  </a:lnTo>
                  <a:lnTo>
                    <a:pt x="90986" y="2330"/>
                  </a:lnTo>
                  <a:lnTo>
                    <a:pt x="90499" y="2132"/>
                  </a:lnTo>
                  <a:lnTo>
                    <a:pt x="89999" y="1948"/>
                  </a:lnTo>
                  <a:lnTo>
                    <a:pt x="89485" y="1777"/>
                  </a:lnTo>
                  <a:lnTo>
                    <a:pt x="88985" y="1606"/>
                  </a:lnTo>
                  <a:lnTo>
                    <a:pt x="88472" y="1448"/>
                  </a:lnTo>
                  <a:lnTo>
                    <a:pt x="87958" y="1303"/>
                  </a:lnTo>
                  <a:lnTo>
                    <a:pt x="87432" y="1172"/>
                  </a:lnTo>
                  <a:lnTo>
                    <a:pt x="86918" y="1040"/>
                  </a:lnTo>
                  <a:lnTo>
                    <a:pt x="86392" y="921"/>
                  </a:lnTo>
                  <a:lnTo>
                    <a:pt x="85865" y="816"/>
                  </a:lnTo>
                  <a:lnTo>
                    <a:pt x="85326" y="724"/>
                  </a:lnTo>
                  <a:lnTo>
                    <a:pt x="84799" y="632"/>
                  </a:lnTo>
                  <a:lnTo>
                    <a:pt x="84259" y="553"/>
                  </a:lnTo>
                  <a:lnTo>
                    <a:pt x="83720" y="487"/>
                  </a:lnTo>
                  <a:lnTo>
                    <a:pt x="83180" y="434"/>
                  </a:lnTo>
                  <a:lnTo>
                    <a:pt x="82640" y="395"/>
                  </a:lnTo>
                  <a:lnTo>
                    <a:pt x="81956" y="316"/>
                  </a:lnTo>
                  <a:lnTo>
                    <a:pt x="81271" y="276"/>
                  </a:lnTo>
                  <a:lnTo>
                    <a:pt x="80587" y="237"/>
                  </a:lnTo>
                  <a:lnTo>
                    <a:pt x="79718" y="237"/>
                  </a:lnTo>
                  <a:lnTo>
                    <a:pt x="79547" y="263"/>
                  </a:lnTo>
                  <a:lnTo>
                    <a:pt x="79376" y="290"/>
                  </a:lnTo>
                  <a:lnTo>
                    <a:pt x="79205" y="342"/>
                  </a:lnTo>
                  <a:lnTo>
                    <a:pt x="78678" y="369"/>
                  </a:lnTo>
                  <a:lnTo>
                    <a:pt x="78138" y="408"/>
                  </a:lnTo>
                  <a:lnTo>
                    <a:pt x="77612" y="461"/>
                  </a:lnTo>
                  <a:lnTo>
                    <a:pt x="77085" y="513"/>
                  </a:lnTo>
                  <a:lnTo>
                    <a:pt x="76572" y="579"/>
                  </a:lnTo>
                  <a:lnTo>
                    <a:pt x="76045" y="658"/>
                  </a:lnTo>
                  <a:lnTo>
                    <a:pt x="75532" y="750"/>
                  </a:lnTo>
                  <a:lnTo>
                    <a:pt x="75019" y="842"/>
                  </a:lnTo>
                  <a:lnTo>
                    <a:pt x="74505" y="948"/>
                  </a:lnTo>
                  <a:lnTo>
                    <a:pt x="74005" y="1066"/>
                  </a:lnTo>
                  <a:lnTo>
                    <a:pt x="73505" y="1198"/>
                  </a:lnTo>
                  <a:lnTo>
                    <a:pt x="73005" y="1330"/>
                  </a:lnTo>
                  <a:lnTo>
                    <a:pt x="72504" y="1474"/>
                  </a:lnTo>
                  <a:lnTo>
                    <a:pt x="72004" y="1619"/>
                  </a:lnTo>
                  <a:lnTo>
                    <a:pt x="71517" y="1777"/>
                  </a:lnTo>
                  <a:lnTo>
                    <a:pt x="71030" y="1948"/>
                  </a:lnTo>
                  <a:lnTo>
                    <a:pt x="70543" y="2132"/>
                  </a:lnTo>
                  <a:lnTo>
                    <a:pt x="70069" y="2317"/>
                  </a:lnTo>
                  <a:lnTo>
                    <a:pt x="69595" y="2514"/>
                  </a:lnTo>
                  <a:lnTo>
                    <a:pt x="69121" y="2712"/>
                  </a:lnTo>
                  <a:lnTo>
                    <a:pt x="68661" y="2922"/>
                  </a:lnTo>
                  <a:lnTo>
                    <a:pt x="68200" y="3146"/>
                  </a:lnTo>
                  <a:lnTo>
                    <a:pt x="67739" y="3370"/>
                  </a:lnTo>
                  <a:lnTo>
                    <a:pt x="67292" y="3607"/>
                  </a:lnTo>
                  <a:lnTo>
                    <a:pt x="66831" y="3857"/>
                  </a:lnTo>
                  <a:lnTo>
                    <a:pt x="66397" y="4107"/>
                  </a:lnTo>
                  <a:lnTo>
                    <a:pt x="65949" y="4370"/>
                  </a:lnTo>
                  <a:lnTo>
                    <a:pt x="65528" y="4634"/>
                  </a:lnTo>
                  <a:lnTo>
                    <a:pt x="65093" y="4910"/>
                  </a:lnTo>
                  <a:lnTo>
                    <a:pt x="64672" y="5200"/>
                  </a:lnTo>
                  <a:lnTo>
                    <a:pt x="64251" y="5489"/>
                  </a:lnTo>
                  <a:lnTo>
                    <a:pt x="63843" y="5779"/>
                  </a:lnTo>
                  <a:lnTo>
                    <a:pt x="63435" y="6095"/>
                  </a:lnTo>
                  <a:lnTo>
                    <a:pt x="63027" y="6397"/>
                  </a:lnTo>
                  <a:lnTo>
                    <a:pt x="62632" y="6727"/>
                  </a:lnTo>
                  <a:lnTo>
                    <a:pt x="62250" y="7056"/>
                  </a:lnTo>
                  <a:lnTo>
                    <a:pt x="61855" y="7385"/>
                  </a:lnTo>
                  <a:lnTo>
                    <a:pt x="61487" y="7727"/>
                  </a:lnTo>
                  <a:lnTo>
                    <a:pt x="61105" y="8082"/>
                  </a:lnTo>
                  <a:lnTo>
                    <a:pt x="60749" y="8438"/>
                  </a:lnTo>
                  <a:lnTo>
                    <a:pt x="60381" y="8793"/>
                  </a:lnTo>
                  <a:lnTo>
                    <a:pt x="60039" y="9162"/>
                  </a:lnTo>
                  <a:lnTo>
                    <a:pt x="59683" y="9544"/>
                  </a:lnTo>
                  <a:lnTo>
                    <a:pt x="59354" y="9925"/>
                  </a:lnTo>
                  <a:lnTo>
                    <a:pt x="59012" y="10307"/>
                  </a:lnTo>
                  <a:lnTo>
                    <a:pt x="58683" y="10702"/>
                  </a:lnTo>
                  <a:lnTo>
                    <a:pt x="58367" y="11097"/>
                  </a:lnTo>
                  <a:lnTo>
                    <a:pt x="58064" y="11505"/>
                  </a:lnTo>
                  <a:lnTo>
                    <a:pt x="57748" y="11926"/>
                  </a:lnTo>
                  <a:lnTo>
                    <a:pt x="57459" y="12347"/>
                  </a:lnTo>
                  <a:lnTo>
                    <a:pt x="57169" y="12769"/>
                  </a:lnTo>
                  <a:lnTo>
                    <a:pt x="56879" y="13203"/>
                  </a:lnTo>
                  <a:lnTo>
                    <a:pt x="56616" y="13637"/>
                  </a:lnTo>
                  <a:lnTo>
                    <a:pt x="56340" y="14072"/>
                  </a:lnTo>
                  <a:lnTo>
                    <a:pt x="56090" y="14519"/>
                  </a:lnTo>
                  <a:lnTo>
                    <a:pt x="55826" y="14980"/>
                  </a:lnTo>
                  <a:lnTo>
                    <a:pt x="55589" y="15441"/>
                  </a:lnTo>
                  <a:lnTo>
                    <a:pt x="55352" y="15902"/>
                  </a:lnTo>
                  <a:lnTo>
                    <a:pt x="55129" y="16375"/>
                  </a:lnTo>
                  <a:lnTo>
                    <a:pt x="54905" y="16849"/>
                  </a:lnTo>
                  <a:lnTo>
                    <a:pt x="54694" y="17323"/>
                  </a:lnTo>
                  <a:lnTo>
                    <a:pt x="54497" y="17810"/>
                  </a:lnTo>
                  <a:lnTo>
                    <a:pt x="54299" y="18297"/>
                  </a:lnTo>
                  <a:lnTo>
                    <a:pt x="54115" y="18798"/>
                  </a:lnTo>
                  <a:lnTo>
                    <a:pt x="53523" y="18719"/>
                  </a:lnTo>
                  <a:lnTo>
                    <a:pt x="52917" y="18666"/>
                  </a:lnTo>
                  <a:lnTo>
                    <a:pt x="52220" y="18587"/>
                  </a:lnTo>
                  <a:lnTo>
                    <a:pt x="51522" y="18534"/>
                  </a:lnTo>
                  <a:lnTo>
                    <a:pt x="50811" y="18495"/>
                  </a:lnTo>
                  <a:lnTo>
                    <a:pt x="50113" y="18482"/>
                  </a:lnTo>
                  <a:lnTo>
                    <a:pt x="49521" y="18495"/>
                  </a:lnTo>
                  <a:lnTo>
                    <a:pt x="48916" y="18521"/>
                  </a:lnTo>
                  <a:lnTo>
                    <a:pt x="48336" y="18561"/>
                  </a:lnTo>
                  <a:lnTo>
                    <a:pt x="47744" y="18613"/>
                  </a:lnTo>
                  <a:lnTo>
                    <a:pt x="47165" y="18679"/>
                  </a:lnTo>
                  <a:lnTo>
                    <a:pt x="46586" y="18758"/>
                  </a:lnTo>
                  <a:lnTo>
                    <a:pt x="46006" y="18850"/>
                  </a:lnTo>
                  <a:lnTo>
                    <a:pt x="45440" y="18955"/>
                  </a:lnTo>
                  <a:lnTo>
                    <a:pt x="44874" y="19087"/>
                  </a:lnTo>
                  <a:lnTo>
                    <a:pt x="44321" y="19219"/>
                  </a:lnTo>
                  <a:lnTo>
                    <a:pt x="43769" y="19364"/>
                  </a:lnTo>
                  <a:lnTo>
                    <a:pt x="43216" y="19535"/>
                  </a:lnTo>
                  <a:lnTo>
                    <a:pt x="42676" y="19706"/>
                  </a:lnTo>
                  <a:lnTo>
                    <a:pt x="42149" y="19903"/>
                  </a:lnTo>
                  <a:lnTo>
                    <a:pt x="41610" y="20101"/>
                  </a:lnTo>
                  <a:lnTo>
                    <a:pt x="41096" y="20311"/>
                  </a:lnTo>
                  <a:lnTo>
                    <a:pt x="40570" y="20535"/>
                  </a:lnTo>
                  <a:lnTo>
                    <a:pt x="40070" y="20772"/>
                  </a:lnTo>
                  <a:lnTo>
                    <a:pt x="39556" y="21035"/>
                  </a:lnTo>
                  <a:lnTo>
                    <a:pt x="39069" y="21285"/>
                  </a:lnTo>
                  <a:lnTo>
                    <a:pt x="38569" y="21562"/>
                  </a:lnTo>
                  <a:lnTo>
                    <a:pt x="38095" y="21851"/>
                  </a:lnTo>
                  <a:lnTo>
                    <a:pt x="37621" y="22141"/>
                  </a:lnTo>
                  <a:lnTo>
                    <a:pt x="37147" y="22457"/>
                  </a:lnTo>
                  <a:lnTo>
                    <a:pt x="36687" y="22773"/>
                  </a:lnTo>
                  <a:lnTo>
                    <a:pt x="36239" y="23102"/>
                  </a:lnTo>
                  <a:lnTo>
                    <a:pt x="35792" y="23444"/>
                  </a:lnTo>
                  <a:lnTo>
                    <a:pt x="35357" y="23786"/>
                  </a:lnTo>
                  <a:lnTo>
                    <a:pt x="34936" y="24155"/>
                  </a:lnTo>
                  <a:lnTo>
                    <a:pt x="34528" y="24524"/>
                  </a:lnTo>
                  <a:lnTo>
                    <a:pt x="34120" y="24905"/>
                  </a:lnTo>
                  <a:lnTo>
                    <a:pt x="33712" y="25287"/>
                  </a:lnTo>
                  <a:lnTo>
                    <a:pt x="33330" y="25682"/>
                  </a:lnTo>
                  <a:lnTo>
                    <a:pt x="32948" y="26090"/>
                  </a:lnTo>
                  <a:lnTo>
                    <a:pt x="32580" y="26511"/>
                  </a:lnTo>
                  <a:lnTo>
                    <a:pt x="32211" y="26933"/>
                  </a:lnTo>
                  <a:lnTo>
                    <a:pt x="31869" y="27367"/>
                  </a:lnTo>
                  <a:lnTo>
                    <a:pt x="31527" y="27815"/>
                  </a:lnTo>
                  <a:lnTo>
                    <a:pt x="31197" y="28262"/>
                  </a:lnTo>
                  <a:lnTo>
                    <a:pt x="30882" y="28723"/>
                  </a:lnTo>
                  <a:lnTo>
                    <a:pt x="30566" y="29184"/>
                  </a:lnTo>
                  <a:lnTo>
                    <a:pt x="30276" y="29657"/>
                  </a:lnTo>
                  <a:lnTo>
                    <a:pt x="29986" y="30144"/>
                  </a:lnTo>
                  <a:lnTo>
                    <a:pt x="29710" y="30632"/>
                  </a:lnTo>
                  <a:lnTo>
                    <a:pt x="29460" y="31132"/>
                  </a:lnTo>
                  <a:lnTo>
                    <a:pt x="29210" y="31632"/>
                  </a:lnTo>
                  <a:lnTo>
                    <a:pt x="28960" y="32145"/>
                  </a:lnTo>
                  <a:lnTo>
                    <a:pt x="28736" y="32659"/>
                  </a:lnTo>
                  <a:lnTo>
                    <a:pt x="28525" y="33185"/>
                  </a:lnTo>
                  <a:lnTo>
                    <a:pt x="28328" y="33712"/>
                  </a:lnTo>
                  <a:lnTo>
                    <a:pt x="28130" y="34251"/>
                  </a:lnTo>
                  <a:lnTo>
                    <a:pt x="27959" y="34791"/>
                  </a:lnTo>
                  <a:lnTo>
                    <a:pt x="27788" y="35344"/>
                  </a:lnTo>
                  <a:lnTo>
                    <a:pt x="27643" y="35897"/>
                  </a:lnTo>
                  <a:lnTo>
                    <a:pt x="27512" y="36450"/>
                  </a:lnTo>
                  <a:lnTo>
                    <a:pt x="27380" y="37016"/>
                  </a:lnTo>
                  <a:lnTo>
                    <a:pt x="27275" y="37582"/>
                  </a:lnTo>
                  <a:lnTo>
                    <a:pt x="27183" y="38148"/>
                  </a:lnTo>
                  <a:lnTo>
                    <a:pt x="27104" y="38727"/>
                  </a:lnTo>
                  <a:lnTo>
                    <a:pt x="27038" y="39319"/>
                  </a:lnTo>
                  <a:lnTo>
                    <a:pt x="26985" y="39899"/>
                  </a:lnTo>
                  <a:lnTo>
                    <a:pt x="26946" y="40491"/>
                  </a:lnTo>
                  <a:lnTo>
                    <a:pt x="26919" y="41083"/>
                  </a:lnTo>
                  <a:lnTo>
                    <a:pt x="26906" y="41676"/>
                  </a:lnTo>
                  <a:lnTo>
                    <a:pt x="26919" y="42479"/>
                  </a:lnTo>
                  <a:lnTo>
                    <a:pt x="26959" y="43268"/>
                  </a:lnTo>
                  <a:lnTo>
                    <a:pt x="27038" y="44045"/>
                  </a:lnTo>
                  <a:lnTo>
                    <a:pt x="27130" y="44822"/>
                  </a:lnTo>
                  <a:lnTo>
                    <a:pt x="27248" y="45598"/>
                  </a:lnTo>
                  <a:lnTo>
                    <a:pt x="27393" y="46375"/>
                  </a:lnTo>
                  <a:lnTo>
                    <a:pt x="27564" y="47139"/>
                  </a:lnTo>
                  <a:lnTo>
                    <a:pt x="27762" y="47902"/>
                  </a:lnTo>
                  <a:lnTo>
                    <a:pt x="27354" y="48034"/>
                  </a:lnTo>
                  <a:lnTo>
                    <a:pt x="26972" y="48165"/>
                  </a:lnTo>
                  <a:lnTo>
                    <a:pt x="26577" y="48323"/>
                  </a:lnTo>
                  <a:lnTo>
                    <a:pt x="26195" y="48468"/>
                  </a:lnTo>
                  <a:lnTo>
                    <a:pt x="25814" y="48639"/>
                  </a:lnTo>
                  <a:lnTo>
                    <a:pt x="25432" y="48810"/>
                  </a:lnTo>
                  <a:lnTo>
                    <a:pt x="25050" y="48981"/>
                  </a:lnTo>
                  <a:lnTo>
                    <a:pt x="24682" y="49166"/>
                  </a:lnTo>
                  <a:lnTo>
                    <a:pt x="24326" y="49363"/>
                  </a:lnTo>
                  <a:lnTo>
                    <a:pt x="23958" y="49561"/>
                  </a:lnTo>
                  <a:lnTo>
                    <a:pt x="23602" y="49758"/>
                  </a:lnTo>
                  <a:lnTo>
                    <a:pt x="23260" y="49969"/>
                  </a:lnTo>
                  <a:lnTo>
                    <a:pt x="22904" y="50192"/>
                  </a:lnTo>
                  <a:lnTo>
                    <a:pt x="22562" y="50416"/>
                  </a:lnTo>
                  <a:lnTo>
                    <a:pt x="22233" y="50640"/>
                  </a:lnTo>
                  <a:lnTo>
                    <a:pt x="21904" y="50877"/>
                  </a:lnTo>
                  <a:lnTo>
                    <a:pt x="21575" y="51127"/>
                  </a:lnTo>
                  <a:lnTo>
                    <a:pt x="21246" y="51377"/>
                  </a:lnTo>
                  <a:lnTo>
                    <a:pt x="20930" y="51627"/>
                  </a:lnTo>
                  <a:lnTo>
                    <a:pt x="20627" y="51891"/>
                  </a:lnTo>
                  <a:lnTo>
                    <a:pt x="20022" y="52430"/>
                  </a:lnTo>
                  <a:lnTo>
                    <a:pt x="19429" y="52996"/>
                  </a:lnTo>
                  <a:lnTo>
                    <a:pt x="18876" y="53576"/>
                  </a:lnTo>
                  <a:lnTo>
                    <a:pt x="18337" y="54181"/>
                  </a:lnTo>
                  <a:lnTo>
                    <a:pt x="17823" y="54800"/>
                  </a:lnTo>
                  <a:lnTo>
                    <a:pt x="17323" y="55445"/>
                  </a:lnTo>
                  <a:lnTo>
                    <a:pt x="16862" y="56116"/>
                  </a:lnTo>
                  <a:lnTo>
                    <a:pt x="16428" y="56787"/>
                  </a:lnTo>
                  <a:lnTo>
                    <a:pt x="16217" y="57143"/>
                  </a:lnTo>
                  <a:lnTo>
                    <a:pt x="16007" y="57485"/>
                  </a:lnTo>
                  <a:lnTo>
                    <a:pt x="15809" y="57840"/>
                  </a:lnTo>
                  <a:lnTo>
                    <a:pt x="15625" y="58209"/>
                  </a:lnTo>
                  <a:lnTo>
                    <a:pt x="15441" y="58564"/>
                  </a:lnTo>
                  <a:lnTo>
                    <a:pt x="15270" y="58933"/>
                  </a:lnTo>
                  <a:lnTo>
                    <a:pt x="15099" y="59315"/>
                  </a:lnTo>
                  <a:lnTo>
                    <a:pt x="14941" y="59683"/>
                  </a:lnTo>
                  <a:lnTo>
                    <a:pt x="14783" y="60065"/>
                  </a:lnTo>
                  <a:lnTo>
                    <a:pt x="14638" y="60447"/>
                  </a:lnTo>
                  <a:lnTo>
                    <a:pt x="14493" y="60829"/>
                  </a:lnTo>
                  <a:lnTo>
                    <a:pt x="14361" y="61224"/>
                  </a:lnTo>
                  <a:lnTo>
                    <a:pt x="14230" y="61618"/>
                  </a:lnTo>
                  <a:lnTo>
                    <a:pt x="14111" y="62013"/>
                  </a:lnTo>
                  <a:lnTo>
                    <a:pt x="14006" y="62408"/>
                  </a:lnTo>
                  <a:lnTo>
                    <a:pt x="13901" y="62816"/>
                  </a:lnTo>
                  <a:lnTo>
                    <a:pt x="13808" y="63211"/>
                  </a:lnTo>
                  <a:lnTo>
                    <a:pt x="13716" y="63619"/>
                  </a:lnTo>
                  <a:lnTo>
                    <a:pt x="13637" y="64027"/>
                  </a:lnTo>
                  <a:lnTo>
                    <a:pt x="13572" y="64449"/>
                  </a:lnTo>
                  <a:lnTo>
                    <a:pt x="13506" y="64857"/>
                  </a:lnTo>
                  <a:lnTo>
                    <a:pt x="13453" y="65278"/>
                  </a:lnTo>
                  <a:lnTo>
                    <a:pt x="13400" y="65699"/>
                  </a:lnTo>
                  <a:lnTo>
                    <a:pt x="13374" y="66120"/>
                  </a:lnTo>
                  <a:lnTo>
                    <a:pt x="13335" y="66555"/>
                  </a:lnTo>
                  <a:lnTo>
                    <a:pt x="13321" y="66976"/>
                  </a:lnTo>
                  <a:lnTo>
                    <a:pt x="13308" y="67410"/>
                  </a:lnTo>
                  <a:lnTo>
                    <a:pt x="13295" y="67832"/>
                  </a:lnTo>
                  <a:lnTo>
                    <a:pt x="13308" y="68608"/>
                  </a:lnTo>
                  <a:lnTo>
                    <a:pt x="13361" y="69385"/>
                  </a:lnTo>
                  <a:lnTo>
                    <a:pt x="13427" y="70148"/>
                  </a:lnTo>
                  <a:lnTo>
                    <a:pt x="13519" y="70912"/>
                  </a:lnTo>
                  <a:lnTo>
                    <a:pt x="13651" y="71675"/>
                  </a:lnTo>
                  <a:lnTo>
                    <a:pt x="13808" y="72426"/>
                  </a:lnTo>
                  <a:lnTo>
                    <a:pt x="13993" y="73176"/>
                  </a:lnTo>
                  <a:lnTo>
                    <a:pt x="14203" y="73913"/>
                  </a:lnTo>
                  <a:lnTo>
                    <a:pt x="13795" y="74111"/>
                  </a:lnTo>
                  <a:lnTo>
                    <a:pt x="13400" y="74321"/>
                  </a:lnTo>
                  <a:lnTo>
                    <a:pt x="13006" y="74532"/>
                  </a:lnTo>
                  <a:lnTo>
                    <a:pt x="12624" y="74742"/>
                  </a:lnTo>
                  <a:lnTo>
                    <a:pt x="11860" y="75190"/>
                  </a:lnTo>
                  <a:lnTo>
                    <a:pt x="11123" y="75677"/>
                  </a:lnTo>
                  <a:lnTo>
                    <a:pt x="10399" y="76177"/>
                  </a:lnTo>
                  <a:lnTo>
                    <a:pt x="9701" y="76704"/>
                  </a:lnTo>
                  <a:lnTo>
                    <a:pt x="9017" y="77244"/>
                  </a:lnTo>
                  <a:lnTo>
                    <a:pt x="8359" y="77823"/>
                  </a:lnTo>
                  <a:lnTo>
                    <a:pt x="7714" y="78415"/>
                  </a:lnTo>
                  <a:lnTo>
                    <a:pt x="7095" y="79034"/>
                  </a:lnTo>
                  <a:lnTo>
                    <a:pt x="6503" y="79666"/>
                  </a:lnTo>
                  <a:lnTo>
                    <a:pt x="5924" y="80324"/>
                  </a:lnTo>
                  <a:lnTo>
                    <a:pt x="5384" y="80995"/>
                  </a:lnTo>
                  <a:lnTo>
                    <a:pt x="4857" y="81680"/>
                  </a:lnTo>
                  <a:lnTo>
                    <a:pt x="4357" y="82390"/>
                  </a:lnTo>
                  <a:lnTo>
                    <a:pt x="3870" y="83114"/>
                  </a:lnTo>
                  <a:lnTo>
                    <a:pt x="3423" y="83865"/>
                  </a:lnTo>
                  <a:lnTo>
                    <a:pt x="3001" y="84615"/>
                  </a:lnTo>
                  <a:lnTo>
                    <a:pt x="2593" y="85392"/>
                  </a:lnTo>
                  <a:lnTo>
                    <a:pt x="2225" y="86182"/>
                  </a:lnTo>
                  <a:lnTo>
                    <a:pt x="1882" y="86985"/>
                  </a:lnTo>
                  <a:lnTo>
                    <a:pt x="1553" y="87801"/>
                  </a:lnTo>
                  <a:lnTo>
                    <a:pt x="1264" y="88617"/>
                  </a:lnTo>
                  <a:lnTo>
                    <a:pt x="1000" y="89459"/>
                  </a:lnTo>
                  <a:lnTo>
                    <a:pt x="777" y="90302"/>
                  </a:lnTo>
                  <a:lnTo>
                    <a:pt x="566" y="91171"/>
                  </a:lnTo>
                  <a:lnTo>
                    <a:pt x="395" y="92039"/>
                  </a:lnTo>
                  <a:lnTo>
                    <a:pt x="316" y="92474"/>
                  </a:lnTo>
                  <a:lnTo>
                    <a:pt x="250" y="92908"/>
                  </a:lnTo>
                  <a:lnTo>
                    <a:pt x="197" y="93356"/>
                  </a:lnTo>
                  <a:lnTo>
                    <a:pt x="145" y="93790"/>
                  </a:lnTo>
                  <a:lnTo>
                    <a:pt x="92" y="94238"/>
                  </a:lnTo>
                  <a:lnTo>
                    <a:pt x="66" y="94685"/>
                  </a:lnTo>
                  <a:lnTo>
                    <a:pt x="26" y="95133"/>
                  </a:lnTo>
                  <a:lnTo>
                    <a:pt x="13" y="95580"/>
                  </a:lnTo>
                  <a:lnTo>
                    <a:pt x="0" y="96041"/>
                  </a:lnTo>
                  <a:lnTo>
                    <a:pt x="0" y="96489"/>
                  </a:lnTo>
                  <a:lnTo>
                    <a:pt x="0" y="97068"/>
                  </a:lnTo>
                  <a:lnTo>
                    <a:pt x="26" y="97647"/>
                  </a:lnTo>
                  <a:lnTo>
                    <a:pt x="53" y="98213"/>
                  </a:lnTo>
                  <a:lnTo>
                    <a:pt x="92" y="98779"/>
                  </a:lnTo>
                  <a:lnTo>
                    <a:pt x="158" y="99358"/>
                  </a:lnTo>
                  <a:lnTo>
                    <a:pt x="224" y="99911"/>
                  </a:lnTo>
                  <a:lnTo>
                    <a:pt x="303" y="100477"/>
                  </a:lnTo>
                  <a:lnTo>
                    <a:pt x="408" y="101030"/>
                  </a:lnTo>
                  <a:lnTo>
                    <a:pt x="513" y="101583"/>
                  </a:lnTo>
                  <a:lnTo>
                    <a:pt x="632" y="102136"/>
                  </a:lnTo>
                  <a:lnTo>
                    <a:pt x="763" y="102689"/>
                  </a:lnTo>
                  <a:lnTo>
                    <a:pt x="908" y="103228"/>
                  </a:lnTo>
                  <a:lnTo>
                    <a:pt x="1066" y="103768"/>
                  </a:lnTo>
                  <a:lnTo>
                    <a:pt x="1224" y="104308"/>
                  </a:lnTo>
                  <a:lnTo>
                    <a:pt x="1408" y="104834"/>
                  </a:lnTo>
                  <a:lnTo>
                    <a:pt x="1606" y="105361"/>
                  </a:lnTo>
                  <a:lnTo>
                    <a:pt x="1803" y="105874"/>
                  </a:lnTo>
                  <a:lnTo>
                    <a:pt x="2027" y="106401"/>
                  </a:lnTo>
                  <a:lnTo>
                    <a:pt x="2251" y="106901"/>
                  </a:lnTo>
                  <a:lnTo>
                    <a:pt x="2488" y="107414"/>
                  </a:lnTo>
                  <a:lnTo>
                    <a:pt x="2738" y="107915"/>
                  </a:lnTo>
                  <a:lnTo>
                    <a:pt x="3001" y="108415"/>
                  </a:lnTo>
                  <a:lnTo>
                    <a:pt x="3278" y="108902"/>
                  </a:lnTo>
                  <a:lnTo>
                    <a:pt x="3554" y="109389"/>
                  </a:lnTo>
                  <a:lnTo>
                    <a:pt x="3857" y="109863"/>
                  </a:lnTo>
                  <a:lnTo>
                    <a:pt x="4160" y="110337"/>
                  </a:lnTo>
                  <a:lnTo>
                    <a:pt x="4476" y="110797"/>
                  </a:lnTo>
                  <a:lnTo>
                    <a:pt x="4805" y="111258"/>
                  </a:lnTo>
                  <a:lnTo>
                    <a:pt x="5147" y="111719"/>
                  </a:lnTo>
                  <a:lnTo>
                    <a:pt x="5502" y="112166"/>
                  </a:lnTo>
                  <a:lnTo>
                    <a:pt x="5871" y="112601"/>
                  </a:lnTo>
                  <a:lnTo>
                    <a:pt x="6239" y="113035"/>
                  </a:lnTo>
                  <a:lnTo>
                    <a:pt x="5924" y="113641"/>
                  </a:lnTo>
                  <a:lnTo>
                    <a:pt x="5634" y="114272"/>
                  </a:lnTo>
                  <a:lnTo>
                    <a:pt x="5358" y="114904"/>
                  </a:lnTo>
                  <a:lnTo>
                    <a:pt x="5107" y="115536"/>
                  </a:lnTo>
                  <a:lnTo>
                    <a:pt x="4870" y="116181"/>
                  </a:lnTo>
                  <a:lnTo>
                    <a:pt x="4660" y="116826"/>
                  </a:lnTo>
                  <a:lnTo>
                    <a:pt x="4462" y="117484"/>
                  </a:lnTo>
                  <a:lnTo>
                    <a:pt x="4291" y="118156"/>
                  </a:lnTo>
                  <a:lnTo>
                    <a:pt x="4133" y="118814"/>
                  </a:lnTo>
                  <a:lnTo>
                    <a:pt x="4002" y="119485"/>
                  </a:lnTo>
                  <a:lnTo>
                    <a:pt x="3883" y="120170"/>
                  </a:lnTo>
                  <a:lnTo>
                    <a:pt x="3791" y="120854"/>
                  </a:lnTo>
                  <a:lnTo>
                    <a:pt x="3712" y="121539"/>
                  </a:lnTo>
                  <a:lnTo>
                    <a:pt x="3659" y="122223"/>
                  </a:lnTo>
                  <a:lnTo>
                    <a:pt x="3633" y="122908"/>
                  </a:lnTo>
                  <a:lnTo>
                    <a:pt x="3620" y="123605"/>
                  </a:lnTo>
                  <a:lnTo>
                    <a:pt x="3633" y="124264"/>
                  </a:lnTo>
                  <a:lnTo>
                    <a:pt x="3659" y="124922"/>
                  </a:lnTo>
                  <a:lnTo>
                    <a:pt x="3712" y="125580"/>
                  </a:lnTo>
                  <a:lnTo>
                    <a:pt x="3778" y="126238"/>
                  </a:lnTo>
                  <a:lnTo>
                    <a:pt x="3857" y="126883"/>
                  </a:lnTo>
                  <a:lnTo>
                    <a:pt x="3962" y="127528"/>
                  </a:lnTo>
                  <a:lnTo>
                    <a:pt x="4081" y="128160"/>
                  </a:lnTo>
                  <a:lnTo>
                    <a:pt x="4212" y="128792"/>
                  </a:lnTo>
                  <a:lnTo>
                    <a:pt x="4370" y="129424"/>
                  </a:lnTo>
                  <a:lnTo>
                    <a:pt x="4541" y="130042"/>
                  </a:lnTo>
                  <a:lnTo>
                    <a:pt x="4739" y="130661"/>
                  </a:lnTo>
                  <a:lnTo>
                    <a:pt x="4949" y="131267"/>
                  </a:lnTo>
                  <a:lnTo>
                    <a:pt x="5173" y="131859"/>
                  </a:lnTo>
                  <a:lnTo>
                    <a:pt x="5410" y="132464"/>
                  </a:lnTo>
                  <a:lnTo>
                    <a:pt x="5673" y="133044"/>
                  </a:lnTo>
                  <a:lnTo>
                    <a:pt x="5950" y="133623"/>
                  </a:lnTo>
                  <a:lnTo>
                    <a:pt x="6239" y="134189"/>
                  </a:lnTo>
                  <a:lnTo>
                    <a:pt x="6542" y="134755"/>
                  </a:lnTo>
                  <a:lnTo>
                    <a:pt x="6871" y="135308"/>
                  </a:lnTo>
                  <a:lnTo>
                    <a:pt x="7214" y="135847"/>
                  </a:lnTo>
                  <a:lnTo>
                    <a:pt x="7556" y="136387"/>
                  </a:lnTo>
                  <a:lnTo>
                    <a:pt x="7938" y="136914"/>
                  </a:lnTo>
                  <a:lnTo>
                    <a:pt x="8319" y="137427"/>
                  </a:lnTo>
                  <a:lnTo>
                    <a:pt x="8714" y="137927"/>
                  </a:lnTo>
                  <a:lnTo>
                    <a:pt x="9135" y="138428"/>
                  </a:lnTo>
                  <a:lnTo>
                    <a:pt x="9557" y="138901"/>
                  </a:lnTo>
                  <a:lnTo>
                    <a:pt x="10004" y="139375"/>
                  </a:lnTo>
                  <a:lnTo>
                    <a:pt x="10465" y="139836"/>
                  </a:lnTo>
                  <a:lnTo>
                    <a:pt x="10939" y="140284"/>
                  </a:lnTo>
                  <a:lnTo>
                    <a:pt x="11426" y="140718"/>
                  </a:lnTo>
                  <a:lnTo>
                    <a:pt x="11926" y="141139"/>
                  </a:lnTo>
                  <a:lnTo>
                    <a:pt x="12439" y="141547"/>
                  </a:lnTo>
                  <a:lnTo>
                    <a:pt x="12347" y="142008"/>
                  </a:lnTo>
                  <a:lnTo>
                    <a:pt x="12268" y="142482"/>
                  </a:lnTo>
                  <a:lnTo>
                    <a:pt x="12203" y="142956"/>
                  </a:lnTo>
                  <a:lnTo>
                    <a:pt x="12150" y="143430"/>
                  </a:lnTo>
                  <a:lnTo>
                    <a:pt x="12110" y="143904"/>
                  </a:lnTo>
                  <a:lnTo>
                    <a:pt x="12084" y="144377"/>
                  </a:lnTo>
                  <a:lnTo>
                    <a:pt x="12058" y="144851"/>
                  </a:lnTo>
                  <a:lnTo>
                    <a:pt x="12058" y="145325"/>
                  </a:lnTo>
                  <a:lnTo>
                    <a:pt x="12058" y="145760"/>
                  </a:lnTo>
                  <a:lnTo>
                    <a:pt x="12071" y="146194"/>
                  </a:lnTo>
                  <a:lnTo>
                    <a:pt x="12097" y="146628"/>
                  </a:lnTo>
                  <a:lnTo>
                    <a:pt x="12137" y="147050"/>
                  </a:lnTo>
                  <a:lnTo>
                    <a:pt x="12176" y="147471"/>
                  </a:lnTo>
                  <a:lnTo>
                    <a:pt x="12229" y="147892"/>
                  </a:lnTo>
                  <a:lnTo>
                    <a:pt x="12295" y="148313"/>
                  </a:lnTo>
                  <a:lnTo>
                    <a:pt x="12361" y="148721"/>
                  </a:lnTo>
                  <a:lnTo>
                    <a:pt x="12439" y="149129"/>
                  </a:lnTo>
                  <a:lnTo>
                    <a:pt x="12532" y="149538"/>
                  </a:lnTo>
                  <a:lnTo>
                    <a:pt x="12624" y="149946"/>
                  </a:lnTo>
                  <a:lnTo>
                    <a:pt x="12729" y="150354"/>
                  </a:lnTo>
                  <a:lnTo>
                    <a:pt x="12848" y="150749"/>
                  </a:lnTo>
                  <a:lnTo>
                    <a:pt x="12966" y="151143"/>
                  </a:lnTo>
                  <a:lnTo>
                    <a:pt x="13098" y="151538"/>
                  </a:lnTo>
                  <a:lnTo>
                    <a:pt x="13229" y="151920"/>
                  </a:lnTo>
                  <a:lnTo>
                    <a:pt x="13387" y="152302"/>
                  </a:lnTo>
                  <a:lnTo>
                    <a:pt x="13532" y="152684"/>
                  </a:lnTo>
                  <a:lnTo>
                    <a:pt x="13703" y="153052"/>
                  </a:lnTo>
                  <a:lnTo>
                    <a:pt x="13874" y="153434"/>
                  </a:lnTo>
                  <a:lnTo>
                    <a:pt x="14045" y="153789"/>
                  </a:lnTo>
                  <a:lnTo>
                    <a:pt x="14230" y="154158"/>
                  </a:lnTo>
                  <a:lnTo>
                    <a:pt x="14427" y="154513"/>
                  </a:lnTo>
                  <a:lnTo>
                    <a:pt x="14625" y="154869"/>
                  </a:lnTo>
                  <a:lnTo>
                    <a:pt x="14835" y="155211"/>
                  </a:lnTo>
                  <a:lnTo>
                    <a:pt x="15059" y="155553"/>
                  </a:lnTo>
                  <a:lnTo>
                    <a:pt x="15270" y="155896"/>
                  </a:lnTo>
                  <a:lnTo>
                    <a:pt x="15507" y="156225"/>
                  </a:lnTo>
                  <a:lnTo>
                    <a:pt x="15744" y="156554"/>
                  </a:lnTo>
                  <a:lnTo>
                    <a:pt x="15980" y="156883"/>
                  </a:lnTo>
                  <a:lnTo>
                    <a:pt x="16231" y="157199"/>
                  </a:lnTo>
                  <a:lnTo>
                    <a:pt x="16494" y="157515"/>
                  </a:lnTo>
                  <a:lnTo>
                    <a:pt x="16757" y="157817"/>
                  </a:lnTo>
                  <a:lnTo>
                    <a:pt x="17020" y="158120"/>
                  </a:lnTo>
                  <a:lnTo>
                    <a:pt x="17297" y="158410"/>
                  </a:lnTo>
                  <a:lnTo>
                    <a:pt x="17573" y="158699"/>
                  </a:lnTo>
                  <a:lnTo>
                    <a:pt x="17863" y="158989"/>
                  </a:lnTo>
                  <a:lnTo>
                    <a:pt x="18152" y="159265"/>
                  </a:lnTo>
                  <a:lnTo>
                    <a:pt x="18455" y="159529"/>
                  </a:lnTo>
                  <a:lnTo>
                    <a:pt x="18758" y="159805"/>
                  </a:lnTo>
                  <a:lnTo>
                    <a:pt x="19074" y="160055"/>
                  </a:lnTo>
                  <a:lnTo>
                    <a:pt x="19390" y="160305"/>
                  </a:lnTo>
                  <a:lnTo>
                    <a:pt x="19706" y="160555"/>
                  </a:lnTo>
                  <a:lnTo>
                    <a:pt x="20035" y="160792"/>
                  </a:lnTo>
                  <a:lnTo>
                    <a:pt x="20364" y="161029"/>
                  </a:lnTo>
                  <a:lnTo>
                    <a:pt x="20706" y="161253"/>
                  </a:lnTo>
                  <a:lnTo>
                    <a:pt x="21048" y="161464"/>
                  </a:lnTo>
                  <a:lnTo>
                    <a:pt x="21391" y="161674"/>
                  </a:lnTo>
                  <a:lnTo>
                    <a:pt x="21746" y="161885"/>
                  </a:lnTo>
                  <a:lnTo>
                    <a:pt x="22101" y="162082"/>
                  </a:lnTo>
                  <a:lnTo>
                    <a:pt x="22457" y="162267"/>
                  </a:lnTo>
                  <a:lnTo>
                    <a:pt x="22825" y="162451"/>
                  </a:lnTo>
                  <a:lnTo>
                    <a:pt x="23194" y="162622"/>
                  </a:lnTo>
                  <a:lnTo>
                    <a:pt x="23563" y="162780"/>
                  </a:lnTo>
                  <a:lnTo>
                    <a:pt x="23944" y="162938"/>
                  </a:lnTo>
                  <a:lnTo>
                    <a:pt x="24326" y="163096"/>
                  </a:lnTo>
                  <a:lnTo>
                    <a:pt x="24708" y="163241"/>
                  </a:lnTo>
                  <a:lnTo>
                    <a:pt x="25103" y="163372"/>
                  </a:lnTo>
                  <a:lnTo>
                    <a:pt x="25498" y="163491"/>
                  </a:lnTo>
                  <a:lnTo>
                    <a:pt x="25893" y="163609"/>
                  </a:lnTo>
                  <a:lnTo>
                    <a:pt x="26287" y="163715"/>
                  </a:lnTo>
                  <a:lnTo>
                    <a:pt x="26696" y="163820"/>
                  </a:lnTo>
                  <a:lnTo>
                    <a:pt x="27104" y="163912"/>
                  </a:lnTo>
                  <a:lnTo>
                    <a:pt x="27512" y="163991"/>
                  </a:lnTo>
                  <a:lnTo>
                    <a:pt x="27393" y="164333"/>
                  </a:lnTo>
                  <a:lnTo>
                    <a:pt x="28275" y="164412"/>
                  </a:lnTo>
                  <a:lnTo>
                    <a:pt x="29144" y="164504"/>
                  </a:lnTo>
                  <a:lnTo>
                    <a:pt x="30000" y="164623"/>
                  </a:lnTo>
                  <a:lnTo>
                    <a:pt x="30842" y="164741"/>
                  </a:lnTo>
                  <a:lnTo>
                    <a:pt x="31671" y="164886"/>
                  </a:lnTo>
                  <a:lnTo>
                    <a:pt x="32474" y="165031"/>
                  </a:lnTo>
                  <a:lnTo>
                    <a:pt x="33264" y="165189"/>
                  </a:lnTo>
                  <a:lnTo>
                    <a:pt x="34041" y="165373"/>
                  </a:lnTo>
                  <a:lnTo>
                    <a:pt x="34804" y="165558"/>
                  </a:lnTo>
                  <a:lnTo>
                    <a:pt x="35555" y="165755"/>
                  </a:lnTo>
                  <a:lnTo>
                    <a:pt x="36292" y="165966"/>
                  </a:lnTo>
                  <a:lnTo>
                    <a:pt x="37003" y="166189"/>
                  </a:lnTo>
                  <a:lnTo>
                    <a:pt x="37713" y="166426"/>
                  </a:lnTo>
                  <a:lnTo>
                    <a:pt x="38398" y="166676"/>
                  </a:lnTo>
                  <a:lnTo>
                    <a:pt x="39082" y="166927"/>
                  </a:lnTo>
                  <a:lnTo>
                    <a:pt x="39741" y="167203"/>
                  </a:lnTo>
                  <a:lnTo>
                    <a:pt x="40386" y="167479"/>
                  </a:lnTo>
                  <a:lnTo>
                    <a:pt x="41017" y="167769"/>
                  </a:lnTo>
                  <a:lnTo>
                    <a:pt x="41649" y="168059"/>
                  </a:lnTo>
                  <a:lnTo>
                    <a:pt x="42255" y="168375"/>
                  </a:lnTo>
                  <a:lnTo>
                    <a:pt x="42847" y="168690"/>
                  </a:lnTo>
                  <a:lnTo>
                    <a:pt x="43426" y="169020"/>
                  </a:lnTo>
                  <a:lnTo>
                    <a:pt x="43992" y="169349"/>
                  </a:lnTo>
                  <a:lnTo>
                    <a:pt x="44545" y="169704"/>
                  </a:lnTo>
                  <a:lnTo>
                    <a:pt x="45098" y="170046"/>
                  </a:lnTo>
                  <a:lnTo>
                    <a:pt x="45625" y="170415"/>
                  </a:lnTo>
                  <a:lnTo>
                    <a:pt x="46138" y="170783"/>
                  </a:lnTo>
                  <a:lnTo>
                    <a:pt x="46638" y="171165"/>
                  </a:lnTo>
                  <a:lnTo>
                    <a:pt x="47138" y="171547"/>
                  </a:lnTo>
                  <a:lnTo>
                    <a:pt x="47612" y="171942"/>
                  </a:lnTo>
                  <a:lnTo>
                    <a:pt x="48086" y="172350"/>
                  </a:lnTo>
                  <a:lnTo>
                    <a:pt x="48547" y="172758"/>
                  </a:lnTo>
                  <a:lnTo>
                    <a:pt x="48994" y="173166"/>
                  </a:lnTo>
                  <a:lnTo>
                    <a:pt x="49429" y="173587"/>
                  </a:lnTo>
                  <a:lnTo>
                    <a:pt x="49850" y="174022"/>
                  </a:lnTo>
                  <a:lnTo>
                    <a:pt x="50258" y="174456"/>
                  </a:lnTo>
                  <a:lnTo>
                    <a:pt x="50666" y="174890"/>
                  </a:lnTo>
                  <a:lnTo>
                    <a:pt x="51048" y="175338"/>
                  </a:lnTo>
                  <a:lnTo>
                    <a:pt x="51430" y="175786"/>
                  </a:lnTo>
                  <a:lnTo>
                    <a:pt x="51798" y="176246"/>
                  </a:lnTo>
                  <a:lnTo>
                    <a:pt x="52167" y="176707"/>
                  </a:lnTo>
                  <a:lnTo>
                    <a:pt x="52509" y="177168"/>
                  </a:lnTo>
                  <a:lnTo>
                    <a:pt x="52851" y="177642"/>
                  </a:lnTo>
                  <a:lnTo>
                    <a:pt x="53180" y="178116"/>
                  </a:lnTo>
                  <a:lnTo>
                    <a:pt x="53496" y="178589"/>
                  </a:lnTo>
                  <a:lnTo>
                    <a:pt x="53799" y="179076"/>
                  </a:lnTo>
                  <a:lnTo>
                    <a:pt x="54102" y="179564"/>
                  </a:lnTo>
                  <a:lnTo>
                    <a:pt x="54392" y="180051"/>
                  </a:lnTo>
                  <a:lnTo>
                    <a:pt x="54668" y="180538"/>
                  </a:lnTo>
                  <a:lnTo>
                    <a:pt x="54944" y="181038"/>
                  </a:lnTo>
                  <a:lnTo>
                    <a:pt x="55208" y="181538"/>
                  </a:lnTo>
                  <a:lnTo>
                    <a:pt x="55458" y="182038"/>
                  </a:lnTo>
                  <a:lnTo>
                    <a:pt x="55708" y="182538"/>
                  </a:lnTo>
                  <a:lnTo>
                    <a:pt x="55945" y="183039"/>
                  </a:lnTo>
                  <a:lnTo>
                    <a:pt x="56169" y="183552"/>
                  </a:lnTo>
                  <a:lnTo>
                    <a:pt x="56392" y="184052"/>
                  </a:lnTo>
                  <a:lnTo>
                    <a:pt x="56800" y="185079"/>
                  </a:lnTo>
                  <a:lnTo>
                    <a:pt x="57182" y="186093"/>
                  </a:lnTo>
                  <a:lnTo>
                    <a:pt x="57538" y="187119"/>
                  </a:lnTo>
                  <a:lnTo>
                    <a:pt x="57867" y="188146"/>
                  </a:lnTo>
                  <a:lnTo>
                    <a:pt x="58156" y="189160"/>
                  </a:lnTo>
                  <a:lnTo>
                    <a:pt x="58433" y="190186"/>
                  </a:lnTo>
                  <a:lnTo>
                    <a:pt x="58683" y="191187"/>
                  </a:lnTo>
                  <a:lnTo>
                    <a:pt x="58893" y="192200"/>
                  </a:lnTo>
                  <a:lnTo>
                    <a:pt x="59091" y="193188"/>
                  </a:lnTo>
                  <a:lnTo>
                    <a:pt x="59262" y="194175"/>
                  </a:lnTo>
                  <a:lnTo>
                    <a:pt x="59420" y="195136"/>
                  </a:lnTo>
                  <a:lnTo>
                    <a:pt x="59552" y="196084"/>
                  </a:lnTo>
                  <a:lnTo>
                    <a:pt x="59670" y="197018"/>
                  </a:lnTo>
                  <a:lnTo>
                    <a:pt x="59762" y="197940"/>
                  </a:lnTo>
                  <a:lnTo>
                    <a:pt x="59841" y="198835"/>
                  </a:lnTo>
                  <a:lnTo>
                    <a:pt x="59907" y="199704"/>
                  </a:lnTo>
                  <a:lnTo>
                    <a:pt x="59960" y="200559"/>
                  </a:lnTo>
                  <a:lnTo>
                    <a:pt x="59986" y="201375"/>
                  </a:lnTo>
                  <a:lnTo>
                    <a:pt x="60012" y="202165"/>
                  </a:lnTo>
                  <a:lnTo>
                    <a:pt x="60025" y="202929"/>
                  </a:lnTo>
                  <a:lnTo>
                    <a:pt x="60039" y="203666"/>
                  </a:lnTo>
                  <a:lnTo>
                    <a:pt x="60025" y="204364"/>
                  </a:lnTo>
                  <a:lnTo>
                    <a:pt x="59999" y="205654"/>
                  </a:lnTo>
                  <a:lnTo>
                    <a:pt x="59947" y="206773"/>
                  </a:lnTo>
                  <a:lnTo>
                    <a:pt x="59894" y="207733"/>
                  </a:lnTo>
                  <a:lnTo>
                    <a:pt x="59828" y="208510"/>
                  </a:lnTo>
                  <a:lnTo>
                    <a:pt x="59775" y="209076"/>
                  </a:lnTo>
                  <a:lnTo>
                    <a:pt x="59710" y="209550"/>
                  </a:lnTo>
                  <a:lnTo>
                    <a:pt x="98213" y="209550"/>
                  </a:lnTo>
                  <a:lnTo>
                    <a:pt x="98213" y="166229"/>
                  </a:lnTo>
                  <a:lnTo>
                    <a:pt x="98226" y="165294"/>
                  </a:lnTo>
                  <a:lnTo>
                    <a:pt x="98265" y="164386"/>
                  </a:lnTo>
                  <a:lnTo>
                    <a:pt x="98331" y="163491"/>
                  </a:lnTo>
                  <a:lnTo>
                    <a:pt x="98423" y="162622"/>
                  </a:lnTo>
                  <a:lnTo>
                    <a:pt x="98542" y="161766"/>
                  </a:lnTo>
                  <a:lnTo>
                    <a:pt x="98687" y="160937"/>
                  </a:lnTo>
                  <a:lnTo>
                    <a:pt x="98845" y="160121"/>
                  </a:lnTo>
                  <a:lnTo>
                    <a:pt x="99029" y="159331"/>
                  </a:lnTo>
                  <a:lnTo>
                    <a:pt x="99240" y="158555"/>
                  </a:lnTo>
                  <a:lnTo>
                    <a:pt x="99463" y="157804"/>
                  </a:lnTo>
                  <a:lnTo>
                    <a:pt x="99700" y="157067"/>
                  </a:lnTo>
                  <a:lnTo>
                    <a:pt x="99963" y="156343"/>
                  </a:lnTo>
                  <a:lnTo>
                    <a:pt x="100253" y="155645"/>
                  </a:lnTo>
                  <a:lnTo>
                    <a:pt x="100543" y="154961"/>
                  </a:lnTo>
                  <a:lnTo>
                    <a:pt x="100859" y="154303"/>
                  </a:lnTo>
                  <a:lnTo>
                    <a:pt x="101188" y="153645"/>
                  </a:lnTo>
                  <a:lnTo>
                    <a:pt x="101530" y="153026"/>
                  </a:lnTo>
                  <a:lnTo>
                    <a:pt x="101885" y="152407"/>
                  </a:lnTo>
                  <a:lnTo>
                    <a:pt x="102254" y="151815"/>
                  </a:lnTo>
                  <a:lnTo>
                    <a:pt x="102636" y="151236"/>
                  </a:lnTo>
                  <a:lnTo>
                    <a:pt x="103017" y="150670"/>
                  </a:lnTo>
                  <a:lnTo>
                    <a:pt x="103425" y="150130"/>
                  </a:lnTo>
                  <a:lnTo>
                    <a:pt x="103834" y="149603"/>
                  </a:lnTo>
                  <a:lnTo>
                    <a:pt x="104242" y="149090"/>
                  </a:lnTo>
                  <a:lnTo>
                    <a:pt x="104663" y="148590"/>
                  </a:lnTo>
                  <a:lnTo>
                    <a:pt x="105097" y="148116"/>
                  </a:lnTo>
                  <a:lnTo>
                    <a:pt x="105532" y="147642"/>
                  </a:lnTo>
                  <a:lnTo>
                    <a:pt x="105966" y="147194"/>
                  </a:lnTo>
                  <a:lnTo>
                    <a:pt x="106414" y="146760"/>
                  </a:lnTo>
                  <a:lnTo>
                    <a:pt x="106861" y="146352"/>
                  </a:lnTo>
                  <a:lnTo>
                    <a:pt x="107309" y="145944"/>
                  </a:lnTo>
                  <a:lnTo>
                    <a:pt x="107756" y="145562"/>
                  </a:lnTo>
                  <a:lnTo>
                    <a:pt x="108191" y="145180"/>
                  </a:lnTo>
                  <a:lnTo>
                    <a:pt x="108638" y="144825"/>
                  </a:lnTo>
                  <a:lnTo>
                    <a:pt x="109086" y="144483"/>
                  </a:lnTo>
                  <a:lnTo>
                    <a:pt x="109533" y="144154"/>
                  </a:lnTo>
                  <a:lnTo>
                    <a:pt x="109968" y="143838"/>
                  </a:lnTo>
                  <a:lnTo>
                    <a:pt x="110402" y="143535"/>
                  </a:lnTo>
                  <a:lnTo>
                    <a:pt x="110837" y="143245"/>
                  </a:lnTo>
                  <a:lnTo>
                    <a:pt x="111258" y="142969"/>
                  </a:lnTo>
                  <a:lnTo>
                    <a:pt x="112074" y="142456"/>
                  </a:lnTo>
                  <a:lnTo>
                    <a:pt x="112864" y="141995"/>
                  </a:lnTo>
                  <a:lnTo>
                    <a:pt x="113614" y="141587"/>
                  </a:lnTo>
                  <a:lnTo>
                    <a:pt x="114312" y="141231"/>
                  </a:lnTo>
                  <a:lnTo>
                    <a:pt x="114957" y="140915"/>
                  </a:lnTo>
                  <a:lnTo>
                    <a:pt x="115536" y="140652"/>
                  </a:lnTo>
                  <a:lnTo>
                    <a:pt x="116036" y="140428"/>
                  </a:lnTo>
                  <a:lnTo>
                    <a:pt x="116471" y="140257"/>
                  </a:lnTo>
                  <a:lnTo>
                    <a:pt x="117076" y="140020"/>
                  </a:lnTo>
                  <a:lnTo>
                    <a:pt x="117287" y="139941"/>
                  </a:lnTo>
                  <a:lnTo>
                    <a:pt x="117813" y="139915"/>
                  </a:lnTo>
                  <a:lnTo>
                    <a:pt x="118327" y="139862"/>
                  </a:lnTo>
                  <a:lnTo>
                    <a:pt x="118840" y="139810"/>
                  </a:lnTo>
                  <a:lnTo>
                    <a:pt x="119353" y="139744"/>
                  </a:lnTo>
                  <a:lnTo>
                    <a:pt x="119854" y="139652"/>
                  </a:lnTo>
                  <a:lnTo>
                    <a:pt x="120367" y="139573"/>
                  </a:lnTo>
                  <a:lnTo>
                    <a:pt x="120867" y="139467"/>
                  </a:lnTo>
                  <a:lnTo>
                    <a:pt x="121367" y="139349"/>
                  </a:lnTo>
                  <a:lnTo>
                    <a:pt x="121868" y="139231"/>
                  </a:lnTo>
                  <a:lnTo>
                    <a:pt x="122368" y="139099"/>
                  </a:lnTo>
                  <a:lnTo>
                    <a:pt x="122855" y="138954"/>
                  </a:lnTo>
                  <a:lnTo>
                    <a:pt x="123355" y="138796"/>
                  </a:lnTo>
                  <a:lnTo>
                    <a:pt x="123842" y="138625"/>
                  </a:lnTo>
                  <a:lnTo>
                    <a:pt x="124316" y="138454"/>
                  </a:lnTo>
                  <a:lnTo>
                    <a:pt x="124803" y="138270"/>
                  </a:lnTo>
                  <a:lnTo>
                    <a:pt x="125277" y="138072"/>
                  </a:lnTo>
                  <a:lnTo>
                    <a:pt x="125395" y="138559"/>
                  </a:lnTo>
                  <a:lnTo>
                    <a:pt x="125527" y="139046"/>
                  </a:lnTo>
                  <a:lnTo>
                    <a:pt x="125672" y="139533"/>
                  </a:lnTo>
                  <a:lnTo>
                    <a:pt x="125830" y="140020"/>
                  </a:lnTo>
                  <a:lnTo>
                    <a:pt x="125988" y="140494"/>
                  </a:lnTo>
                  <a:lnTo>
                    <a:pt x="126172" y="140968"/>
                  </a:lnTo>
                  <a:lnTo>
                    <a:pt x="126343" y="141429"/>
                  </a:lnTo>
                  <a:lnTo>
                    <a:pt x="126541" y="141890"/>
                  </a:lnTo>
                  <a:lnTo>
                    <a:pt x="126738" y="142350"/>
                  </a:lnTo>
                  <a:lnTo>
                    <a:pt x="126949" y="142798"/>
                  </a:lnTo>
                  <a:lnTo>
                    <a:pt x="127172" y="143245"/>
                  </a:lnTo>
                  <a:lnTo>
                    <a:pt x="127396" y="143693"/>
                  </a:lnTo>
                  <a:lnTo>
                    <a:pt x="127633" y="144127"/>
                  </a:lnTo>
                  <a:lnTo>
                    <a:pt x="127883" y="144562"/>
                  </a:lnTo>
                  <a:lnTo>
                    <a:pt x="128133" y="144983"/>
                  </a:lnTo>
                  <a:lnTo>
                    <a:pt x="128397" y="145404"/>
                  </a:lnTo>
                  <a:lnTo>
                    <a:pt x="128673" y="145812"/>
                  </a:lnTo>
                  <a:lnTo>
                    <a:pt x="128949" y="146220"/>
                  </a:lnTo>
                  <a:lnTo>
                    <a:pt x="129239" y="146628"/>
                  </a:lnTo>
                  <a:lnTo>
                    <a:pt x="129542" y="147023"/>
                  </a:lnTo>
                  <a:lnTo>
                    <a:pt x="129845" y="147405"/>
                  </a:lnTo>
                  <a:lnTo>
                    <a:pt x="130147" y="147787"/>
                  </a:lnTo>
                  <a:lnTo>
                    <a:pt x="130476" y="148169"/>
                  </a:lnTo>
                  <a:lnTo>
                    <a:pt x="130792" y="148537"/>
                  </a:lnTo>
                  <a:lnTo>
                    <a:pt x="131135" y="148893"/>
                  </a:lnTo>
                  <a:lnTo>
                    <a:pt x="131477" y="149248"/>
                  </a:lnTo>
                  <a:lnTo>
                    <a:pt x="131819" y="149590"/>
                  </a:lnTo>
                  <a:lnTo>
                    <a:pt x="132175" y="149932"/>
                  </a:lnTo>
                  <a:lnTo>
                    <a:pt x="132543" y="150275"/>
                  </a:lnTo>
                  <a:lnTo>
                    <a:pt x="132912" y="150591"/>
                  </a:lnTo>
                  <a:lnTo>
                    <a:pt x="133280" y="150920"/>
                  </a:lnTo>
                  <a:lnTo>
                    <a:pt x="133662" y="151222"/>
                  </a:lnTo>
                  <a:lnTo>
                    <a:pt x="134057" y="151525"/>
                  </a:lnTo>
                  <a:lnTo>
                    <a:pt x="134439" y="151828"/>
                  </a:lnTo>
                  <a:lnTo>
                    <a:pt x="134847" y="152104"/>
                  </a:lnTo>
                  <a:lnTo>
                    <a:pt x="135255" y="152394"/>
                  </a:lnTo>
                  <a:lnTo>
                    <a:pt x="135663" y="152657"/>
                  </a:lnTo>
                  <a:lnTo>
                    <a:pt x="136084" y="152921"/>
                  </a:lnTo>
                  <a:lnTo>
                    <a:pt x="136505" y="153184"/>
                  </a:lnTo>
                  <a:lnTo>
                    <a:pt x="136940" y="153421"/>
                  </a:lnTo>
                  <a:lnTo>
                    <a:pt x="137374" y="153658"/>
                  </a:lnTo>
                  <a:lnTo>
                    <a:pt x="137809" y="153895"/>
                  </a:lnTo>
                  <a:lnTo>
                    <a:pt x="138256" y="154105"/>
                  </a:lnTo>
                  <a:lnTo>
                    <a:pt x="138704" y="154316"/>
                  </a:lnTo>
                  <a:lnTo>
                    <a:pt x="139151" y="154527"/>
                  </a:lnTo>
                  <a:lnTo>
                    <a:pt x="139612" y="154711"/>
                  </a:lnTo>
                  <a:lnTo>
                    <a:pt x="140073" y="154895"/>
                  </a:lnTo>
                  <a:lnTo>
                    <a:pt x="140547" y="155066"/>
                  </a:lnTo>
                  <a:lnTo>
                    <a:pt x="141020" y="155237"/>
                  </a:lnTo>
                  <a:lnTo>
                    <a:pt x="141494" y="155382"/>
                  </a:lnTo>
                  <a:lnTo>
                    <a:pt x="141981" y="155527"/>
                  </a:lnTo>
                  <a:lnTo>
                    <a:pt x="142468" y="155659"/>
                  </a:lnTo>
                  <a:lnTo>
                    <a:pt x="142955" y="155790"/>
                  </a:lnTo>
                  <a:lnTo>
                    <a:pt x="143442" y="155896"/>
                  </a:lnTo>
                  <a:lnTo>
                    <a:pt x="143943" y="156001"/>
                  </a:lnTo>
                  <a:lnTo>
                    <a:pt x="144443" y="156093"/>
                  </a:lnTo>
                  <a:lnTo>
                    <a:pt x="144943" y="156185"/>
                  </a:lnTo>
                  <a:lnTo>
                    <a:pt x="145443" y="156251"/>
                  </a:lnTo>
                  <a:lnTo>
                    <a:pt x="145957" y="156317"/>
                  </a:lnTo>
                  <a:lnTo>
                    <a:pt x="146470" y="156369"/>
                  </a:lnTo>
                  <a:lnTo>
                    <a:pt x="146983" y="156409"/>
                  </a:lnTo>
                  <a:lnTo>
                    <a:pt x="147497" y="156435"/>
                  </a:lnTo>
                  <a:lnTo>
                    <a:pt x="148023" y="156448"/>
                  </a:lnTo>
                  <a:lnTo>
                    <a:pt x="149103" y="156448"/>
                  </a:lnTo>
                  <a:lnTo>
                    <a:pt x="149669" y="156422"/>
                  </a:lnTo>
                  <a:lnTo>
                    <a:pt x="150222" y="156396"/>
                  </a:lnTo>
                  <a:lnTo>
                    <a:pt x="150775" y="156356"/>
                  </a:lnTo>
                  <a:lnTo>
                    <a:pt x="151327" y="156290"/>
                  </a:lnTo>
                  <a:lnTo>
                    <a:pt x="151880" y="156225"/>
                  </a:lnTo>
                  <a:lnTo>
                    <a:pt x="152433" y="156132"/>
                  </a:lnTo>
                  <a:lnTo>
                    <a:pt x="152973" y="156040"/>
                  </a:lnTo>
                  <a:lnTo>
                    <a:pt x="153381" y="155975"/>
                  </a:lnTo>
                  <a:lnTo>
                    <a:pt x="153802" y="155909"/>
                  </a:lnTo>
                  <a:lnTo>
                    <a:pt x="154210" y="155830"/>
                  </a:lnTo>
                  <a:lnTo>
                    <a:pt x="154605" y="155751"/>
                  </a:lnTo>
                  <a:lnTo>
                    <a:pt x="155013" y="155645"/>
                  </a:lnTo>
                  <a:lnTo>
                    <a:pt x="155408" y="155553"/>
                  </a:lnTo>
                  <a:lnTo>
                    <a:pt x="155803" y="155448"/>
                  </a:lnTo>
                  <a:lnTo>
                    <a:pt x="156198" y="155329"/>
                  </a:lnTo>
                  <a:lnTo>
                    <a:pt x="156975" y="155079"/>
                  </a:lnTo>
                  <a:lnTo>
                    <a:pt x="157738" y="154790"/>
                  </a:lnTo>
                  <a:lnTo>
                    <a:pt x="158488" y="154487"/>
                  </a:lnTo>
                  <a:lnTo>
                    <a:pt x="159212" y="154145"/>
                  </a:lnTo>
                  <a:lnTo>
                    <a:pt x="159936" y="153789"/>
                  </a:lnTo>
                  <a:lnTo>
                    <a:pt x="160634" y="153394"/>
                  </a:lnTo>
                  <a:lnTo>
                    <a:pt x="161332" y="152986"/>
                  </a:lnTo>
                  <a:lnTo>
                    <a:pt x="162003" y="152539"/>
                  </a:lnTo>
                  <a:lnTo>
                    <a:pt x="162648" y="152078"/>
                  </a:lnTo>
                  <a:lnTo>
                    <a:pt x="163280" y="151591"/>
                  </a:lnTo>
                  <a:lnTo>
                    <a:pt x="163899" y="151091"/>
                  </a:lnTo>
                  <a:lnTo>
                    <a:pt x="164491" y="150551"/>
                  </a:lnTo>
                  <a:lnTo>
                    <a:pt x="164780" y="150920"/>
                  </a:lnTo>
                  <a:lnTo>
                    <a:pt x="165057" y="151288"/>
                  </a:lnTo>
                  <a:lnTo>
                    <a:pt x="165360" y="151631"/>
                  </a:lnTo>
                  <a:lnTo>
                    <a:pt x="165662" y="151973"/>
                  </a:lnTo>
                  <a:lnTo>
                    <a:pt x="165978" y="152302"/>
                  </a:lnTo>
                  <a:lnTo>
                    <a:pt x="166307" y="152631"/>
                  </a:lnTo>
                  <a:lnTo>
                    <a:pt x="166637" y="152934"/>
                  </a:lnTo>
                  <a:lnTo>
                    <a:pt x="166979" y="153236"/>
                  </a:lnTo>
                  <a:lnTo>
                    <a:pt x="167334" y="153526"/>
                  </a:lnTo>
                  <a:lnTo>
                    <a:pt x="167690" y="153803"/>
                  </a:lnTo>
                  <a:lnTo>
                    <a:pt x="168058" y="154079"/>
                  </a:lnTo>
                  <a:lnTo>
                    <a:pt x="168440" y="154329"/>
                  </a:lnTo>
                  <a:lnTo>
                    <a:pt x="168809" y="154579"/>
                  </a:lnTo>
                  <a:lnTo>
                    <a:pt x="169203" y="154816"/>
                  </a:lnTo>
                  <a:lnTo>
                    <a:pt x="169598" y="155040"/>
                  </a:lnTo>
                  <a:lnTo>
                    <a:pt x="170006" y="155251"/>
                  </a:lnTo>
                  <a:lnTo>
                    <a:pt x="170414" y="155461"/>
                  </a:lnTo>
                  <a:lnTo>
                    <a:pt x="170823" y="155645"/>
                  </a:lnTo>
                  <a:lnTo>
                    <a:pt x="171244" y="155817"/>
                  </a:lnTo>
                  <a:lnTo>
                    <a:pt x="171678" y="155988"/>
                  </a:lnTo>
                  <a:lnTo>
                    <a:pt x="172099" y="156146"/>
                  </a:lnTo>
                  <a:lnTo>
                    <a:pt x="172547" y="156277"/>
                  </a:lnTo>
                  <a:lnTo>
                    <a:pt x="172981" y="156409"/>
                  </a:lnTo>
                  <a:lnTo>
                    <a:pt x="173429" y="156527"/>
                  </a:lnTo>
                  <a:lnTo>
                    <a:pt x="173876" y="156633"/>
                  </a:lnTo>
                  <a:lnTo>
                    <a:pt x="174337" y="156712"/>
                  </a:lnTo>
                  <a:lnTo>
                    <a:pt x="174798" y="156791"/>
                  </a:lnTo>
                  <a:lnTo>
                    <a:pt x="175259" y="156856"/>
                  </a:lnTo>
                  <a:lnTo>
                    <a:pt x="175733" y="156896"/>
                  </a:lnTo>
                  <a:lnTo>
                    <a:pt x="176206" y="156935"/>
                  </a:lnTo>
                  <a:lnTo>
                    <a:pt x="176680" y="156962"/>
                  </a:lnTo>
                  <a:lnTo>
                    <a:pt x="177154" y="156962"/>
                  </a:lnTo>
                  <a:lnTo>
                    <a:pt x="177786" y="156949"/>
                  </a:lnTo>
                  <a:lnTo>
                    <a:pt x="178405" y="156922"/>
                  </a:lnTo>
                  <a:lnTo>
                    <a:pt x="179023" y="156856"/>
                  </a:lnTo>
                  <a:lnTo>
                    <a:pt x="179629" y="156777"/>
                  </a:lnTo>
                  <a:lnTo>
                    <a:pt x="180234" y="156672"/>
                  </a:lnTo>
                  <a:lnTo>
                    <a:pt x="180827" y="156541"/>
                  </a:lnTo>
                  <a:lnTo>
                    <a:pt x="181419" y="156396"/>
                  </a:lnTo>
                  <a:lnTo>
                    <a:pt x="181985" y="156211"/>
                  </a:lnTo>
                  <a:lnTo>
                    <a:pt x="182564" y="156027"/>
                  </a:lnTo>
                  <a:lnTo>
                    <a:pt x="183117" y="155817"/>
                  </a:lnTo>
                  <a:lnTo>
                    <a:pt x="183657" y="155580"/>
                  </a:lnTo>
                  <a:lnTo>
                    <a:pt x="184197" y="155329"/>
                  </a:lnTo>
                  <a:lnTo>
                    <a:pt x="184723" y="155053"/>
                  </a:lnTo>
                  <a:lnTo>
                    <a:pt x="185237" y="154763"/>
                  </a:lnTo>
                  <a:lnTo>
                    <a:pt x="185737" y="154448"/>
                  </a:lnTo>
                  <a:lnTo>
                    <a:pt x="186224" y="154118"/>
                  </a:lnTo>
                  <a:lnTo>
                    <a:pt x="186685" y="153776"/>
                  </a:lnTo>
                  <a:lnTo>
                    <a:pt x="187145" y="153408"/>
                  </a:lnTo>
                  <a:lnTo>
                    <a:pt x="187593" y="153026"/>
                  </a:lnTo>
                  <a:lnTo>
                    <a:pt x="188027" y="152631"/>
                  </a:lnTo>
                  <a:lnTo>
                    <a:pt x="188448" y="152223"/>
                  </a:lnTo>
                  <a:lnTo>
                    <a:pt x="188843" y="151789"/>
                  </a:lnTo>
                  <a:lnTo>
                    <a:pt x="189225" y="151341"/>
                  </a:lnTo>
                  <a:lnTo>
                    <a:pt x="189594" y="150893"/>
                  </a:lnTo>
                  <a:lnTo>
                    <a:pt x="189949" y="150419"/>
                  </a:lnTo>
                  <a:lnTo>
                    <a:pt x="190278" y="149932"/>
                  </a:lnTo>
                  <a:lnTo>
                    <a:pt x="190594" y="149432"/>
                  </a:lnTo>
                  <a:lnTo>
                    <a:pt x="190884" y="148919"/>
                  </a:lnTo>
                  <a:lnTo>
                    <a:pt x="191160" y="148392"/>
                  </a:lnTo>
                  <a:lnTo>
                    <a:pt x="191423" y="147853"/>
                  </a:lnTo>
                  <a:lnTo>
                    <a:pt x="191660" y="147300"/>
                  </a:lnTo>
                  <a:lnTo>
                    <a:pt x="191884" y="146747"/>
                  </a:lnTo>
                  <a:lnTo>
                    <a:pt x="192555" y="147115"/>
                  </a:lnTo>
                  <a:lnTo>
                    <a:pt x="193240" y="147458"/>
                  </a:lnTo>
                  <a:lnTo>
                    <a:pt x="193938" y="147787"/>
                  </a:lnTo>
                  <a:lnTo>
                    <a:pt x="194648" y="148076"/>
                  </a:lnTo>
                  <a:lnTo>
                    <a:pt x="195359" y="148366"/>
                  </a:lnTo>
                  <a:lnTo>
                    <a:pt x="196083" y="148616"/>
                  </a:lnTo>
                  <a:lnTo>
                    <a:pt x="196820" y="148853"/>
                  </a:lnTo>
                  <a:lnTo>
                    <a:pt x="197558" y="149050"/>
                  </a:lnTo>
                  <a:lnTo>
                    <a:pt x="198308" y="149235"/>
                  </a:lnTo>
                  <a:lnTo>
                    <a:pt x="199058" y="149406"/>
                  </a:lnTo>
                  <a:lnTo>
                    <a:pt x="199822" y="149538"/>
                  </a:lnTo>
                  <a:lnTo>
                    <a:pt x="200585" y="149656"/>
                  </a:lnTo>
                  <a:lnTo>
                    <a:pt x="201349" y="149735"/>
                  </a:lnTo>
                  <a:lnTo>
                    <a:pt x="202125" y="149801"/>
                  </a:lnTo>
                  <a:lnTo>
                    <a:pt x="202889" y="149840"/>
                  </a:lnTo>
                  <a:lnTo>
                    <a:pt x="203665" y="149853"/>
                  </a:lnTo>
                  <a:lnTo>
                    <a:pt x="204205" y="149840"/>
                  </a:lnTo>
                  <a:lnTo>
                    <a:pt x="204745" y="149827"/>
                  </a:lnTo>
                  <a:lnTo>
                    <a:pt x="205271" y="149801"/>
                  </a:lnTo>
                  <a:lnTo>
                    <a:pt x="205798" y="149761"/>
                  </a:lnTo>
                  <a:lnTo>
                    <a:pt x="206324" y="149709"/>
                  </a:lnTo>
                  <a:lnTo>
                    <a:pt x="206851" y="149643"/>
                  </a:lnTo>
                  <a:lnTo>
                    <a:pt x="207364" y="149564"/>
                  </a:lnTo>
                  <a:lnTo>
                    <a:pt x="207878" y="149485"/>
                  </a:lnTo>
                  <a:lnTo>
                    <a:pt x="208391" y="149380"/>
                  </a:lnTo>
                  <a:lnTo>
                    <a:pt x="208904" y="149274"/>
                  </a:lnTo>
                  <a:lnTo>
                    <a:pt x="209405" y="149156"/>
                  </a:lnTo>
                  <a:lnTo>
                    <a:pt x="209905" y="149024"/>
                  </a:lnTo>
                  <a:lnTo>
                    <a:pt x="210392" y="148893"/>
                  </a:lnTo>
                  <a:lnTo>
                    <a:pt x="210892" y="148735"/>
                  </a:lnTo>
                  <a:lnTo>
                    <a:pt x="211366" y="148577"/>
                  </a:lnTo>
                  <a:lnTo>
                    <a:pt x="211853" y="148405"/>
                  </a:lnTo>
                  <a:lnTo>
                    <a:pt x="212327" y="148221"/>
                  </a:lnTo>
                  <a:lnTo>
                    <a:pt x="212801" y="148037"/>
                  </a:lnTo>
                  <a:lnTo>
                    <a:pt x="213262" y="147839"/>
                  </a:lnTo>
                  <a:lnTo>
                    <a:pt x="213735" y="147629"/>
                  </a:lnTo>
                  <a:lnTo>
                    <a:pt x="214183" y="147405"/>
                  </a:lnTo>
                  <a:lnTo>
                    <a:pt x="214631" y="147181"/>
                  </a:lnTo>
                  <a:lnTo>
                    <a:pt x="215078" y="146944"/>
                  </a:lnTo>
                  <a:lnTo>
                    <a:pt x="215526" y="146694"/>
                  </a:lnTo>
                  <a:lnTo>
                    <a:pt x="215960" y="146444"/>
                  </a:lnTo>
                  <a:lnTo>
                    <a:pt x="216381" y="146181"/>
                  </a:lnTo>
                  <a:lnTo>
                    <a:pt x="216803" y="145904"/>
                  </a:lnTo>
                  <a:lnTo>
                    <a:pt x="217224" y="145628"/>
                  </a:lnTo>
                  <a:lnTo>
                    <a:pt x="217632" y="145338"/>
                  </a:lnTo>
                  <a:lnTo>
                    <a:pt x="218040" y="145036"/>
                  </a:lnTo>
                  <a:lnTo>
                    <a:pt x="218435" y="144733"/>
                  </a:lnTo>
                  <a:lnTo>
                    <a:pt x="218830" y="144417"/>
                  </a:lnTo>
                  <a:lnTo>
                    <a:pt x="219067" y="144338"/>
                  </a:lnTo>
                  <a:lnTo>
                    <a:pt x="219304" y="144219"/>
                  </a:lnTo>
                  <a:lnTo>
                    <a:pt x="219527" y="144088"/>
                  </a:lnTo>
                  <a:lnTo>
                    <a:pt x="219738" y="143917"/>
                  </a:lnTo>
                  <a:lnTo>
                    <a:pt x="220238" y="143469"/>
                  </a:lnTo>
                  <a:lnTo>
                    <a:pt x="220725" y="143008"/>
                  </a:lnTo>
                  <a:lnTo>
                    <a:pt x="221186" y="142535"/>
                  </a:lnTo>
                  <a:lnTo>
                    <a:pt x="221647" y="142061"/>
                  </a:lnTo>
                  <a:lnTo>
                    <a:pt x="222068" y="141560"/>
                  </a:lnTo>
                  <a:lnTo>
                    <a:pt x="222489" y="141060"/>
                  </a:lnTo>
                  <a:lnTo>
                    <a:pt x="222871" y="140534"/>
                  </a:lnTo>
                  <a:lnTo>
                    <a:pt x="223253" y="140007"/>
                  </a:lnTo>
                  <a:lnTo>
                    <a:pt x="223608" y="139481"/>
                  </a:lnTo>
                  <a:lnTo>
                    <a:pt x="223950" y="138928"/>
                  </a:lnTo>
                  <a:lnTo>
                    <a:pt x="224266" y="138375"/>
                  </a:lnTo>
                  <a:lnTo>
                    <a:pt x="224569" y="137822"/>
                  </a:lnTo>
                  <a:lnTo>
                    <a:pt x="224859" y="137243"/>
                  </a:lnTo>
                  <a:lnTo>
                    <a:pt x="225122" y="136677"/>
                  </a:lnTo>
                  <a:lnTo>
                    <a:pt x="225372" y="136084"/>
                  </a:lnTo>
                  <a:lnTo>
                    <a:pt x="225596" y="135492"/>
                  </a:lnTo>
                  <a:lnTo>
                    <a:pt x="225793" y="135045"/>
                  </a:lnTo>
                  <a:lnTo>
                    <a:pt x="225978" y="134597"/>
                  </a:lnTo>
                  <a:lnTo>
                    <a:pt x="226149" y="134136"/>
                  </a:lnTo>
                  <a:lnTo>
                    <a:pt x="226320" y="133662"/>
                  </a:lnTo>
                  <a:lnTo>
                    <a:pt x="226465" y="133202"/>
                  </a:lnTo>
                  <a:lnTo>
                    <a:pt x="226623" y="132728"/>
                  </a:lnTo>
                  <a:lnTo>
                    <a:pt x="226754" y="132241"/>
                  </a:lnTo>
                  <a:lnTo>
                    <a:pt x="226886" y="131767"/>
                  </a:lnTo>
                  <a:lnTo>
                    <a:pt x="226991" y="131280"/>
                  </a:lnTo>
                  <a:lnTo>
                    <a:pt x="227110" y="130793"/>
                  </a:lnTo>
                  <a:lnTo>
                    <a:pt x="227202" y="130292"/>
                  </a:lnTo>
                  <a:lnTo>
                    <a:pt x="227294" y="129805"/>
                  </a:lnTo>
                  <a:lnTo>
                    <a:pt x="227360" y="129305"/>
                  </a:lnTo>
                  <a:lnTo>
                    <a:pt x="227426" y="128792"/>
                  </a:lnTo>
                  <a:lnTo>
                    <a:pt x="227491" y="128292"/>
                  </a:lnTo>
                  <a:lnTo>
                    <a:pt x="227531" y="127778"/>
                  </a:lnTo>
                  <a:lnTo>
                    <a:pt x="228136" y="127581"/>
                  </a:lnTo>
                  <a:lnTo>
                    <a:pt x="228716" y="127357"/>
                  </a:lnTo>
                  <a:lnTo>
                    <a:pt x="229295" y="127107"/>
                  </a:lnTo>
                  <a:lnTo>
                    <a:pt x="229861" y="126844"/>
                  </a:lnTo>
                  <a:lnTo>
                    <a:pt x="230400" y="126554"/>
                  </a:lnTo>
                  <a:lnTo>
                    <a:pt x="230940" y="126238"/>
                  </a:lnTo>
                  <a:lnTo>
                    <a:pt x="231467" y="125909"/>
                  </a:lnTo>
                  <a:lnTo>
                    <a:pt x="231967" y="125567"/>
                  </a:lnTo>
                  <a:lnTo>
                    <a:pt x="232454" y="125198"/>
                  </a:lnTo>
                  <a:lnTo>
                    <a:pt x="232928" y="124816"/>
                  </a:lnTo>
                  <a:lnTo>
                    <a:pt x="233389" y="124408"/>
                  </a:lnTo>
                  <a:lnTo>
                    <a:pt x="233836" y="123987"/>
                  </a:lnTo>
                  <a:lnTo>
                    <a:pt x="234257" y="123553"/>
                  </a:lnTo>
                  <a:lnTo>
                    <a:pt x="234665" y="123092"/>
                  </a:lnTo>
                  <a:lnTo>
                    <a:pt x="235060" y="122631"/>
                  </a:lnTo>
                  <a:lnTo>
                    <a:pt x="235429" y="122144"/>
                  </a:lnTo>
                  <a:lnTo>
                    <a:pt x="235784" y="121644"/>
                  </a:lnTo>
                  <a:lnTo>
                    <a:pt x="236113" y="121131"/>
                  </a:lnTo>
                  <a:lnTo>
                    <a:pt x="236429" y="120604"/>
                  </a:lnTo>
                  <a:lnTo>
                    <a:pt x="236719" y="120064"/>
                  </a:lnTo>
                  <a:lnTo>
                    <a:pt x="236995" y="119525"/>
                  </a:lnTo>
                  <a:lnTo>
                    <a:pt x="237245" y="118959"/>
                  </a:lnTo>
                  <a:lnTo>
                    <a:pt x="237469" y="118379"/>
                  </a:lnTo>
                  <a:lnTo>
                    <a:pt x="237680" y="117800"/>
                  </a:lnTo>
                  <a:lnTo>
                    <a:pt x="237864" y="117208"/>
                  </a:lnTo>
                  <a:lnTo>
                    <a:pt x="238022" y="116602"/>
                  </a:lnTo>
                  <a:lnTo>
                    <a:pt x="238167" y="115997"/>
                  </a:lnTo>
                  <a:lnTo>
                    <a:pt x="238272" y="115378"/>
                  </a:lnTo>
                  <a:lnTo>
                    <a:pt x="238364" y="114746"/>
                  </a:lnTo>
                  <a:lnTo>
                    <a:pt x="238430" y="114115"/>
                  </a:lnTo>
                  <a:lnTo>
                    <a:pt x="238470" y="113470"/>
                  </a:lnTo>
                  <a:lnTo>
                    <a:pt x="238483" y="112824"/>
                  </a:lnTo>
                  <a:lnTo>
                    <a:pt x="238483" y="112416"/>
                  </a:lnTo>
                  <a:lnTo>
                    <a:pt x="238470" y="112022"/>
                  </a:lnTo>
                  <a:lnTo>
                    <a:pt x="238443" y="111627"/>
                  </a:lnTo>
                  <a:lnTo>
                    <a:pt x="238404" y="111232"/>
                  </a:lnTo>
                  <a:lnTo>
                    <a:pt x="238364" y="110837"/>
                  </a:lnTo>
                  <a:lnTo>
                    <a:pt x="238312" y="110455"/>
                  </a:lnTo>
                  <a:lnTo>
                    <a:pt x="238246" y="110060"/>
                  </a:lnTo>
                  <a:lnTo>
                    <a:pt x="238180" y="109678"/>
                  </a:lnTo>
                  <a:lnTo>
                    <a:pt x="238088" y="109310"/>
                  </a:lnTo>
                  <a:lnTo>
                    <a:pt x="238009" y="108928"/>
                  </a:lnTo>
                  <a:lnTo>
                    <a:pt x="237904" y="108560"/>
                  </a:lnTo>
                  <a:lnTo>
                    <a:pt x="237798" y="108178"/>
                  </a:lnTo>
                  <a:lnTo>
                    <a:pt x="237680" y="107822"/>
                  </a:lnTo>
                  <a:lnTo>
                    <a:pt x="237548" y="107454"/>
                  </a:lnTo>
                  <a:lnTo>
                    <a:pt x="237417" y="107098"/>
                  </a:lnTo>
                  <a:lnTo>
                    <a:pt x="237272" y="106743"/>
                  </a:lnTo>
                  <a:lnTo>
                    <a:pt x="237127" y="106388"/>
                  </a:lnTo>
                  <a:lnTo>
                    <a:pt x="236956" y="106045"/>
                  </a:lnTo>
                  <a:lnTo>
                    <a:pt x="236798" y="105703"/>
                  </a:lnTo>
                  <a:lnTo>
                    <a:pt x="236614" y="105361"/>
                  </a:lnTo>
                  <a:lnTo>
                    <a:pt x="236429" y="105032"/>
                  </a:lnTo>
                  <a:lnTo>
                    <a:pt x="236232" y="104703"/>
                  </a:lnTo>
                  <a:lnTo>
                    <a:pt x="236034" y="104374"/>
                  </a:lnTo>
                  <a:lnTo>
                    <a:pt x="235824" y="104058"/>
                  </a:lnTo>
                  <a:lnTo>
                    <a:pt x="235613" y="103742"/>
                  </a:lnTo>
                  <a:lnTo>
                    <a:pt x="235389" y="103426"/>
                  </a:lnTo>
                  <a:lnTo>
                    <a:pt x="235152" y="103123"/>
                  </a:lnTo>
                  <a:lnTo>
                    <a:pt x="234916" y="102833"/>
                  </a:lnTo>
                  <a:lnTo>
                    <a:pt x="234665" y="102544"/>
                  </a:lnTo>
                  <a:lnTo>
                    <a:pt x="234415" y="102254"/>
                  </a:lnTo>
                  <a:lnTo>
                    <a:pt x="234152" y="101978"/>
                  </a:lnTo>
                  <a:lnTo>
                    <a:pt x="233876" y="101701"/>
                  </a:lnTo>
                  <a:lnTo>
                    <a:pt x="234600" y="101306"/>
                  </a:lnTo>
                  <a:lnTo>
                    <a:pt x="235297" y="100885"/>
                  </a:lnTo>
                  <a:lnTo>
                    <a:pt x="235982" y="100451"/>
                  </a:lnTo>
                  <a:lnTo>
                    <a:pt x="236653" y="99990"/>
                  </a:lnTo>
                  <a:lnTo>
                    <a:pt x="237298" y="99503"/>
                  </a:lnTo>
                  <a:lnTo>
                    <a:pt x="237930" y="99003"/>
                  </a:lnTo>
                  <a:lnTo>
                    <a:pt x="238549" y="98476"/>
                  </a:lnTo>
                  <a:lnTo>
                    <a:pt x="239154" y="97937"/>
                  </a:lnTo>
                  <a:lnTo>
                    <a:pt x="239720" y="97371"/>
                  </a:lnTo>
                  <a:lnTo>
                    <a:pt x="240286" y="96791"/>
                  </a:lnTo>
                  <a:lnTo>
                    <a:pt x="240826" y="96199"/>
                  </a:lnTo>
                  <a:lnTo>
                    <a:pt x="241339" y="95580"/>
                  </a:lnTo>
                  <a:lnTo>
                    <a:pt x="241840" y="94948"/>
                  </a:lnTo>
                  <a:lnTo>
                    <a:pt x="242313" y="94290"/>
                  </a:lnTo>
                  <a:lnTo>
                    <a:pt x="242761" y="93632"/>
                  </a:lnTo>
                  <a:lnTo>
                    <a:pt x="243195" y="92948"/>
                  </a:lnTo>
                  <a:lnTo>
                    <a:pt x="243603" y="92263"/>
                  </a:lnTo>
                  <a:lnTo>
                    <a:pt x="243985" y="91552"/>
                  </a:lnTo>
                  <a:lnTo>
                    <a:pt x="244354" y="90828"/>
                  </a:lnTo>
                  <a:lnTo>
                    <a:pt x="244683" y="90091"/>
                  </a:lnTo>
                  <a:lnTo>
                    <a:pt x="244999" y="89341"/>
                  </a:lnTo>
                  <a:lnTo>
                    <a:pt x="245288" y="88590"/>
                  </a:lnTo>
                  <a:lnTo>
                    <a:pt x="245552" y="87814"/>
                  </a:lnTo>
                  <a:lnTo>
                    <a:pt x="245789" y="87037"/>
                  </a:lnTo>
                  <a:lnTo>
                    <a:pt x="245999" y="86247"/>
                  </a:lnTo>
                  <a:lnTo>
                    <a:pt x="246183" y="85458"/>
                  </a:lnTo>
                  <a:lnTo>
                    <a:pt x="246341" y="84641"/>
                  </a:lnTo>
                  <a:lnTo>
                    <a:pt x="246473" y="83825"/>
                  </a:lnTo>
                  <a:lnTo>
                    <a:pt x="246578" y="83009"/>
                  </a:lnTo>
                  <a:lnTo>
                    <a:pt x="246644" y="82180"/>
                  </a:lnTo>
                  <a:lnTo>
                    <a:pt x="246697" y="81351"/>
                  </a:lnTo>
                  <a:lnTo>
                    <a:pt x="246710" y="80508"/>
                  </a:lnTo>
                  <a:lnTo>
                    <a:pt x="246697" y="79955"/>
                  </a:lnTo>
                  <a:lnTo>
                    <a:pt x="246684" y="79415"/>
                  </a:lnTo>
                  <a:lnTo>
                    <a:pt x="246657" y="78863"/>
                  </a:lnTo>
                  <a:lnTo>
                    <a:pt x="246605" y="78336"/>
                  </a:lnTo>
                  <a:lnTo>
                    <a:pt x="246552" y="77796"/>
                  </a:lnTo>
                  <a:lnTo>
                    <a:pt x="246486" y="77257"/>
                  </a:lnTo>
                  <a:lnTo>
                    <a:pt x="246407" y="76730"/>
                  </a:lnTo>
                  <a:lnTo>
                    <a:pt x="246328" y="76217"/>
                  </a:lnTo>
                  <a:lnTo>
                    <a:pt x="246223" y="75690"/>
                  </a:lnTo>
                  <a:lnTo>
                    <a:pt x="246118" y="75177"/>
                  </a:lnTo>
                  <a:lnTo>
                    <a:pt x="245999" y="74663"/>
                  </a:lnTo>
                  <a:lnTo>
                    <a:pt x="245868" y="74150"/>
                  </a:lnTo>
                  <a:lnTo>
                    <a:pt x="245723" y="73650"/>
                  </a:lnTo>
                  <a:lnTo>
                    <a:pt x="245565" y="73150"/>
                  </a:lnTo>
                  <a:lnTo>
                    <a:pt x="245394" y="72663"/>
                  </a:lnTo>
                  <a:lnTo>
                    <a:pt x="245223" y="72176"/>
                  </a:lnTo>
                  <a:lnTo>
                    <a:pt x="245038" y="71689"/>
                  </a:lnTo>
                  <a:lnTo>
                    <a:pt x="244841" y="71201"/>
                  </a:lnTo>
                  <a:lnTo>
                    <a:pt x="244643" y="70728"/>
                  </a:lnTo>
                  <a:lnTo>
                    <a:pt x="244433" y="70267"/>
                  </a:lnTo>
                  <a:lnTo>
                    <a:pt x="244196" y="69806"/>
                  </a:lnTo>
                  <a:lnTo>
                    <a:pt x="243972" y="69345"/>
                  </a:lnTo>
                  <a:lnTo>
                    <a:pt x="243722" y="68898"/>
                  </a:lnTo>
                  <a:lnTo>
                    <a:pt x="243472" y="68450"/>
                  </a:lnTo>
                  <a:lnTo>
                    <a:pt x="243209" y="68003"/>
                  </a:lnTo>
                  <a:lnTo>
                    <a:pt x="242932" y="67568"/>
                  </a:lnTo>
                  <a:lnTo>
                    <a:pt x="242656" y="67147"/>
                  </a:lnTo>
                  <a:lnTo>
                    <a:pt x="242366" y="66726"/>
                  </a:lnTo>
                  <a:lnTo>
                    <a:pt x="242076" y="66318"/>
                  </a:lnTo>
                  <a:lnTo>
                    <a:pt x="241761" y="65910"/>
                  </a:lnTo>
                  <a:lnTo>
                    <a:pt x="241445" y="65502"/>
                  </a:lnTo>
                  <a:lnTo>
                    <a:pt x="241129" y="65107"/>
                  </a:lnTo>
                  <a:lnTo>
                    <a:pt x="240800" y="64725"/>
                  </a:lnTo>
                  <a:lnTo>
                    <a:pt x="240457" y="64343"/>
                  </a:lnTo>
                  <a:lnTo>
                    <a:pt x="240115" y="63975"/>
                  </a:lnTo>
                  <a:lnTo>
                    <a:pt x="239760" y="63606"/>
                  </a:lnTo>
                  <a:lnTo>
                    <a:pt x="239391" y="63251"/>
                  </a:lnTo>
                  <a:lnTo>
                    <a:pt x="239023" y="62895"/>
                  </a:lnTo>
                  <a:lnTo>
                    <a:pt x="238641" y="62553"/>
                  </a:lnTo>
                  <a:lnTo>
                    <a:pt x="238259" y="62224"/>
                  </a:lnTo>
                  <a:lnTo>
                    <a:pt x="237864" y="61895"/>
                  </a:lnTo>
                  <a:lnTo>
                    <a:pt x="237469" y="61579"/>
                  </a:lnTo>
                  <a:lnTo>
                    <a:pt x="237061" y="61276"/>
                  </a:lnTo>
                  <a:lnTo>
                    <a:pt x="236653" y="60973"/>
                  </a:lnTo>
                  <a:lnTo>
                    <a:pt x="236232" y="60684"/>
                  </a:lnTo>
                  <a:lnTo>
                    <a:pt x="235797" y="60407"/>
                  </a:lnTo>
                  <a:lnTo>
                    <a:pt x="235363" y="60131"/>
                  </a:lnTo>
                  <a:lnTo>
                    <a:pt x="234929" y="59868"/>
                  </a:lnTo>
                  <a:lnTo>
                    <a:pt x="234481" y="59604"/>
                  </a:lnTo>
                  <a:lnTo>
                    <a:pt x="234034" y="59367"/>
                  </a:lnTo>
                  <a:lnTo>
                    <a:pt x="233573" y="59131"/>
                  </a:lnTo>
                  <a:lnTo>
                    <a:pt x="233112" y="58894"/>
                  </a:lnTo>
                  <a:lnTo>
                    <a:pt x="232638" y="58683"/>
                  </a:lnTo>
                  <a:lnTo>
                    <a:pt x="232164" y="58472"/>
                  </a:lnTo>
                  <a:lnTo>
                    <a:pt x="231690" y="58275"/>
                  </a:lnTo>
                  <a:lnTo>
                    <a:pt x="231203" y="58091"/>
                  </a:lnTo>
                  <a:lnTo>
                    <a:pt x="230716" y="57906"/>
                  </a:lnTo>
                  <a:lnTo>
                    <a:pt x="230216" y="57748"/>
                  </a:lnTo>
                  <a:lnTo>
                    <a:pt x="229716" y="57590"/>
                  </a:lnTo>
                  <a:lnTo>
                    <a:pt x="229216" y="57446"/>
                  </a:lnTo>
                  <a:lnTo>
                    <a:pt x="228702" y="57314"/>
                  </a:lnTo>
                  <a:lnTo>
                    <a:pt x="228189" y="57182"/>
                  </a:lnTo>
                  <a:lnTo>
                    <a:pt x="227676" y="57077"/>
                  </a:lnTo>
                  <a:lnTo>
                    <a:pt x="227149" y="56972"/>
                  </a:lnTo>
                  <a:lnTo>
                    <a:pt x="227228" y="56550"/>
                  </a:lnTo>
                  <a:lnTo>
                    <a:pt x="227307" y="56116"/>
                  </a:lnTo>
                  <a:lnTo>
                    <a:pt x="227360" y="55695"/>
                  </a:lnTo>
                  <a:lnTo>
                    <a:pt x="227412" y="55274"/>
                  </a:lnTo>
                  <a:lnTo>
                    <a:pt x="227452" y="54839"/>
                  </a:lnTo>
                  <a:lnTo>
                    <a:pt x="227478" y="54405"/>
                  </a:lnTo>
                  <a:lnTo>
                    <a:pt x="227491" y="53970"/>
                  </a:lnTo>
                  <a:lnTo>
                    <a:pt x="227504" y="53536"/>
                  </a:lnTo>
                  <a:lnTo>
                    <a:pt x="227491" y="53102"/>
                  </a:lnTo>
                  <a:lnTo>
                    <a:pt x="227478" y="52667"/>
                  </a:lnTo>
                  <a:lnTo>
                    <a:pt x="227452" y="52246"/>
                  </a:lnTo>
                  <a:lnTo>
                    <a:pt x="227412" y="51825"/>
                  </a:lnTo>
                  <a:lnTo>
                    <a:pt x="227360" y="51390"/>
                  </a:lnTo>
                  <a:lnTo>
                    <a:pt x="227307" y="50982"/>
                  </a:lnTo>
                  <a:lnTo>
                    <a:pt x="227241" y="50561"/>
                  </a:lnTo>
                  <a:lnTo>
                    <a:pt x="227162" y="50153"/>
                  </a:lnTo>
                  <a:lnTo>
                    <a:pt x="227070" y="49732"/>
                  </a:lnTo>
                  <a:lnTo>
                    <a:pt x="226965" y="49337"/>
                  </a:lnTo>
                  <a:lnTo>
                    <a:pt x="226859" y="48929"/>
                  </a:lnTo>
                  <a:lnTo>
                    <a:pt x="226741" y="48534"/>
                  </a:lnTo>
                  <a:lnTo>
                    <a:pt x="226609" y="48139"/>
                  </a:lnTo>
                  <a:lnTo>
                    <a:pt x="226478" y="47757"/>
                  </a:lnTo>
                  <a:lnTo>
                    <a:pt x="226333" y="47362"/>
                  </a:lnTo>
                  <a:lnTo>
                    <a:pt x="226175" y="46981"/>
                  </a:lnTo>
                  <a:lnTo>
                    <a:pt x="226004" y="46612"/>
                  </a:lnTo>
                  <a:lnTo>
                    <a:pt x="225833" y="46243"/>
                  </a:lnTo>
                  <a:lnTo>
                    <a:pt x="225648" y="45875"/>
                  </a:lnTo>
                  <a:lnTo>
                    <a:pt x="225464" y="45519"/>
                  </a:lnTo>
                  <a:lnTo>
                    <a:pt x="225267" y="45164"/>
                  </a:lnTo>
                  <a:lnTo>
                    <a:pt x="225056" y="44809"/>
                  </a:lnTo>
                  <a:lnTo>
                    <a:pt x="224845" y="44466"/>
                  </a:lnTo>
                  <a:lnTo>
                    <a:pt x="224622" y="44124"/>
                  </a:lnTo>
                  <a:lnTo>
                    <a:pt x="224385" y="43795"/>
                  </a:lnTo>
                  <a:lnTo>
                    <a:pt x="224148" y="43466"/>
                  </a:lnTo>
                  <a:lnTo>
                    <a:pt x="223898" y="43137"/>
                  </a:lnTo>
                  <a:lnTo>
                    <a:pt x="223648" y="42821"/>
                  </a:lnTo>
                  <a:lnTo>
                    <a:pt x="223384" y="42518"/>
                  </a:lnTo>
                  <a:lnTo>
                    <a:pt x="223121" y="42215"/>
                  </a:lnTo>
                  <a:lnTo>
                    <a:pt x="222845" y="41913"/>
                  </a:lnTo>
                  <a:lnTo>
                    <a:pt x="222555" y="41623"/>
                  </a:lnTo>
                  <a:lnTo>
                    <a:pt x="222265" y="41347"/>
                  </a:lnTo>
                  <a:lnTo>
                    <a:pt x="221976" y="41070"/>
                  </a:lnTo>
                  <a:lnTo>
                    <a:pt x="221673" y="40807"/>
                  </a:lnTo>
                  <a:lnTo>
                    <a:pt x="221357" y="40544"/>
                  </a:lnTo>
                  <a:lnTo>
                    <a:pt x="221041" y="40280"/>
                  </a:lnTo>
                  <a:lnTo>
                    <a:pt x="220725" y="40043"/>
                  </a:lnTo>
                  <a:lnTo>
                    <a:pt x="220396" y="39806"/>
                  </a:lnTo>
                  <a:lnTo>
                    <a:pt x="220067" y="39570"/>
                  </a:lnTo>
                  <a:lnTo>
                    <a:pt x="219725" y="39346"/>
                  </a:lnTo>
                  <a:lnTo>
                    <a:pt x="219383" y="39135"/>
                  </a:lnTo>
                  <a:lnTo>
                    <a:pt x="219027" y="38925"/>
                  </a:lnTo>
                  <a:lnTo>
                    <a:pt x="218672" y="38727"/>
                  </a:lnTo>
                  <a:lnTo>
                    <a:pt x="218316" y="38530"/>
                  </a:lnTo>
                  <a:lnTo>
                    <a:pt x="217948" y="38345"/>
                  </a:lnTo>
                  <a:lnTo>
                    <a:pt x="217579" y="38174"/>
                  </a:lnTo>
                  <a:lnTo>
                    <a:pt x="217197" y="38016"/>
                  </a:lnTo>
                  <a:lnTo>
                    <a:pt x="216816" y="37858"/>
                  </a:lnTo>
                  <a:lnTo>
                    <a:pt x="216434" y="37713"/>
                  </a:lnTo>
                  <a:lnTo>
                    <a:pt x="216052" y="37569"/>
                  </a:lnTo>
                  <a:lnTo>
                    <a:pt x="215657" y="37450"/>
                  </a:lnTo>
                  <a:lnTo>
                    <a:pt x="215262" y="37332"/>
                  </a:lnTo>
                  <a:lnTo>
                    <a:pt x="214854" y="37213"/>
                  </a:lnTo>
                  <a:lnTo>
                    <a:pt x="214446" y="37121"/>
                  </a:lnTo>
                  <a:lnTo>
                    <a:pt x="214038" y="37029"/>
                  </a:lnTo>
                  <a:lnTo>
                    <a:pt x="213630" y="36950"/>
                  </a:lnTo>
                  <a:lnTo>
                    <a:pt x="213209" y="36884"/>
                  </a:lnTo>
                  <a:lnTo>
                    <a:pt x="212788" y="36818"/>
                  </a:lnTo>
                  <a:lnTo>
                    <a:pt x="212366" y="36779"/>
                  </a:lnTo>
                  <a:lnTo>
                    <a:pt x="211945" y="36739"/>
                  </a:lnTo>
                  <a:lnTo>
                    <a:pt x="211511" y="36713"/>
                  </a:lnTo>
                  <a:lnTo>
                    <a:pt x="211090" y="36687"/>
                  </a:lnTo>
                  <a:lnTo>
                    <a:pt x="210655" y="36687"/>
                  </a:lnTo>
                  <a:lnTo>
                    <a:pt x="210195" y="36700"/>
                  </a:lnTo>
                  <a:lnTo>
                    <a:pt x="209734" y="36713"/>
                  </a:lnTo>
                  <a:lnTo>
                    <a:pt x="209273" y="36739"/>
                  </a:lnTo>
                  <a:lnTo>
                    <a:pt x="208812" y="36792"/>
                  </a:lnTo>
                  <a:lnTo>
                    <a:pt x="208760" y="36292"/>
                  </a:lnTo>
                  <a:lnTo>
                    <a:pt x="208707" y="35805"/>
                  </a:lnTo>
                  <a:lnTo>
                    <a:pt x="208641" y="35318"/>
                  </a:lnTo>
                  <a:lnTo>
                    <a:pt x="208562" y="34844"/>
                  </a:lnTo>
                  <a:lnTo>
                    <a:pt x="208483" y="34357"/>
                  </a:lnTo>
                  <a:lnTo>
                    <a:pt x="208378" y="33883"/>
                  </a:lnTo>
                  <a:lnTo>
                    <a:pt x="208259" y="33422"/>
                  </a:lnTo>
                  <a:lnTo>
                    <a:pt x="208141" y="32948"/>
                  </a:lnTo>
                  <a:lnTo>
                    <a:pt x="208036" y="32567"/>
                  </a:lnTo>
                  <a:lnTo>
                    <a:pt x="207930" y="32172"/>
                  </a:lnTo>
                  <a:lnTo>
                    <a:pt x="207825" y="31790"/>
                  </a:lnTo>
                  <a:lnTo>
                    <a:pt x="207693" y="31408"/>
                  </a:lnTo>
                  <a:lnTo>
                    <a:pt x="207575" y="31026"/>
                  </a:lnTo>
                  <a:lnTo>
                    <a:pt x="207430" y="30658"/>
                  </a:lnTo>
                  <a:lnTo>
                    <a:pt x="207285" y="30289"/>
                  </a:lnTo>
                  <a:lnTo>
                    <a:pt x="207141" y="29921"/>
                  </a:lnTo>
                  <a:lnTo>
                    <a:pt x="206969" y="29552"/>
                  </a:lnTo>
                  <a:lnTo>
                    <a:pt x="206811" y="29197"/>
                  </a:lnTo>
                  <a:lnTo>
                    <a:pt x="206640" y="28841"/>
                  </a:lnTo>
                  <a:lnTo>
                    <a:pt x="206456" y="28486"/>
                  </a:lnTo>
                  <a:lnTo>
                    <a:pt x="206259" y="28144"/>
                  </a:lnTo>
                  <a:lnTo>
                    <a:pt x="206074" y="27801"/>
                  </a:lnTo>
                  <a:lnTo>
                    <a:pt x="205864" y="27472"/>
                  </a:lnTo>
                  <a:lnTo>
                    <a:pt x="205653" y="27130"/>
                  </a:lnTo>
                  <a:lnTo>
                    <a:pt x="205442" y="26801"/>
                  </a:lnTo>
                  <a:lnTo>
                    <a:pt x="205219" y="26485"/>
                  </a:lnTo>
                  <a:lnTo>
                    <a:pt x="204995" y="26169"/>
                  </a:lnTo>
                  <a:lnTo>
                    <a:pt x="204758" y="25853"/>
                  </a:lnTo>
                  <a:lnTo>
                    <a:pt x="204521" y="25537"/>
                  </a:lnTo>
                  <a:lnTo>
                    <a:pt x="204271" y="25234"/>
                  </a:lnTo>
                  <a:lnTo>
                    <a:pt x="204021" y="24932"/>
                  </a:lnTo>
                  <a:lnTo>
                    <a:pt x="203758" y="24642"/>
                  </a:lnTo>
                  <a:lnTo>
                    <a:pt x="203494" y="24353"/>
                  </a:lnTo>
                  <a:lnTo>
                    <a:pt x="203231" y="24076"/>
                  </a:lnTo>
                  <a:lnTo>
                    <a:pt x="202955" y="23800"/>
                  </a:lnTo>
                  <a:lnTo>
                    <a:pt x="202665" y="23523"/>
                  </a:lnTo>
                  <a:lnTo>
                    <a:pt x="202375" y="23260"/>
                  </a:lnTo>
                  <a:lnTo>
                    <a:pt x="202086" y="22997"/>
                  </a:lnTo>
                  <a:lnTo>
                    <a:pt x="201783" y="22747"/>
                  </a:lnTo>
                  <a:lnTo>
                    <a:pt x="201480" y="22496"/>
                  </a:lnTo>
                  <a:lnTo>
                    <a:pt x="201178" y="22260"/>
                  </a:lnTo>
                  <a:lnTo>
                    <a:pt x="200862" y="22023"/>
                  </a:lnTo>
                  <a:lnTo>
                    <a:pt x="200546" y="21799"/>
                  </a:lnTo>
                  <a:lnTo>
                    <a:pt x="200217" y="21575"/>
                  </a:lnTo>
                  <a:lnTo>
                    <a:pt x="199901" y="21351"/>
                  </a:lnTo>
                  <a:lnTo>
                    <a:pt x="199558" y="21141"/>
                  </a:lnTo>
                  <a:lnTo>
                    <a:pt x="199229" y="20943"/>
                  </a:lnTo>
                  <a:lnTo>
                    <a:pt x="198887" y="20746"/>
                  </a:lnTo>
                  <a:lnTo>
                    <a:pt x="198545" y="20561"/>
                  </a:lnTo>
                  <a:lnTo>
                    <a:pt x="198189" y="20377"/>
                  </a:lnTo>
                  <a:lnTo>
                    <a:pt x="197834" y="20206"/>
                  </a:lnTo>
                  <a:lnTo>
                    <a:pt x="197479" y="20035"/>
                  </a:lnTo>
                  <a:lnTo>
                    <a:pt x="197110" y="19877"/>
                  </a:lnTo>
                  <a:lnTo>
                    <a:pt x="196755" y="19719"/>
                  </a:lnTo>
                  <a:lnTo>
                    <a:pt x="196373" y="19574"/>
                  </a:lnTo>
                  <a:lnTo>
                    <a:pt x="196004" y="19443"/>
                  </a:lnTo>
                  <a:lnTo>
                    <a:pt x="195623" y="19311"/>
                  </a:lnTo>
                  <a:lnTo>
                    <a:pt x="195241" y="19179"/>
                  </a:lnTo>
                  <a:lnTo>
                    <a:pt x="194859" y="19074"/>
                  </a:lnTo>
                  <a:lnTo>
                    <a:pt x="194477" y="18955"/>
                  </a:lnTo>
                  <a:lnTo>
                    <a:pt x="194082" y="18863"/>
                  </a:lnTo>
                  <a:lnTo>
                    <a:pt x="193687" y="18771"/>
                  </a:lnTo>
                  <a:lnTo>
                    <a:pt x="193293" y="18692"/>
                  </a:lnTo>
                  <a:lnTo>
                    <a:pt x="192898" y="18613"/>
                  </a:lnTo>
                  <a:lnTo>
                    <a:pt x="192490" y="18547"/>
                  </a:lnTo>
                  <a:lnTo>
                    <a:pt x="192082" y="18495"/>
                  </a:lnTo>
                  <a:lnTo>
                    <a:pt x="191673" y="18442"/>
                  </a:lnTo>
                  <a:lnTo>
                    <a:pt x="191265" y="18403"/>
                  </a:lnTo>
                  <a:lnTo>
                    <a:pt x="190857" y="18376"/>
                  </a:lnTo>
                  <a:lnTo>
                    <a:pt x="190436" y="18350"/>
                  </a:lnTo>
                  <a:lnTo>
                    <a:pt x="190015" y="18337"/>
                  </a:lnTo>
                  <a:lnTo>
                    <a:pt x="189607" y="18324"/>
                  </a:lnTo>
                  <a:lnTo>
                    <a:pt x="188922" y="18337"/>
                  </a:lnTo>
                  <a:lnTo>
                    <a:pt x="188251" y="18376"/>
                  </a:lnTo>
                  <a:lnTo>
                    <a:pt x="187593" y="18442"/>
                  </a:lnTo>
                  <a:lnTo>
                    <a:pt x="186935" y="18521"/>
                  </a:lnTo>
                  <a:lnTo>
                    <a:pt x="186290" y="18626"/>
                  </a:lnTo>
                  <a:lnTo>
                    <a:pt x="185645" y="18745"/>
                  </a:lnTo>
                  <a:lnTo>
                    <a:pt x="185013" y="18890"/>
                  </a:lnTo>
                  <a:lnTo>
                    <a:pt x="184381" y="19061"/>
                  </a:lnTo>
                  <a:lnTo>
                    <a:pt x="183907" y="19179"/>
                  </a:lnTo>
                  <a:lnTo>
                    <a:pt x="183433" y="19324"/>
                  </a:lnTo>
                  <a:lnTo>
                    <a:pt x="182959" y="19469"/>
                  </a:lnTo>
                  <a:lnTo>
                    <a:pt x="182499" y="19627"/>
                  </a:lnTo>
                  <a:lnTo>
                    <a:pt x="182038" y="19798"/>
                  </a:lnTo>
                  <a:lnTo>
                    <a:pt x="181577" y="19982"/>
                  </a:lnTo>
                  <a:lnTo>
                    <a:pt x="181116" y="20180"/>
                  </a:lnTo>
                  <a:lnTo>
                    <a:pt x="180669" y="20377"/>
                  </a:lnTo>
                  <a:lnTo>
                    <a:pt x="180234" y="20601"/>
                  </a:lnTo>
                  <a:lnTo>
                    <a:pt x="179800" y="20825"/>
                  </a:lnTo>
                  <a:lnTo>
                    <a:pt x="179366" y="21062"/>
                  </a:lnTo>
                  <a:lnTo>
                    <a:pt x="178944" y="21312"/>
                  </a:lnTo>
                  <a:lnTo>
                    <a:pt x="178523" y="21575"/>
                  </a:lnTo>
                  <a:lnTo>
                    <a:pt x="178102" y="21838"/>
                  </a:lnTo>
                  <a:lnTo>
                    <a:pt x="177694" y="22115"/>
                  </a:lnTo>
                  <a:lnTo>
                    <a:pt x="177299" y="22417"/>
                  </a:lnTo>
                  <a:lnTo>
                    <a:pt x="177088" y="21917"/>
                  </a:lnTo>
                  <a:lnTo>
                    <a:pt x="176865" y="21417"/>
                  </a:lnTo>
                  <a:lnTo>
                    <a:pt x="176641" y="20930"/>
                  </a:lnTo>
                  <a:lnTo>
                    <a:pt x="176404" y="20443"/>
                  </a:lnTo>
                  <a:lnTo>
                    <a:pt x="176154" y="19969"/>
                  </a:lnTo>
                  <a:lnTo>
                    <a:pt x="175904" y="19495"/>
                  </a:lnTo>
                  <a:lnTo>
                    <a:pt x="175640" y="19021"/>
                  </a:lnTo>
                  <a:lnTo>
                    <a:pt x="175364" y="18561"/>
                  </a:lnTo>
                  <a:lnTo>
                    <a:pt x="175087" y="18113"/>
                  </a:lnTo>
                  <a:lnTo>
                    <a:pt x="174811" y="17652"/>
                  </a:lnTo>
                  <a:lnTo>
                    <a:pt x="174508" y="17218"/>
                  </a:lnTo>
                  <a:lnTo>
                    <a:pt x="174206" y="16783"/>
                  </a:lnTo>
                  <a:lnTo>
                    <a:pt x="173903" y="16349"/>
                  </a:lnTo>
                  <a:lnTo>
                    <a:pt x="173587" y="15915"/>
                  </a:lnTo>
                  <a:lnTo>
                    <a:pt x="173258" y="15507"/>
                  </a:lnTo>
                  <a:lnTo>
                    <a:pt x="172929" y="15085"/>
                  </a:lnTo>
                  <a:lnTo>
                    <a:pt x="172586" y="14690"/>
                  </a:lnTo>
                  <a:lnTo>
                    <a:pt x="172244" y="14282"/>
                  </a:lnTo>
                  <a:lnTo>
                    <a:pt x="171889" y="13888"/>
                  </a:lnTo>
                  <a:lnTo>
                    <a:pt x="171533" y="13506"/>
                  </a:lnTo>
                  <a:lnTo>
                    <a:pt x="171165" y="13124"/>
                  </a:lnTo>
                  <a:lnTo>
                    <a:pt x="170796" y="12755"/>
                  </a:lnTo>
                  <a:lnTo>
                    <a:pt x="170414" y="12387"/>
                  </a:lnTo>
                  <a:lnTo>
                    <a:pt x="170020" y="12031"/>
                  </a:lnTo>
                  <a:lnTo>
                    <a:pt x="169638" y="11689"/>
                  </a:lnTo>
                  <a:lnTo>
                    <a:pt x="169230" y="11334"/>
                  </a:lnTo>
                  <a:lnTo>
                    <a:pt x="168835" y="11005"/>
                  </a:lnTo>
                  <a:lnTo>
                    <a:pt x="168414" y="10676"/>
                  </a:lnTo>
                  <a:lnTo>
                    <a:pt x="168006" y="10360"/>
                  </a:lnTo>
                  <a:lnTo>
                    <a:pt x="167584" y="10044"/>
                  </a:lnTo>
                  <a:lnTo>
                    <a:pt x="167150" y="9741"/>
                  </a:lnTo>
                  <a:lnTo>
                    <a:pt x="166716" y="9438"/>
                  </a:lnTo>
                  <a:lnTo>
                    <a:pt x="166281" y="9149"/>
                  </a:lnTo>
                  <a:lnTo>
                    <a:pt x="165834" y="8859"/>
                  </a:lnTo>
                  <a:lnTo>
                    <a:pt x="165386" y="8596"/>
                  </a:lnTo>
                  <a:lnTo>
                    <a:pt x="164925" y="8319"/>
                  </a:lnTo>
                  <a:lnTo>
                    <a:pt x="164465" y="8069"/>
                  </a:lnTo>
                  <a:lnTo>
                    <a:pt x="164004" y="7819"/>
                  </a:lnTo>
                  <a:lnTo>
                    <a:pt x="163530" y="7582"/>
                  </a:lnTo>
                  <a:lnTo>
                    <a:pt x="163056" y="7345"/>
                  </a:lnTo>
                  <a:lnTo>
                    <a:pt x="162582" y="7121"/>
                  </a:lnTo>
                  <a:lnTo>
                    <a:pt x="162095" y="6911"/>
                  </a:lnTo>
                  <a:lnTo>
                    <a:pt x="161608" y="6700"/>
                  </a:lnTo>
                  <a:lnTo>
                    <a:pt x="161108" y="6503"/>
                  </a:lnTo>
                  <a:lnTo>
                    <a:pt x="160621" y="6305"/>
                  </a:lnTo>
                  <a:lnTo>
                    <a:pt x="160121" y="6134"/>
                  </a:lnTo>
                  <a:lnTo>
                    <a:pt x="159607" y="5963"/>
                  </a:lnTo>
                  <a:lnTo>
                    <a:pt x="159107" y="5792"/>
                  </a:lnTo>
                  <a:lnTo>
                    <a:pt x="158594" y="5647"/>
                  </a:lnTo>
                  <a:lnTo>
                    <a:pt x="158067" y="5502"/>
                  </a:lnTo>
                  <a:lnTo>
                    <a:pt x="157554" y="5371"/>
                  </a:lnTo>
                  <a:lnTo>
                    <a:pt x="157027" y="5239"/>
                  </a:lnTo>
                  <a:lnTo>
                    <a:pt x="156501" y="5121"/>
                  </a:lnTo>
                  <a:lnTo>
                    <a:pt x="155974" y="5015"/>
                  </a:lnTo>
                  <a:lnTo>
                    <a:pt x="155434" y="4923"/>
                  </a:lnTo>
                  <a:lnTo>
                    <a:pt x="154908" y="4831"/>
                  </a:lnTo>
                  <a:lnTo>
                    <a:pt x="154368" y="4765"/>
                  </a:lnTo>
                  <a:lnTo>
                    <a:pt x="153828" y="4686"/>
                  </a:lnTo>
                  <a:lnTo>
                    <a:pt x="153276" y="4634"/>
                  </a:lnTo>
                  <a:lnTo>
                    <a:pt x="152736" y="4594"/>
                  </a:lnTo>
                  <a:lnTo>
                    <a:pt x="152183" y="4555"/>
                  </a:lnTo>
                  <a:lnTo>
                    <a:pt x="151630" y="4528"/>
                  </a:lnTo>
                  <a:lnTo>
                    <a:pt x="151077" y="4515"/>
                  </a:lnTo>
                  <a:lnTo>
                    <a:pt x="150524" y="4502"/>
                  </a:lnTo>
                  <a:lnTo>
                    <a:pt x="149616" y="4515"/>
                  </a:lnTo>
                  <a:lnTo>
                    <a:pt x="148721" y="4555"/>
                  </a:lnTo>
                  <a:lnTo>
                    <a:pt x="147839" y="4634"/>
                  </a:lnTo>
                  <a:lnTo>
                    <a:pt x="146944" y="4726"/>
                  </a:lnTo>
                  <a:lnTo>
                    <a:pt x="146075" y="4844"/>
                  </a:lnTo>
                  <a:lnTo>
                    <a:pt x="145206" y="4989"/>
                  </a:lnTo>
                  <a:lnTo>
                    <a:pt x="144338" y="5160"/>
                  </a:lnTo>
                  <a:lnTo>
                    <a:pt x="143482" y="5358"/>
                  </a:lnTo>
                  <a:lnTo>
                    <a:pt x="142837" y="5529"/>
                  </a:lnTo>
                  <a:lnTo>
                    <a:pt x="142192" y="5700"/>
                  </a:lnTo>
                  <a:lnTo>
                    <a:pt x="141560" y="5897"/>
                  </a:lnTo>
                  <a:lnTo>
                    <a:pt x="140928" y="6121"/>
                  </a:lnTo>
                  <a:lnTo>
                    <a:pt x="140349" y="6332"/>
                  </a:lnTo>
                  <a:lnTo>
                    <a:pt x="139770" y="6555"/>
                  </a:lnTo>
                  <a:lnTo>
                    <a:pt x="139204" y="6792"/>
                  </a:lnTo>
                  <a:lnTo>
                    <a:pt x="138625" y="7042"/>
                  </a:lnTo>
                  <a:lnTo>
                    <a:pt x="138072" y="7293"/>
                  </a:lnTo>
                  <a:lnTo>
                    <a:pt x="137519" y="7569"/>
                  </a:lnTo>
                  <a:lnTo>
                    <a:pt x="136966" y="7859"/>
                  </a:lnTo>
                  <a:lnTo>
                    <a:pt x="136413" y="8148"/>
                  </a:lnTo>
                  <a:lnTo>
                    <a:pt x="135873" y="8464"/>
                  </a:lnTo>
                  <a:lnTo>
                    <a:pt x="135347" y="8780"/>
                  </a:lnTo>
                  <a:lnTo>
                    <a:pt x="134820" y="9109"/>
                  </a:lnTo>
                  <a:lnTo>
                    <a:pt x="134307" y="9465"/>
                  </a:lnTo>
                  <a:lnTo>
                    <a:pt x="133794" y="9820"/>
                  </a:lnTo>
                  <a:lnTo>
                    <a:pt x="133280" y="10189"/>
                  </a:lnTo>
                  <a:lnTo>
                    <a:pt x="132780" y="10570"/>
                  </a:lnTo>
                  <a:lnTo>
                    <a:pt x="132293" y="10952"/>
                  </a:lnTo>
                  <a:lnTo>
                    <a:pt x="131938" y="10333"/>
                  </a:lnTo>
                  <a:lnTo>
                    <a:pt x="131569" y="9728"/>
                  </a:lnTo>
                  <a:lnTo>
                    <a:pt x="131174" y="9149"/>
                  </a:lnTo>
                  <a:lnTo>
                    <a:pt x="130766" y="8569"/>
                  </a:lnTo>
                  <a:lnTo>
                    <a:pt x="130345" y="8003"/>
                  </a:lnTo>
                  <a:lnTo>
                    <a:pt x="129897" y="7464"/>
                  </a:lnTo>
                  <a:lnTo>
                    <a:pt x="129437" y="6937"/>
                  </a:lnTo>
                  <a:lnTo>
                    <a:pt x="128963" y="6424"/>
                  </a:lnTo>
                  <a:lnTo>
                    <a:pt x="128462" y="5937"/>
                  </a:lnTo>
                  <a:lnTo>
                    <a:pt x="127962" y="5450"/>
                  </a:lnTo>
                  <a:lnTo>
                    <a:pt x="127436" y="4989"/>
                  </a:lnTo>
                  <a:lnTo>
                    <a:pt x="126896" y="4555"/>
                  </a:lnTo>
                  <a:lnTo>
                    <a:pt x="126343" y="4133"/>
                  </a:lnTo>
                  <a:lnTo>
                    <a:pt x="125777" y="3725"/>
                  </a:lnTo>
                  <a:lnTo>
                    <a:pt x="125198" y="3344"/>
                  </a:lnTo>
                  <a:lnTo>
                    <a:pt x="124606" y="2975"/>
                  </a:lnTo>
                  <a:lnTo>
                    <a:pt x="124000" y="2620"/>
                  </a:lnTo>
                  <a:lnTo>
                    <a:pt x="123381" y="2290"/>
                  </a:lnTo>
                  <a:lnTo>
                    <a:pt x="122763" y="1988"/>
                  </a:lnTo>
                  <a:lnTo>
                    <a:pt x="122118" y="1698"/>
                  </a:lnTo>
                  <a:lnTo>
                    <a:pt x="121473" y="1435"/>
                  </a:lnTo>
                  <a:lnTo>
                    <a:pt x="120814" y="1198"/>
                  </a:lnTo>
                  <a:lnTo>
                    <a:pt x="120143" y="974"/>
                  </a:lnTo>
                  <a:lnTo>
                    <a:pt x="119472" y="777"/>
                  </a:lnTo>
                  <a:lnTo>
                    <a:pt x="118774" y="592"/>
                  </a:lnTo>
                  <a:lnTo>
                    <a:pt x="118090" y="434"/>
                  </a:lnTo>
                  <a:lnTo>
                    <a:pt x="117379" y="303"/>
                  </a:lnTo>
                  <a:lnTo>
                    <a:pt x="116681" y="197"/>
                  </a:lnTo>
                  <a:lnTo>
                    <a:pt x="115957" y="105"/>
                  </a:lnTo>
                  <a:lnTo>
                    <a:pt x="115246" y="53"/>
                  </a:lnTo>
                  <a:lnTo>
                    <a:pt x="114509" y="13"/>
                  </a:lnTo>
                  <a:lnTo>
                    <a:pt x="1137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780475" y="3381225"/>
              <a:ext cx="1092925" cy="285350"/>
            </a:xfrm>
            <a:custGeom>
              <a:avLst/>
              <a:gdLst/>
              <a:ahLst/>
              <a:cxnLst/>
              <a:rect l="l" t="t" r="r" b="b"/>
              <a:pathLst>
                <a:path w="43717" h="11414" extrusionOk="0">
                  <a:moveTo>
                    <a:pt x="41333" y="7833"/>
                  </a:moveTo>
                  <a:lnTo>
                    <a:pt x="41452" y="7846"/>
                  </a:lnTo>
                  <a:lnTo>
                    <a:pt x="41570" y="7859"/>
                  </a:lnTo>
                  <a:lnTo>
                    <a:pt x="41689" y="7886"/>
                  </a:lnTo>
                  <a:lnTo>
                    <a:pt x="41794" y="7925"/>
                  </a:lnTo>
                  <a:lnTo>
                    <a:pt x="41899" y="7978"/>
                  </a:lnTo>
                  <a:lnTo>
                    <a:pt x="42005" y="8044"/>
                  </a:lnTo>
                  <a:lnTo>
                    <a:pt x="42097" y="8109"/>
                  </a:lnTo>
                  <a:lnTo>
                    <a:pt x="42176" y="8188"/>
                  </a:lnTo>
                  <a:lnTo>
                    <a:pt x="42255" y="8267"/>
                  </a:lnTo>
                  <a:lnTo>
                    <a:pt x="42321" y="8360"/>
                  </a:lnTo>
                  <a:lnTo>
                    <a:pt x="42387" y="8465"/>
                  </a:lnTo>
                  <a:lnTo>
                    <a:pt x="42439" y="8570"/>
                  </a:lnTo>
                  <a:lnTo>
                    <a:pt x="42479" y="8675"/>
                  </a:lnTo>
                  <a:lnTo>
                    <a:pt x="42505" y="8794"/>
                  </a:lnTo>
                  <a:lnTo>
                    <a:pt x="42518" y="8912"/>
                  </a:lnTo>
                  <a:lnTo>
                    <a:pt x="42531" y="9031"/>
                  </a:lnTo>
                  <a:lnTo>
                    <a:pt x="42518" y="9163"/>
                  </a:lnTo>
                  <a:lnTo>
                    <a:pt x="42505" y="9281"/>
                  </a:lnTo>
                  <a:lnTo>
                    <a:pt x="42479" y="9386"/>
                  </a:lnTo>
                  <a:lnTo>
                    <a:pt x="42439" y="9505"/>
                  </a:lnTo>
                  <a:lnTo>
                    <a:pt x="42387" y="9610"/>
                  </a:lnTo>
                  <a:lnTo>
                    <a:pt x="42321" y="9702"/>
                  </a:lnTo>
                  <a:lnTo>
                    <a:pt x="42255" y="9794"/>
                  </a:lnTo>
                  <a:lnTo>
                    <a:pt x="42176" y="9887"/>
                  </a:lnTo>
                  <a:lnTo>
                    <a:pt x="42097" y="9952"/>
                  </a:lnTo>
                  <a:lnTo>
                    <a:pt x="42005" y="10031"/>
                  </a:lnTo>
                  <a:lnTo>
                    <a:pt x="41899" y="10084"/>
                  </a:lnTo>
                  <a:lnTo>
                    <a:pt x="41794" y="10137"/>
                  </a:lnTo>
                  <a:lnTo>
                    <a:pt x="41689" y="10176"/>
                  </a:lnTo>
                  <a:lnTo>
                    <a:pt x="41570" y="10202"/>
                  </a:lnTo>
                  <a:lnTo>
                    <a:pt x="41452" y="10229"/>
                  </a:lnTo>
                  <a:lnTo>
                    <a:pt x="41215" y="10229"/>
                  </a:lnTo>
                  <a:lnTo>
                    <a:pt x="41097" y="10202"/>
                  </a:lnTo>
                  <a:lnTo>
                    <a:pt x="40978" y="10176"/>
                  </a:lnTo>
                  <a:lnTo>
                    <a:pt x="40873" y="10137"/>
                  </a:lnTo>
                  <a:lnTo>
                    <a:pt x="40767" y="10084"/>
                  </a:lnTo>
                  <a:lnTo>
                    <a:pt x="40662" y="10031"/>
                  </a:lnTo>
                  <a:lnTo>
                    <a:pt x="40570" y="9952"/>
                  </a:lnTo>
                  <a:lnTo>
                    <a:pt x="40491" y="9887"/>
                  </a:lnTo>
                  <a:lnTo>
                    <a:pt x="40412" y="9794"/>
                  </a:lnTo>
                  <a:lnTo>
                    <a:pt x="40346" y="9702"/>
                  </a:lnTo>
                  <a:lnTo>
                    <a:pt x="40280" y="9610"/>
                  </a:lnTo>
                  <a:lnTo>
                    <a:pt x="40228" y="9505"/>
                  </a:lnTo>
                  <a:lnTo>
                    <a:pt x="40188" y="9386"/>
                  </a:lnTo>
                  <a:lnTo>
                    <a:pt x="40162" y="9281"/>
                  </a:lnTo>
                  <a:lnTo>
                    <a:pt x="40136" y="9163"/>
                  </a:lnTo>
                  <a:lnTo>
                    <a:pt x="40136" y="9031"/>
                  </a:lnTo>
                  <a:lnTo>
                    <a:pt x="40136" y="8912"/>
                  </a:lnTo>
                  <a:lnTo>
                    <a:pt x="40162" y="8794"/>
                  </a:lnTo>
                  <a:lnTo>
                    <a:pt x="40188" y="8675"/>
                  </a:lnTo>
                  <a:lnTo>
                    <a:pt x="40228" y="8570"/>
                  </a:lnTo>
                  <a:lnTo>
                    <a:pt x="40280" y="8465"/>
                  </a:lnTo>
                  <a:lnTo>
                    <a:pt x="40346" y="8360"/>
                  </a:lnTo>
                  <a:lnTo>
                    <a:pt x="40412" y="8267"/>
                  </a:lnTo>
                  <a:lnTo>
                    <a:pt x="40491" y="8188"/>
                  </a:lnTo>
                  <a:lnTo>
                    <a:pt x="40570" y="8109"/>
                  </a:lnTo>
                  <a:lnTo>
                    <a:pt x="40662" y="8044"/>
                  </a:lnTo>
                  <a:lnTo>
                    <a:pt x="40767" y="7978"/>
                  </a:lnTo>
                  <a:lnTo>
                    <a:pt x="40873" y="7925"/>
                  </a:lnTo>
                  <a:lnTo>
                    <a:pt x="40978" y="7886"/>
                  </a:lnTo>
                  <a:lnTo>
                    <a:pt x="41097" y="7859"/>
                  </a:lnTo>
                  <a:lnTo>
                    <a:pt x="41215" y="7846"/>
                  </a:lnTo>
                  <a:lnTo>
                    <a:pt x="41333" y="7833"/>
                  </a:lnTo>
                  <a:close/>
                  <a:moveTo>
                    <a:pt x="0" y="1"/>
                  </a:moveTo>
                  <a:lnTo>
                    <a:pt x="0" y="9623"/>
                  </a:lnTo>
                  <a:lnTo>
                    <a:pt x="39030" y="9623"/>
                  </a:lnTo>
                  <a:lnTo>
                    <a:pt x="39083" y="9821"/>
                  </a:lnTo>
                  <a:lnTo>
                    <a:pt x="39161" y="9992"/>
                  </a:lnTo>
                  <a:lnTo>
                    <a:pt x="39240" y="10176"/>
                  </a:lnTo>
                  <a:lnTo>
                    <a:pt x="39346" y="10334"/>
                  </a:lnTo>
                  <a:lnTo>
                    <a:pt x="39451" y="10492"/>
                  </a:lnTo>
                  <a:lnTo>
                    <a:pt x="39583" y="10637"/>
                  </a:lnTo>
                  <a:lnTo>
                    <a:pt x="39714" y="10782"/>
                  </a:lnTo>
                  <a:lnTo>
                    <a:pt x="39859" y="10900"/>
                  </a:lnTo>
                  <a:lnTo>
                    <a:pt x="40017" y="11019"/>
                  </a:lnTo>
                  <a:lnTo>
                    <a:pt x="40188" y="11124"/>
                  </a:lnTo>
                  <a:lnTo>
                    <a:pt x="40359" y="11203"/>
                  </a:lnTo>
                  <a:lnTo>
                    <a:pt x="40544" y="11282"/>
                  </a:lnTo>
                  <a:lnTo>
                    <a:pt x="40728" y="11335"/>
                  </a:lnTo>
                  <a:lnTo>
                    <a:pt x="40925" y="11374"/>
                  </a:lnTo>
                  <a:lnTo>
                    <a:pt x="41123" y="11400"/>
                  </a:lnTo>
                  <a:lnTo>
                    <a:pt x="41333" y="11414"/>
                  </a:lnTo>
                  <a:lnTo>
                    <a:pt x="41570" y="11400"/>
                  </a:lnTo>
                  <a:lnTo>
                    <a:pt x="41807" y="11361"/>
                  </a:lnTo>
                  <a:lnTo>
                    <a:pt x="42044" y="11308"/>
                  </a:lnTo>
                  <a:lnTo>
                    <a:pt x="42255" y="11229"/>
                  </a:lnTo>
                  <a:lnTo>
                    <a:pt x="42466" y="11124"/>
                  </a:lnTo>
                  <a:lnTo>
                    <a:pt x="42663" y="11005"/>
                  </a:lnTo>
                  <a:lnTo>
                    <a:pt x="42847" y="10874"/>
                  </a:lnTo>
                  <a:lnTo>
                    <a:pt x="43018" y="10716"/>
                  </a:lnTo>
                  <a:lnTo>
                    <a:pt x="43163" y="10545"/>
                  </a:lnTo>
                  <a:lnTo>
                    <a:pt x="43308" y="10360"/>
                  </a:lnTo>
                  <a:lnTo>
                    <a:pt x="43426" y="10163"/>
                  </a:lnTo>
                  <a:lnTo>
                    <a:pt x="43519" y="9966"/>
                  </a:lnTo>
                  <a:lnTo>
                    <a:pt x="43611" y="9742"/>
                  </a:lnTo>
                  <a:lnTo>
                    <a:pt x="43663" y="9518"/>
                  </a:lnTo>
                  <a:lnTo>
                    <a:pt x="43703" y="9281"/>
                  </a:lnTo>
                  <a:lnTo>
                    <a:pt x="43716" y="9031"/>
                  </a:lnTo>
                  <a:lnTo>
                    <a:pt x="43703" y="8794"/>
                  </a:lnTo>
                  <a:lnTo>
                    <a:pt x="43663" y="8557"/>
                  </a:lnTo>
                  <a:lnTo>
                    <a:pt x="43611" y="8333"/>
                  </a:lnTo>
                  <a:lnTo>
                    <a:pt x="43519" y="8109"/>
                  </a:lnTo>
                  <a:lnTo>
                    <a:pt x="43426" y="7899"/>
                  </a:lnTo>
                  <a:lnTo>
                    <a:pt x="43308" y="7701"/>
                  </a:lnTo>
                  <a:lnTo>
                    <a:pt x="43163" y="7517"/>
                  </a:lnTo>
                  <a:lnTo>
                    <a:pt x="43018" y="7359"/>
                  </a:lnTo>
                  <a:lnTo>
                    <a:pt x="42847" y="7201"/>
                  </a:lnTo>
                  <a:lnTo>
                    <a:pt x="42663" y="7056"/>
                  </a:lnTo>
                  <a:lnTo>
                    <a:pt x="42466" y="6938"/>
                  </a:lnTo>
                  <a:lnTo>
                    <a:pt x="42255" y="6846"/>
                  </a:lnTo>
                  <a:lnTo>
                    <a:pt x="42044" y="6767"/>
                  </a:lnTo>
                  <a:lnTo>
                    <a:pt x="41807" y="6701"/>
                  </a:lnTo>
                  <a:lnTo>
                    <a:pt x="41570" y="6675"/>
                  </a:lnTo>
                  <a:lnTo>
                    <a:pt x="41333" y="6661"/>
                  </a:lnTo>
                  <a:lnTo>
                    <a:pt x="41123" y="6661"/>
                  </a:lnTo>
                  <a:lnTo>
                    <a:pt x="40925" y="6688"/>
                  </a:lnTo>
                  <a:lnTo>
                    <a:pt x="40728" y="6727"/>
                  </a:lnTo>
                  <a:lnTo>
                    <a:pt x="40544" y="6793"/>
                  </a:lnTo>
                  <a:lnTo>
                    <a:pt x="40359" y="6859"/>
                  </a:lnTo>
                  <a:lnTo>
                    <a:pt x="40188" y="6951"/>
                  </a:lnTo>
                  <a:lnTo>
                    <a:pt x="40017" y="7056"/>
                  </a:lnTo>
                  <a:lnTo>
                    <a:pt x="39859" y="7162"/>
                  </a:lnTo>
                  <a:lnTo>
                    <a:pt x="39714" y="7293"/>
                  </a:lnTo>
                  <a:lnTo>
                    <a:pt x="39583" y="7425"/>
                  </a:lnTo>
                  <a:lnTo>
                    <a:pt x="39451" y="7570"/>
                  </a:lnTo>
                  <a:lnTo>
                    <a:pt x="39346" y="7728"/>
                  </a:lnTo>
                  <a:lnTo>
                    <a:pt x="39240" y="7899"/>
                  </a:lnTo>
                  <a:lnTo>
                    <a:pt x="39161" y="8070"/>
                  </a:lnTo>
                  <a:lnTo>
                    <a:pt x="39083" y="8254"/>
                  </a:lnTo>
                  <a:lnTo>
                    <a:pt x="39030" y="8439"/>
                  </a:lnTo>
                  <a:lnTo>
                    <a:pt x="1172" y="8439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4627775" y="3408875"/>
              <a:ext cx="1245625" cy="398875"/>
            </a:xfrm>
            <a:custGeom>
              <a:avLst/>
              <a:gdLst/>
              <a:ahLst/>
              <a:cxnLst/>
              <a:rect l="l" t="t" r="r" b="b"/>
              <a:pathLst>
                <a:path w="49825" h="15955" extrusionOk="0">
                  <a:moveTo>
                    <a:pt x="47441" y="12374"/>
                  </a:moveTo>
                  <a:lnTo>
                    <a:pt x="47560" y="12387"/>
                  </a:lnTo>
                  <a:lnTo>
                    <a:pt x="47678" y="12401"/>
                  </a:lnTo>
                  <a:lnTo>
                    <a:pt x="47797" y="12427"/>
                  </a:lnTo>
                  <a:lnTo>
                    <a:pt x="47902" y="12466"/>
                  </a:lnTo>
                  <a:lnTo>
                    <a:pt x="48007" y="12519"/>
                  </a:lnTo>
                  <a:lnTo>
                    <a:pt x="48113" y="12585"/>
                  </a:lnTo>
                  <a:lnTo>
                    <a:pt x="48205" y="12651"/>
                  </a:lnTo>
                  <a:lnTo>
                    <a:pt x="48284" y="12730"/>
                  </a:lnTo>
                  <a:lnTo>
                    <a:pt x="48363" y="12809"/>
                  </a:lnTo>
                  <a:lnTo>
                    <a:pt x="48429" y="12901"/>
                  </a:lnTo>
                  <a:lnTo>
                    <a:pt x="48495" y="13006"/>
                  </a:lnTo>
                  <a:lnTo>
                    <a:pt x="48547" y="13111"/>
                  </a:lnTo>
                  <a:lnTo>
                    <a:pt x="48587" y="13217"/>
                  </a:lnTo>
                  <a:lnTo>
                    <a:pt x="48613" y="13335"/>
                  </a:lnTo>
                  <a:lnTo>
                    <a:pt x="48626" y="13454"/>
                  </a:lnTo>
                  <a:lnTo>
                    <a:pt x="48639" y="13572"/>
                  </a:lnTo>
                  <a:lnTo>
                    <a:pt x="48626" y="13691"/>
                  </a:lnTo>
                  <a:lnTo>
                    <a:pt x="48613" y="13809"/>
                  </a:lnTo>
                  <a:lnTo>
                    <a:pt x="48587" y="13927"/>
                  </a:lnTo>
                  <a:lnTo>
                    <a:pt x="48547" y="14033"/>
                  </a:lnTo>
                  <a:lnTo>
                    <a:pt x="48495" y="14138"/>
                  </a:lnTo>
                  <a:lnTo>
                    <a:pt x="48429" y="14243"/>
                  </a:lnTo>
                  <a:lnTo>
                    <a:pt x="48363" y="14336"/>
                  </a:lnTo>
                  <a:lnTo>
                    <a:pt x="48284" y="14415"/>
                  </a:lnTo>
                  <a:lnTo>
                    <a:pt x="48205" y="14494"/>
                  </a:lnTo>
                  <a:lnTo>
                    <a:pt x="48113" y="14559"/>
                  </a:lnTo>
                  <a:lnTo>
                    <a:pt x="48007" y="14625"/>
                  </a:lnTo>
                  <a:lnTo>
                    <a:pt x="47902" y="14678"/>
                  </a:lnTo>
                  <a:lnTo>
                    <a:pt x="47797" y="14717"/>
                  </a:lnTo>
                  <a:lnTo>
                    <a:pt x="47678" y="14744"/>
                  </a:lnTo>
                  <a:lnTo>
                    <a:pt x="47560" y="14770"/>
                  </a:lnTo>
                  <a:lnTo>
                    <a:pt x="47323" y="14770"/>
                  </a:lnTo>
                  <a:lnTo>
                    <a:pt x="47205" y="14744"/>
                  </a:lnTo>
                  <a:lnTo>
                    <a:pt x="47086" y="14717"/>
                  </a:lnTo>
                  <a:lnTo>
                    <a:pt x="46981" y="14678"/>
                  </a:lnTo>
                  <a:lnTo>
                    <a:pt x="46875" y="14625"/>
                  </a:lnTo>
                  <a:lnTo>
                    <a:pt x="46770" y="14559"/>
                  </a:lnTo>
                  <a:lnTo>
                    <a:pt x="46678" y="14494"/>
                  </a:lnTo>
                  <a:lnTo>
                    <a:pt x="46599" y="14415"/>
                  </a:lnTo>
                  <a:lnTo>
                    <a:pt x="46520" y="14336"/>
                  </a:lnTo>
                  <a:lnTo>
                    <a:pt x="46454" y="14243"/>
                  </a:lnTo>
                  <a:lnTo>
                    <a:pt x="46388" y="14138"/>
                  </a:lnTo>
                  <a:lnTo>
                    <a:pt x="46336" y="14033"/>
                  </a:lnTo>
                  <a:lnTo>
                    <a:pt x="46296" y="13927"/>
                  </a:lnTo>
                  <a:lnTo>
                    <a:pt x="46270" y="13809"/>
                  </a:lnTo>
                  <a:lnTo>
                    <a:pt x="46244" y="13691"/>
                  </a:lnTo>
                  <a:lnTo>
                    <a:pt x="46244" y="13572"/>
                  </a:lnTo>
                  <a:lnTo>
                    <a:pt x="46244" y="13454"/>
                  </a:lnTo>
                  <a:lnTo>
                    <a:pt x="46270" y="13335"/>
                  </a:lnTo>
                  <a:lnTo>
                    <a:pt x="46296" y="13217"/>
                  </a:lnTo>
                  <a:lnTo>
                    <a:pt x="46336" y="13111"/>
                  </a:lnTo>
                  <a:lnTo>
                    <a:pt x="46388" y="13006"/>
                  </a:lnTo>
                  <a:lnTo>
                    <a:pt x="46454" y="12901"/>
                  </a:lnTo>
                  <a:lnTo>
                    <a:pt x="46520" y="12809"/>
                  </a:lnTo>
                  <a:lnTo>
                    <a:pt x="46599" y="12730"/>
                  </a:lnTo>
                  <a:lnTo>
                    <a:pt x="46678" y="12651"/>
                  </a:lnTo>
                  <a:lnTo>
                    <a:pt x="46770" y="12585"/>
                  </a:lnTo>
                  <a:lnTo>
                    <a:pt x="46875" y="12519"/>
                  </a:lnTo>
                  <a:lnTo>
                    <a:pt x="46981" y="12466"/>
                  </a:lnTo>
                  <a:lnTo>
                    <a:pt x="47086" y="12427"/>
                  </a:lnTo>
                  <a:lnTo>
                    <a:pt x="47205" y="12401"/>
                  </a:lnTo>
                  <a:lnTo>
                    <a:pt x="47323" y="12387"/>
                  </a:lnTo>
                  <a:lnTo>
                    <a:pt x="47441" y="12374"/>
                  </a:lnTo>
                  <a:close/>
                  <a:moveTo>
                    <a:pt x="0" y="0"/>
                  </a:moveTo>
                  <a:lnTo>
                    <a:pt x="0" y="14164"/>
                  </a:lnTo>
                  <a:lnTo>
                    <a:pt x="45138" y="14164"/>
                  </a:lnTo>
                  <a:lnTo>
                    <a:pt x="45191" y="14349"/>
                  </a:lnTo>
                  <a:lnTo>
                    <a:pt x="45269" y="14533"/>
                  </a:lnTo>
                  <a:lnTo>
                    <a:pt x="45348" y="14704"/>
                  </a:lnTo>
                  <a:lnTo>
                    <a:pt x="45454" y="14875"/>
                  </a:lnTo>
                  <a:lnTo>
                    <a:pt x="45559" y="15033"/>
                  </a:lnTo>
                  <a:lnTo>
                    <a:pt x="45691" y="15178"/>
                  </a:lnTo>
                  <a:lnTo>
                    <a:pt x="45822" y="15323"/>
                  </a:lnTo>
                  <a:lnTo>
                    <a:pt x="45967" y="15441"/>
                  </a:lnTo>
                  <a:lnTo>
                    <a:pt x="46125" y="15560"/>
                  </a:lnTo>
                  <a:lnTo>
                    <a:pt x="46296" y="15652"/>
                  </a:lnTo>
                  <a:lnTo>
                    <a:pt x="46467" y="15744"/>
                  </a:lnTo>
                  <a:lnTo>
                    <a:pt x="46652" y="15823"/>
                  </a:lnTo>
                  <a:lnTo>
                    <a:pt x="46836" y="15876"/>
                  </a:lnTo>
                  <a:lnTo>
                    <a:pt x="47033" y="15915"/>
                  </a:lnTo>
                  <a:lnTo>
                    <a:pt x="47231" y="15941"/>
                  </a:lnTo>
                  <a:lnTo>
                    <a:pt x="47441" y="15955"/>
                  </a:lnTo>
                  <a:lnTo>
                    <a:pt x="47678" y="15941"/>
                  </a:lnTo>
                  <a:lnTo>
                    <a:pt x="47915" y="15902"/>
                  </a:lnTo>
                  <a:lnTo>
                    <a:pt x="48152" y="15849"/>
                  </a:lnTo>
                  <a:lnTo>
                    <a:pt x="48363" y="15770"/>
                  </a:lnTo>
                  <a:lnTo>
                    <a:pt x="48574" y="15665"/>
                  </a:lnTo>
                  <a:lnTo>
                    <a:pt x="48771" y="15547"/>
                  </a:lnTo>
                  <a:lnTo>
                    <a:pt x="48955" y="15402"/>
                  </a:lnTo>
                  <a:lnTo>
                    <a:pt x="49126" y="15257"/>
                  </a:lnTo>
                  <a:lnTo>
                    <a:pt x="49271" y="15086"/>
                  </a:lnTo>
                  <a:lnTo>
                    <a:pt x="49416" y="14902"/>
                  </a:lnTo>
                  <a:lnTo>
                    <a:pt x="49534" y="14704"/>
                  </a:lnTo>
                  <a:lnTo>
                    <a:pt x="49627" y="14494"/>
                  </a:lnTo>
                  <a:lnTo>
                    <a:pt x="49719" y="14283"/>
                  </a:lnTo>
                  <a:lnTo>
                    <a:pt x="49771" y="14046"/>
                  </a:lnTo>
                  <a:lnTo>
                    <a:pt x="49811" y="13822"/>
                  </a:lnTo>
                  <a:lnTo>
                    <a:pt x="49824" y="13572"/>
                  </a:lnTo>
                  <a:lnTo>
                    <a:pt x="49811" y="13335"/>
                  </a:lnTo>
                  <a:lnTo>
                    <a:pt x="49771" y="13098"/>
                  </a:lnTo>
                  <a:lnTo>
                    <a:pt x="49719" y="12861"/>
                  </a:lnTo>
                  <a:lnTo>
                    <a:pt x="49627" y="12651"/>
                  </a:lnTo>
                  <a:lnTo>
                    <a:pt x="49534" y="12440"/>
                  </a:lnTo>
                  <a:lnTo>
                    <a:pt x="49416" y="12243"/>
                  </a:lnTo>
                  <a:lnTo>
                    <a:pt x="49271" y="12058"/>
                  </a:lnTo>
                  <a:lnTo>
                    <a:pt x="49126" y="11887"/>
                  </a:lnTo>
                  <a:lnTo>
                    <a:pt x="48955" y="11742"/>
                  </a:lnTo>
                  <a:lnTo>
                    <a:pt x="48771" y="11598"/>
                  </a:lnTo>
                  <a:lnTo>
                    <a:pt x="48574" y="11479"/>
                  </a:lnTo>
                  <a:lnTo>
                    <a:pt x="48363" y="11387"/>
                  </a:lnTo>
                  <a:lnTo>
                    <a:pt x="48152" y="11308"/>
                  </a:lnTo>
                  <a:lnTo>
                    <a:pt x="47915" y="11242"/>
                  </a:lnTo>
                  <a:lnTo>
                    <a:pt x="47678" y="11203"/>
                  </a:lnTo>
                  <a:lnTo>
                    <a:pt x="47441" y="11189"/>
                  </a:lnTo>
                  <a:lnTo>
                    <a:pt x="47231" y="11203"/>
                  </a:lnTo>
                  <a:lnTo>
                    <a:pt x="47033" y="11229"/>
                  </a:lnTo>
                  <a:lnTo>
                    <a:pt x="46836" y="11268"/>
                  </a:lnTo>
                  <a:lnTo>
                    <a:pt x="46652" y="11334"/>
                  </a:lnTo>
                  <a:lnTo>
                    <a:pt x="46467" y="11400"/>
                  </a:lnTo>
                  <a:lnTo>
                    <a:pt x="46296" y="11492"/>
                  </a:lnTo>
                  <a:lnTo>
                    <a:pt x="46125" y="11584"/>
                  </a:lnTo>
                  <a:lnTo>
                    <a:pt x="45967" y="11703"/>
                  </a:lnTo>
                  <a:lnTo>
                    <a:pt x="45822" y="11834"/>
                  </a:lnTo>
                  <a:lnTo>
                    <a:pt x="45691" y="11966"/>
                  </a:lnTo>
                  <a:lnTo>
                    <a:pt x="45559" y="12111"/>
                  </a:lnTo>
                  <a:lnTo>
                    <a:pt x="45454" y="12269"/>
                  </a:lnTo>
                  <a:lnTo>
                    <a:pt x="45348" y="12440"/>
                  </a:lnTo>
                  <a:lnTo>
                    <a:pt x="45269" y="12611"/>
                  </a:lnTo>
                  <a:lnTo>
                    <a:pt x="45191" y="12795"/>
                  </a:lnTo>
                  <a:lnTo>
                    <a:pt x="45138" y="12980"/>
                  </a:lnTo>
                  <a:lnTo>
                    <a:pt x="1185" y="12980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326667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41" y="50404"/>
                  </a:lnTo>
                  <a:lnTo>
                    <a:pt x="3133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70" y="50720"/>
                  </a:lnTo>
                  <a:lnTo>
                    <a:pt x="3436" y="50825"/>
                  </a:lnTo>
                  <a:lnTo>
                    <a:pt x="3475" y="50931"/>
                  </a:lnTo>
                  <a:lnTo>
                    <a:pt x="3515" y="51036"/>
                  </a:lnTo>
                  <a:lnTo>
                    <a:pt x="3554" y="51154"/>
                  </a:lnTo>
                  <a:lnTo>
                    <a:pt x="3567" y="51273"/>
                  </a:lnTo>
                  <a:lnTo>
                    <a:pt x="3581" y="51391"/>
                  </a:lnTo>
                  <a:lnTo>
                    <a:pt x="3567" y="51510"/>
                  </a:lnTo>
                  <a:lnTo>
                    <a:pt x="3554" y="51628"/>
                  </a:lnTo>
                  <a:lnTo>
                    <a:pt x="3515" y="51747"/>
                  </a:lnTo>
                  <a:lnTo>
                    <a:pt x="3475" y="51852"/>
                  </a:lnTo>
                  <a:lnTo>
                    <a:pt x="3436" y="51957"/>
                  </a:lnTo>
                  <a:lnTo>
                    <a:pt x="3370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33" y="52313"/>
                  </a:lnTo>
                  <a:lnTo>
                    <a:pt x="3041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51" y="52589"/>
                  </a:lnTo>
                  <a:lnTo>
                    <a:pt x="2133" y="52563"/>
                  </a:lnTo>
                  <a:lnTo>
                    <a:pt x="2027" y="52536"/>
                  </a:lnTo>
                  <a:lnTo>
                    <a:pt x="1909" y="52497"/>
                  </a:lnTo>
                  <a:lnTo>
                    <a:pt x="1803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27" y="52234"/>
                  </a:lnTo>
                  <a:lnTo>
                    <a:pt x="1448" y="52155"/>
                  </a:lnTo>
                  <a:lnTo>
                    <a:pt x="1382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198" y="51628"/>
                  </a:lnTo>
                  <a:lnTo>
                    <a:pt x="1185" y="51510"/>
                  </a:lnTo>
                  <a:lnTo>
                    <a:pt x="1185" y="51391"/>
                  </a:lnTo>
                  <a:lnTo>
                    <a:pt x="1185" y="51273"/>
                  </a:lnTo>
                  <a:lnTo>
                    <a:pt x="1198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82" y="50720"/>
                  </a:lnTo>
                  <a:lnTo>
                    <a:pt x="1448" y="50628"/>
                  </a:lnTo>
                  <a:lnTo>
                    <a:pt x="1527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03" y="50338"/>
                  </a:lnTo>
                  <a:lnTo>
                    <a:pt x="1909" y="50286"/>
                  </a:lnTo>
                  <a:lnTo>
                    <a:pt x="2027" y="50246"/>
                  </a:lnTo>
                  <a:lnTo>
                    <a:pt x="2133" y="50220"/>
                  </a:lnTo>
                  <a:lnTo>
                    <a:pt x="2251" y="50207"/>
                  </a:lnTo>
                  <a:lnTo>
                    <a:pt x="2383" y="50193"/>
                  </a:lnTo>
                  <a:close/>
                  <a:moveTo>
                    <a:pt x="12018" y="1"/>
                  </a:moveTo>
                  <a:lnTo>
                    <a:pt x="12018" y="31817"/>
                  </a:lnTo>
                  <a:lnTo>
                    <a:pt x="1777" y="41690"/>
                  </a:lnTo>
                  <a:lnTo>
                    <a:pt x="1777" y="49088"/>
                  </a:lnTo>
                  <a:lnTo>
                    <a:pt x="1593" y="49140"/>
                  </a:lnTo>
                  <a:lnTo>
                    <a:pt x="1409" y="49219"/>
                  </a:lnTo>
                  <a:lnTo>
                    <a:pt x="1237" y="49311"/>
                  </a:lnTo>
                  <a:lnTo>
                    <a:pt x="1066" y="49404"/>
                  </a:lnTo>
                  <a:lnTo>
                    <a:pt x="908" y="49522"/>
                  </a:lnTo>
                  <a:lnTo>
                    <a:pt x="764" y="49640"/>
                  </a:lnTo>
                  <a:lnTo>
                    <a:pt x="632" y="49785"/>
                  </a:lnTo>
                  <a:lnTo>
                    <a:pt x="500" y="49930"/>
                  </a:lnTo>
                  <a:lnTo>
                    <a:pt x="395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79" y="50786"/>
                  </a:lnTo>
                  <a:lnTo>
                    <a:pt x="26" y="50983"/>
                  </a:lnTo>
                  <a:lnTo>
                    <a:pt x="13" y="51194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05" y="52102"/>
                  </a:lnTo>
                  <a:lnTo>
                    <a:pt x="184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40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48" y="53590"/>
                  </a:lnTo>
                  <a:lnTo>
                    <a:pt x="1672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0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83" y="53221"/>
                  </a:lnTo>
                  <a:lnTo>
                    <a:pt x="4054" y="53076"/>
                  </a:lnTo>
                  <a:lnTo>
                    <a:pt x="4212" y="52905"/>
                  </a:lnTo>
                  <a:lnTo>
                    <a:pt x="4344" y="52721"/>
                  </a:lnTo>
                  <a:lnTo>
                    <a:pt x="4463" y="52523"/>
                  </a:lnTo>
                  <a:lnTo>
                    <a:pt x="4568" y="52313"/>
                  </a:lnTo>
                  <a:lnTo>
                    <a:pt x="4647" y="52102"/>
                  </a:lnTo>
                  <a:lnTo>
                    <a:pt x="4713" y="51865"/>
                  </a:lnTo>
                  <a:lnTo>
                    <a:pt x="4739" y="51641"/>
                  </a:lnTo>
                  <a:lnTo>
                    <a:pt x="4752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73" y="50786"/>
                  </a:lnTo>
                  <a:lnTo>
                    <a:pt x="4620" y="50601"/>
                  </a:lnTo>
                  <a:lnTo>
                    <a:pt x="4541" y="50417"/>
                  </a:lnTo>
                  <a:lnTo>
                    <a:pt x="4463" y="50246"/>
                  </a:lnTo>
                  <a:lnTo>
                    <a:pt x="4357" y="50075"/>
                  </a:lnTo>
                  <a:lnTo>
                    <a:pt x="4239" y="49917"/>
                  </a:lnTo>
                  <a:lnTo>
                    <a:pt x="4120" y="49772"/>
                  </a:lnTo>
                  <a:lnTo>
                    <a:pt x="3975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0" y="49219"/>
                  </a:lnTo>
                  <a:lnTo>
                    <a:pt x="3146" y="49140"/>
                  </a:lnTo>
                  <a:lnTo>
                    <a:pt x="2962" y="49088"/>
                  </a:lnTo>
                  <a:lnTo>
                    <a:pt x="2962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3416725" y="1856250"/>
              <a:ext cx="330100" cy="1567450"/>
            </a:xfrm>
            <a:custGeom>
              <a:avLst/>
              <a:gdLst/>
              <a:ahLst/>
              <a:cxnLst/>
              <a:rect l="l" t="t" r="r" b="b"/>
              <a:pathLst>
                <a:path w="13204" h="62698" extrusionOk="0">
                  <a:moveTo>
                    <a:pt x="2383" y="59117"/>
                  </a:moveTo>
                  <a:lnTo>
                    <a:pt x="2502" y="59131"/>
                  </a:lnTo>
                  <a:lnTo>
                    <a:pt x="2620" y="59144"/>
                  </a:lnTo>
                  <a:lnTo>
                    <a:pt x="2739" y="59170"/>
                  </a:lnTo>
                  <a:lnTo>
                    <a:pt x="2857" y="59210"/>
                  </a:lnTo>
                  <a:lnTo>
                    <a:pt x="2949" y="59262"/>
                  </a:lnTo>
                  <a:lnTo>
                    <a:pt x="3055" y="59328"/>
                  </a:lnTo>
                  <a:lnTo>
                    <a:pt x="3147" y="59394"/>
                  </a:lnTo>
                  <a:lnTo>
                    <a:pt x="3226" y="59473"/>
                  </a:lnTo>
                  <a:lnTo>
                    <a:pt x="3305" y="59552"/>
                  </a:lnTo>
                  <a:lnTo>
                    <a:pt x="3384" y="59644"/>
                  </a:lnTo>
                  <a:lnTo>
                    <a:pt x="3436" y="59749"/>
                  </a:lnTo>
                  <a:lnTo>
                    <a:pt x="3489" y="59855"/>
                  </a:lnTo>
                  <a:lnTo>
                    <a:pt x="3528" y="59960"/>
                  </a:lnTo>
                  <a:lnTo>
                    <a:pt x="3555" y="60078"/>
                  </a:lnTo>
                  <a:lnTo>
                    <a:pt x="3581" y="60197"/>
                  </a:lnTo>
                  <a:lnTo>
                    <a:pt x="3581" y="60315"/>
                  </a:lnTo>
                  <a:lnTo>
                    <a:pt x="3581" y="60434"/>
                  </a:lnTo>
                  <a:lnTo>
                    <a:pt x="3555" y="60552"/>
                  </a:lnTo>
                  <a:lnTo>
                    <a:pt x="3528" y="60671"/>
                  </a:lnTo>
                  <a:lnTo>
                    <a:pt x="3489" y="60776"/>
                  </a:lnTo>
                  <a:lnTo>
                    <a:pt x="3436" y="60881"/>
                  </a:lnTo>
                  <a:lnTo>
                    <a:pt x="3384" y="60987"/>
                  </a:lnTo>
                  <a:lnTo>
                    <a:pt x="3305" y="61079"/>
                  </a:lnTo>
                  <a:lnTo>
                    <a:pt x="3226" y="61158"/>
                  </a:lnTo>
                  <a:lnTo>
                    <a:pt x="3147" y="61237"/>
                  </a:lnTo>
                  <a:lnTo>
                    <a:pt x="3055" y="61303"/>
                  </a:lnTo>
                  <a:lnTo>
                    <a:pt x="2949" y="61368"/>
                  </a:lnTo>
                  <a:lnTo>
                    <a:pt x="2857" y="61421"/>
                  </a:lnTo>
                  <a:lnTo>
                    <a:pt x="2739" y="61460"/>
                  </a:lnTo>
                  <a:lnTo>
                    <a:pt x="2620" y="61487"/>
                  </a:lnTo>
                  <a:lnTo>
                    <a:pt x="2502" y="61513"/>
                  </a:lnTo>
                  <a:lnTo>
                    <a:pt x="2265" y="61513"/>
                  </a:lnTo>
                  <a:lnTo>
                    <a:pt x="2146" y="61487"/>
                  </a:lnTo>
                  <a:lnTo>
                    <a:pt x="2028" y="61460"/>
                  </a:lnTo>
                  <a:lnTo>
                    <a:pt x="1923" y="61421"/>
                  </a:lnTo>
                  <a:lnTo>
                    <a:pt x="1817" y="61368"/>
                  </a:lnTo>
                  <a:lnTo>
                    <a:pt x="1712" y="61303"/>
                  </a:lnTo>
                  <a:lnTo>
                    <a:pt x="1620" y="61237"/>
                  </a:lnTo>
                  <a:lnTo>
                    <a:pt x="1541" y="61158"/>
                  </a:lnTo>
                  <a:lnTo>
                    <a:pt x="1462" y="61079"/>
                  </a:lnTo>
                  <a:lnTo>
                    <a:pt x="1396" y="60987"/>
                  </a:lnTo>
                  <a:lnTo>
                    <a:pt x="1330" y="60881"/>
                  </a:lnTo>
                  <a:lnTo>
                    <a:pt x="1278" y="60776"/>
                  </a:lnTo>
                  <a:lnTo>
                    <a:pt x="1238" y="60671"/>
                  </a:lnTo>
                  <a:lnTo>
                    <a:pt x="1212" y="60552"/>
                  </a:lnTo>
                  <a:lnTo>
                    <a:pt x="1199" y="60434"/>
                  </a:lnTo>
                  <a:lnTo>
                    <a:pt x="1185" y="60315"/>
                  </a:lnTo>
                  <a:lnTo>
                    <a:pt x="1199" y="60197"/>
                  </a:lnTo>
                  <a:lnTo>
                    <a:pt x="1212" y="60078"/>
                  </a:lnTo>
                  <a:lnTo>
                    <a:pt x="1238" y="59960"/>
                  </a:lnTo>
                  <a:lnTo>
                    <a:pt x="1278" y="59855"/>
                  </a:lnTo>
                  <a:lnTo>
                    <a:pt x="1330" y="59749"/>
                  </a:lnTo>
                  <a:lnTo>
                    <a:pt x="1396" y="59644"/>
                  </a:lnTo>
                  <a:lnTo>
                    <a:pt x="1462" y="59552"/>
                  </a:lnTo>
                  <a:lnTo>
                    <a:pt x="1541" y="59473"/>
                  </a:lnTo>
                  <a:lnTo>
                    <a:pt x="1620" y="59394"/>
                  </a:lnTo>
                  <a:lnTo>
                    <a:pt x="1712" y="59328"/>
                  </a:lnTo>
                  <a:lnTo>
                    <a:pt x="1817" y="59262"/>
                  </a:lnTo>
                  <a:lnTo>
                    <a:pt x="1923" y="59210"/>
                  </a:lnTo>
                  <a:lnTo>
                    <a:pt x="2028" y="59170"/>
                  </a:lnTo>
                  <a:lnTo>
                    <a:pt x="2146" y="59144"/>
                  </a:lnTo>
                  <a:lnTo>
                    <a:pt x="2265" y="59131"/>
                  </a:lnTo>
                  <a:lnTo>
                    <a:pt x="2383" y="59117"/>
                  </a:lnTo>
                  <a:close/>
                  <a:moveTo>
                    <a:pt x="12032" y="0"/>
                  </a:moveTo>
                  <a:lnTo>
                    <a:pt x="12032" y="40741"/>
                  </a:lnTo>
                  <a:lnTo>
                    <a:pt x="1791" y="50614"/>
                  </a:lnTo>
                  <a:lnTo>
                    <a:pt x="1791" y="58012"/>
                  </a:lnTo>
                  <a:lnTo>
                    <a:pt x="1607" y="58064"/>
                  </a:lnTo>
                  <a:lnTo>
                    <a:pt x="1422" y="58143"/>
                  </a:lnTo>
                  <a:lnTo>
                    <a:pt x="1238" y="58235"/>
                  </a:lnTo>
                  <a:lnTo>
                    <a:pt x="1080" y="58328"/>
                  </a:lnTo>
                  <a:lnTo>
                    <a:pt x="922" y="58446"/>
                  </a:lnTo>
                  <a:lnTo>
                    <a:pt x="777" y="58564"/>
                  </a:lnTo>
                  <a:lnTo>
                    <a:pt x="632" y="58709"/>
                  </a:lnTo>
                  <a:lnTo>
                    <a:pt x="514" y="58854"/>
                  </a:lnTo>
                  <a:lnTo>
                    <a:pt x="396" y="59012"/>
                  </a:lnTo>
                  <a:lnTo>
                    <a:pt x="303" y="59170"/>
                  </a:lnTo>
                  <a:lnTo>
                    <a:pt x="211" y="59341"/>
                  </a:lnTo>
                  <a:lnTo>
                    <a:pt x="145" y="59525"/>
                  </a:lnTo>
                  <a:lnTo>
                    <a:pt x="80" y="59710"/>
                  </a:lnTo>
                  <a:lnTo>
                    <a:pt x="40" y="59907"/>
                  </a:lnTo>
                  <a:lnTo>
                    <a:pt x="14" y="60118"/>
                  </a:lnTo>
                  <a:lnTo>
                    <a:pt x="1" y="60315"/>
                  </a:lnTo>
                  <a:lnTo>
                    <a:pt x="14" y="60565"/>
                  </a:lnTo>
                  <a:lnTo>
                    <a:pt x="53" y="60789"/>
                  </a:lnTo>
                  <a:lnTo>
                    <a:pt x="119" y="61026"/>
                  </a:lnTo>
                  <a:lnTo>
                    <a:pt x="198" y="61237"/>
                  </a:lnTo>
                  <a:lnTo>
                    <a:pt x="290" y="61447"/>
                  </a:lnTo>
                  <a:lnTo>
                    <a:pt x="409" y="61645"/>
                  </a:lnTo>
                  <a:lnTo>
                    <a:pt x="554" y="61829"/>
                  </a:lnTo>
                  <a:lnTo>
                    <a:pt x="698" y="62000"/>
                  </a:lnTo>
                  <a:lnTo>
                    <a:pt x="869" y="62145"/>
                  </a:lnTo>
                  <a:lnTo>
                    <a:pt x="1054" y="62290"/>
                  </a:lnTo>
                  <a:lnTo>
                    <a:pt x="1251" y="62408"/>
                  </a:lnTo>
                  <a:lnTo>
                    <a:pt x="1462" y="62514"/>
                  </a:lnTo>
                  <a:lnTo>
                    <a:pt x="1672" y="62593"/>
                  </a:lnTo>
                  <a:lnTo>
                    <a:pt x="1909" y="62645"/>
                  </a:lnTo>
                  <a:lnTo>
                    <a:pt x="2146" y="62685"/>
                  </a:lnTo>
                  <a:lnTo>
                    <a:pt x="2383" y="62698"/>
                  </a:lnTo>
                  <a:lnTo>
                    <a:pt x="2633" y="62685"/>
                  </a:lnTo>
                  <a:lnTo>
                    <a:pt x="2870" y="62645"/>
                  </a:lnTo>
                  <a:lnTo>
                    <a:pt x="3094" y="62593"/>
                  </a:lnTo>
                  <a:lnTo>
                    <a:pt x="3305" y="62514"/>
                  </a:lnTo>
                  <a:lnTo>
                    <a:pt x="3515" y="62408"/>
                  </a:lnTo>
                  <a:lnTo>
                    <a:pt x="3713" y="62290"/>
                  </a:lnTo>
                  <a:lnTo>
                    <a:pt x="3897" y="62145"/>
                  </a:lnTo>
                  <a:lnTo>
                    <a:pt x="4068" y="62000"/>
                  </a:lnTo>
                  <a:lnTo>
                    <a:pt x="4226" y="61829"/>
                  </a:lnTo>
                  <a:lnTo>
                    <a:pt x="4358" y="61645"/>
                  </a:lnTo>
                  <a:lnTo>
                    <a:pt x="4476" y="61447"/>
                  </a:lnTo>
                  <a:lnTo>
                    <a:pt x="4582" y="61237"/>
                  </a:lnTo>
                  <a:lnTo>
                    <a:pt x="4661" y="61026"/>
                  </a:lnTo>
                  <a:lnTo>
                    <a:pt x="4713" y="60789"/>
                  </a:lnTo>
                  <a:lnTo>
                    <a:pt x="4753" y="60565"/>
                  </a:lnTo>
                  <a:lnTo>
                    <a:pt x="4766" y="60315"/>
                  </a:lnTo>
                  <a:lnTo>
                    <a:pt x="4753" y="60105"/>
                  </a:lnTo>
                  <a:lnTo>
                    <a:pt x="4726" y="59907"/>
                  </a:lnTo>
                  <a:lnTo>
                    <a:pt x="4687" y="59710"/>
                  </a:lnTo>
                  <a:lnTo>
                    <a:pt x="4634" y="59525"/>
                  </a:lnTo>
                  <a:lnTo>
                    <a:pt x="4555" y="59341"/>
                  </a:lnTo>
                  <a:lnTo>
                    <a:pt x="4463" y="59170"/>
                  </a:lnTo>
                  <a:lnTo>
                    <a:pt x="4371" y="58999"/>
                  </a:lnTo>
                  <a:lnTo>
                    <a:pt x="4252" y="58841"/>
                  </a:lnTo>
                  <a:lnTo>
                    <a:pt x="4134" y="58696"/>
                  </a:lnTo>
                  <a:lnTo>
                    <a:pt x="3989" y="58564"/>
                  </a:lnTo>
                  <a:lnTo>
                    <a:pt x="3844" y="58433"/>
                  </a:lnTo>
                  <a:lnTo>
                    <a:pt x="3686" y="58328"/>
                  </a:lnTo>
                  <a:lnTo>
                    <a:pt x="3515" y="58222"/>
                  </a:lnTo>
                  <a:lnTo>
                    <a:pt x="3344" y="58143"/>
                  </a:lnTo>
                  <a:lnTo>
                    <a:pt x="3160" y="58064"/>
                  </a:lnTo>
                  <a:lnTo>
                    <a:pt x="2976" y="58012"/>
                  </a:lnTo>
                  <a:lnTo>
                    <a:pt x="2976" y="51127"/>
                  </a:lnTo>
                  <a:lnTo>
                    <a:pt x="13204" y="41241"/>
                  </a:lnTo>
                  <a:lnTo>
                    <a:pt x="132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3839600" y="1316875"/>
              <a:ext cx="642400" cy="242550"/>
            </a:xfrm>
            <a:custGeom>
              <a:avLst/>
              <a:gdLst/>
              <a:ahLst/>
              <a:cxnLst/>
              <a:rect l="l" t="t" r="r" b="b"/>
              <a:pathLst>
                <a:path w="25696" h="9702" extrusionOk="0">
                  <a:moveTo>
                    <a:pt x="2383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39" y="1237"/>
                  </a:lnTo>
                  <a:lnTo>
                    <a:pt x="2857" y="1277"/>
                  </a:lnTo>
                  <a:lnTo>
                    <a:pt x="2949" y="1330"/>
                  </a:lnTo>
                  <a:lnTo>
                    <a:pt x="3055" y="1395"/>
                  </a:lnTo>
                  <a:lnTo>
                    <a:pt x="3147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11"/>
                  </a:lnTo>
                  <a:lnTo>
                    <a:pt x="3436" y="1817"/>
                  </a:lnTo>
                  <a:lnTo>
                    <a:pt x="3489" y="1922"/>
                  </a:lnTo>
                  <a:lnTo>
                    <a:pt x="3529" y="2027"/>
                  </a:lnTo>
                  <a:lnTo>
                    <a:pt x="3555" y="2146"/>
                  </a:lnTo>
                  <a:lnTo>
                    <a:pt x="3581" y="2264"/>
                  </a:lnTo>
                  <a:lnTo>
                    <a:pt x="3581" y="2383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38"/>
                  </a:lnTo>
                  <a:lnTo>
                    <a:pt x="3489" y="2856"/>
                  </a:lnTo>
                  <a:lnTo>
                    <a:pt x="3436" y="2949"/>
                  </a:lnTo>
                  <a:lnTo>
                    <a:pt x="3384" y="3054"/>
                  </a:lnTo>
                  <a:lnTo>
                    <a:pt x="3305" y="3146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83"/>
                  </a:lnTo>
                  <a:lnTo>
                    <a:pt x="2949" y="3436"/>
                  </a:lnTo>
                  <a:lnTo>
                    <a:pt x="2857" y="3488"/>
                  </a:lnTo>
                  <a:lnTo>
                    <a:pt x="2739" y="3528"/>
                  </a:lnTo>
                  <a:lnTo>
                    <a:pt x="2620" y="3554"/>
                  </a:lnTo>
                  <a:lnTo>
                    <a:pt x="2502" y="3580"/>
                  </a:lnTo>
                  <a:lnTo>
                    <a:pt x="2265" y="3580"/>
                  </a:lnTo>
                  <a:lnTo>
                    <a:pt x="2146" y="3554"/>
                  </a:lnTo>
                  <a:lnTo>
                    <a:pt x="2028" y="3528"/>
                  </a:lnTo>
                  <a:lnTo>
                    <a:pt x="1923" y="3488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46"/>
                  </a:lnTo>
                  <a:lnTo>
                    <a:pt x="1396" y="3054"/>
                  </a:lnTo>
                  <a:lnTo>
                    <a:pt x="1330" y="2949"/>
                  </a:lnTo>
                  <a:lnTo>
                    <a:pt x="1278" y="2856"/>
                  </a:lnTo>
                  <a:lnTo>
                    <a:pt x="1238" y="2738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5" y="2383"/>
                  </a:lnTo>
                  <a:lnTo>
                    <a:pt x="1199" y="2264"/>
                  </a:lnTo>
                  <a:lnTo>
                    <a:pt x="1212" y="2146"/>
                  </a:lnTo>
                  <a:lnTo>
                    <a:pt x="1238" y="2027"/>
                  </a:lnTo>
                  <a:lnTo>
                    <a:pt x="1278" y="1922"/>
                  </a:lnTo>
                  <a:lnTo>
                    <a:pt x="1330" y="1817"/>
                  </a:lnTo>
                  <a:lnTo>
                    <a:pt x="1396" y="1711"/>
                  </a:lnTo>
                  <a:lnTo>
                    <a:pt x="1462" y="1619"/>
                  </a:lnTo>
                  <a:lnTo>
                    <a:pt x="1541" y="1540"/>
                  </a:lnTo>
                  <a:lnTo>
                    <a:pt x="1620" y="1461"/>
                  </a:lnTo>
                  <a:lnTo>
                    <a:pt x="1712" y="1395"/>
                  </a:lnTo>
                  <a:lnTo>
                    <a:pt x="1817" y="1330"/>
                  </a:lnTo>
                  <a:lnTo>
                    <a:pt x="1923" y="1277"/>
                  </a:lnTo>
                  <a:lnTo>
                    <a:pt x="2028" y="1237"/>
                  </a:lnTo>
                  <a:lnTo>
                    <a:pt x="2146" y="1211"/>
                  </a:lnTo>
                  <a:lnTo>
                    <a:pt x="2265" y="1198"/>
                  </a:lnTo>
                  <a:lnTo>
                    <a:pt x="2383" y="1185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72" y="118"/>
                  </a:lnTo>
                  <a:lnTo>
                    <a:pt x="1462" y="197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53"/>
                  </a:lnTo>
                  <a:lnTo>
                    <a:pt x="698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0" y="1251"/>
                  </a:lnTo>
                  <a:lnTo>
                    <a:pt x="198" y="1461"/>
                  </a:lnTo>
                  <a:lnTo>
                    <a:pt x="119" y="1672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4" y="2633"/>
                  </a:lnTo>
                  <a:lnTo>
                    <a:pt x="53" y="2870"/>
                  </a:lnTo>
                  <a:lnTo>
                    <a:pt x="119" y="3093"/>
                  </a:lnTo>
                  <a:lnTo>
                    <a:pt x="198" y="3304"/>
                  </a:lnTo>
                  <a:lnTo>
                    <a:pt x="290" y="3515"/>
                  </a:lnTo>
                  <a:lnTo>
                    <a:pt x="409" y="3712"/>
                  </a:lnTo>
                  <a:lnTo>
                    <a:pt x="554" y="3896"/>
                  </a:lnTo>
                  <a:lnTo>
                    <a:pt x="698" y="4068"/>
                  </a:lnTo>
                  <a:lnTo>
                    <a:pt x="870" y="4225"/>
                  </a:lnTo>
                  <a:lnTo>
                    <a:pt x="1054" y="4357"/>
                  </a:lnTo>
                  <a:lnTo>
                    <a:pt x="1251" y="4476"/>
                  </a:lnTo>
                  <a:lnTo>
                    <a:pt x="1462" y="4581"/>
                  </a:lnTo>
                  <a:lnTo>
                    <a:pt x="1672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54" y="4752"/>
                  </a:lnTo>
                  <a:lnTo>
                    <a:pt x="2712" y="4739"/>
                  </a:lnTo>
                  <a:lnTo>
                    <a:pt x="2870" y="4713"/>
                  </a:lnTo>
                  <a:lnTo>
                    <a:pt x="3028" y="4673"/>
                  </a:lnTo>
                  <a:lnTo>
                    <a:pt x="3173" y="4634"/>
                  </a:lnTo>
                  <a:lnTo>
                    <a:pt x="3318" y="4568"/>
                  </a:lnTo>
                  <a:lnTo>
                    <a:pt x="3463" y="4502"/>
                  </a:lnTo>
                  <a:lnTo>
                    <a:pt x="3594" y="4436"/>
                  </a:lnTo>
                  <a:lnTo>
                    <a:pt x="8860" y="9702"/>
                  </a:lnTo>
                  <a:lnTo>
                    <a:pt x="25696" y="9702"/>
                  </a:lnTo>
                  <a:lnTo>
                    <a:pt x="25696" y="8517"/>
                  </a:lnTo>
                  <a:lnTo>
                    <a:pt x="9360" y="8517"/>
                  </a:lnTo>
                  <a:lnTo>
                    <a:pt x="4437" y="3594"/>
                  </a:lnTo>
                  <a:lnTo>
                    <a:pt x="4503" y="3462"/>
                  </a:lnTo>
                  <a:lnTo>
                    <a:pt x="4568" y="3317"/>
                  </a:lnTo>
                  <a:lnTo>
                    <a:pt x="4634" y="3172"/>
                  </a:lnTo>
                  <a:lnTo>
                    <a:pt x="4674" y="3028"/>
                  </a:lnTo>
                  <a:lnTo>
                    <a:pt x="4713" y="2870"/>
                  </a:lnTo>
                  <a:lnTo>
                    <a:pt x="4740" y="2712"/>
                  </a:lnTo>
                  <a:lnTo>
                    <a:pt x="4753" y="2554"/>
                  </a:lnTo>
                  <a:lnTo>
                    <a:pt x="4766" y="2383"/>
                  </a:lnTo>
                  <a:lnTo>
                    <a:pt x="4753" y="2146"/>
                  </a:lnTo>
                  <a:lnTo>
                    <a:pt x="4713" y="1909"/>
                  </a:lnTo>
                  <a:lnTo>
                    <a:pt x="4661" y="1672"/>
                  </a:lnTo>
                  <a:lnTo>
                    <a:pt x="4582" y="1461"/>
                  </a:lnTo>
                  <a:lnTo>
                    <a:pt x="4476" y="1251"/>
                  </a:lnTo>
                  <a:lnTo>
                    <a:pt x="4358" y="1053"/>
                  </a:lnTo>
                  <a:lnTo>
                    <a:pt x="4226" y="869"/>
                  </a:lnTo>
                  <a:lnTo>
                    <a:pt x="4068" y="698"/>
                  </a:lnTo>
                  <a:lnTo>
                    <a:pt x="3897" y="553"/>
                  </a:lnTo>
                  <a:lnTo>
                    <a:pt x="3713" y="408"/>
                  </a:lnTo>
                  <a:lnTo>
                    <a:pt x="3515" y="290"/>
                  </a:lnTo>
                  <a:lnTo>
                    <a:pt x="3305" y="197"/>
                  </a:lnTo>
                  <a:lnTo>
                    <a:pt x="3094" y="118"/>
                  </a:lnTo>
                  <a:lnTo>
                    <a:pt x="2870" y="53"/>
                  </a:lnTo>
                  <a:lnTo>
                    <a:pt x="2633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3839600" y="1601200"/>
              <a:ext cx="642400" cy="935625"/>
            </a:xfrm>
            <a:custGeom>
              <a:avLst/>
              <a:gdLst/>
              <a:ahLst/>
              <a:cxnLst/>
              <a:rect l="l" t="t" r="r" b="b"/>
              <a:pathLst>
                <a:path w="25696" h="37425" extrusionOk="0">
                  <a:moveTo>
                    <a:pt x="2502" y="33857"/>
                  </a:moveTo>
                  <a:lnTo>
                    <a:pt x="2620" y="33870"/>
                  </a:lnTo>
                  <a:lnTo>
                    <a:pt x="2739" y="33909"/>
                  </a:lnTo>
                  <a:lnTo>
                    <a:pt x="2857" y="33949"/>
                  </a:lnTo>
                  <a:lnTo>
                    <a:pt x="2949" y="34002"/>
                  </a:lnTo>
                  <a:lnTo>
                    <a:pt x="3055" y="34054"/>
                  </a:lnTo>
                  <a:lnTo>
                    <a:pt x="3147" y="34120"/>
                  </a:lnTo>
                  <a:lnTo>
                    <a:pt x="3226" y="34199"/>
                  </a:lnTo>
                  <a:lnTo>
                    <a:pt x="3305" y="34291"/>
                  </a:lnTo>
                  <a:lnTo>
                    <a:pt x="3384" y="34383"/>
                  </a:lnTo>
                  <a:lnTo>
                    <a:pt x="3436" y="34476"/>
                  </a:lnTo>
                  <a:lnTo>
                    <a:pt x="3489" y="34581"/>
                  </a:lnTo>
                  <a:lnTo>
                    <a:pt x="3529" y="34699"/>
                  </a:lnTo>
                  <a:lnTo>
                    <a:pt x="3555" y="34805"/>
                  </a:lnTo>
                  <a:lnTo>
                    <a:pt x="3581" y="34923"/>
                  </a:lnTo>
                  <a:lnTo>
                    <a:pt x="3581" y="35055"/>
                  </a:lnTo>
                  <a:lnTo>
                    <a:pt x="3581" y="35173"/>
                  </a:lnTo>
                  <a:lnTo>
                    <a:pt x="3555" y="35292"/>
                  </a:lnTo>
                  <a:lnTo>
                    <a:pt x="3529" y="35410"/>
                  </a:lnTo>
                  <a:lnTo>
                    <a:pt x="3489" y="35515"/>
                  </a:lnTo>
                  <a:lnTo>
                    <a:pt x="3436" y="35621"/>
                  </a:lnTo>
                  <a:lnTo>
                    <a:pt x="3384" y="35713"/>
                  </a:lnTo>
                  <a:lnTo>
                    <a:pt x="3305" y="35805"/>
                  </a:lnTo>
                  <a:lnTo>
                    <a:pt x="3226" y="35897"/>
                  </a:lnTo>
                  <a:lnTo>
                    <a:pt x="3147" y="35976"/>
                  </a:lnTo>
                  <a:lnTo>
                    <a:pt x="3055" y="36042"/>
                  </a:lnTo>
                  <a:lnTo>
                    <a:pt x="2949" y="36095"/>
                  </a:lnTo>
                  <a:lnTo>
                    <a:pt x="2857" y="36147"/>
                  </a:lnTo>
                  <a:lnTo>
                    <a:pt x="2739" y="36187"/>
                  </a:lnTo>
                  <a:lnTo>
                    <a:pt x="2620" y="36226"/>
                  </a:lnTo>
                  <a:lnTo>
                    <a:pt x="2502" y="36239"/>
                  </a:lnTo>
                  <a:lnTo>
                    <a:pt x="2265" y="36239"/>
                  </a:lnTo>
                  <a:lnTo>
                    <a:pt x="2146" y="36226"/>
                  </a:lnTo>
                  <a:lnTo>
                    <a:pt x="2028" y="36187"/>
                  </a:lnTo>
                  <a:lnTo>
                    <a:pt x="1923" y="36147"/>
                  </a:lnTo>
                  <a:lnTo>
                    <a:pt x="1817" y="36095"/>
                  </a:lnTo>
                  <a:lnTo>
                    <a:pt x="1712" y="36042"/>
                  </a:lnTo>
                  <a:lnTo>
                    <a:pt x="1620" y="35976"/>
                  </a:lnTo>
                  <a:lnTo>
                    <a:pt x="1541" y="35897"/>
                  </a:lnTo>
                  <a:lnTo>
                    <a:pt x="1462" y="35805"/>
                  </a:lnTo>
                  <a:lnTo>
                    <a:pt x="1396" y="35713"/>
                  </a:lnTo>
                  <a:lnTo>
                    <a:pt x="1330" y="35621"/>
                  </a:lnTo>
                  <a:lnTo>
                    <a:pt x="1278" y="35515"/>
                  </a:lnTo>
                  <a:lnTo>
                    <a:pt x="1238" y="35410"/>
                  </a:lnTo>
                  <a:lnTo>
                    <a:pt x="1212" y="35292"/>
                  </a:lnTo>
                  <a:lnTo>
                    <a:pt x="1199" y="35173"/>
                  </a:lnTo>
                  <a:lnTo>
                    <a:pt x="1185" y="35055"/>
                  </a:lnTo>
                  <a:lnTo>
                    <a:pt x="1199" y="34923"/>
                  </a:lnTo>
                  <a:lnTo>
                    <a:pt x="1212" y="34805"/>
                  </a:lnTo>
                  <a:lnTo>
                    <a:pt x="1238" y="34699"/>
                  </a:lnTo>
                  <a:lnTo>
                    <a:pt x="1278" y="34581"/>
                  </a:lnTo>
                  <a:lnTo>
                    <a:pt x="1330" y="34476"/>
                  </a:lnTo>
                  <a:lnTo>
                    <a:pt x="1396" y="34383"/>
                  </a:lnTo>
                  <a:lnTo>
                    <a:pt x="1462" y="34291"/>
                  </a:lnTo>
                  <a:lnTo>
                    <a:pt x="1541" y="34199"/>
                  </a:lnTo>
                  <a:lnTo>
                    <a:pt x="1620" y="34120"/>
                  </a:lnTo>
                  <a:lnTo>
                    <a:pt x="1712" y="34054"/>
                  </a:lnTo>
                  <a:lnTo>
                    <a:pt x="1817" y="34002"/>
                  </a:lnTo>
                  <a:lnTo>
                    <a:pt x="1923" y="33949"/>
                  </a:lnTo>
                  <a:lnTo>
                    <a:pt x="2028" y="33909"/>
                  </a:lnTo>
                  <a:lnTo>
                    <a:pt x="2146" y="33870"/>
                  </a:lnTo>
                  <a:lnTo>
                    <a:pt x="2265" y="33857"/>
                  </a:lnTo>
                  <a:close/>
                  <a:moveTo>
                    <a:pt x="1791" y="0"/>
                  </a:moveTo>
                  <a:lnTo>
                    <a:pt x="1791" y="32738"/>
                  </a:lnTo>
                  <a:lnTo>
                    <a:pt x="1607" y="32804"/>
                  </a:lnTo>
                  <a:lnTo>
                    <a:pt x="1422" y="32870"/>
                  </a:lnTo>
                  <a:lnTo>
                    <a:pt x="1251" y="32962"/>
                  </a:lnTo>
                  <a:lnTo>
                    <a:pt x="1080" y="33054"/>
                  </a:lnTo>
                  <a:lnTo>
                    <a:pt x="922" y="33172"/>
                  </a:lnTo>
                  <a:lnTo>
                    <a:pt x="777" y="33291"/>
                  </a:lnTo>
                  <a:lnTo>
                    <a:pt x="646" y="33436"/>
                  </a:lnTo>
                  <a:lnTo>
                    <a:pt x="514" y="33580"/>
                  </a:lnTo>
                  <a:lnTo>
                    <a:pt x="396" y="33738"/>
                  </a:lnTo>
                  <a:lnTo>
                    <a:pt x="303" y="33896"/>
                  </a:lnTo>
                  <a:lnTo>
                    <a:pt x="211" y="34081"/>
                  </a:lnTo>
                  <a:lnTo>
                    <a:pt x="146" y="34252"/>
                  </a:lnTo>
                  <a:lnTo>
                    <a:pt x="80" y="34449"/>
                  </a:lnTo>
                  <a:lnTo>
                    <a:pt x="40" y="34647"/>
                  </a:lnTo>
                  <a:lnTo>
                    <a:pt x="14" y="34844"/>
                  </a:lnTo>
                  <a:lnTo>
                    <a:pt x="1" y="35055"/>
                  </a:lnTo>
                  <a:lnTo>
                    <a:pt x="14" y="35292"/>
                  </a:lnTo>
                  <a:lnTo>
                    <a:pt x="53" y="35529"/>
                  </a:lnTo>
                  <a:lnTo>
                    <a:pt x="119" y="35752"/>
                  </a:lnTo>
                  <a:lnTo>
                    <a:pt x="198" y="35976"/>
                  </a:lnTo>
                  <a:lnTo>
                    <a:pt x="290" y="36187"/>
                  </a:lnTo>
                  <a:lnTo>
                    <a:pt x="409" y="36371"/>
                  </a:lnTo>
                  <a:lnTo>
                    <a:pt x="554" y="36555"/>
                  </a:lnTo>
                  <a:lnTo>
                    <a:pt x="698" y="36726"/>
                  </a:lnTo>
                  <a:lnTo>
                    <a:pt x="870" y="36884"/>
                  </a:lnTo>
                  <a:lnTo>
                    <a:pt x="1054" y="37016"/>
                  </a:lnTo>
                  <a:lnTo>
                    <a:pt x="1251" y="37135"/>
                  </a:lnTo>
                  <a:lnTo>
                    <a:pt x="1462" y="37240"/>
                  </a:lnTo>
                  <a:lnTo>
                    <a:pt x="1672" y="37319"/>
                  </a:lnTo>
                  <a:lnTo>
                    <a:pt x="1909" y="37385"/>
                  </a:lnTo>
                  <a:lnTo>
                    <a:pt x="2146" y="37411"/>
                  </a:lnTo>
                  <a:lnTo>
                    <a:pt x="2383" y="37424"/>
                  </a:lnTo>
                  <a:lnTo>
                    <a:pt x="2633" y="37411"/>
                  </a:lnTo>
                  <a:lnTo>
                    <a:pt x="2870" y="37385"/>
                  </a:lnTo>
                  <a:lnTo>
                    <a:pt x="3094" y="37319"/>
                  </a:lnTo>
                  <a:lnTo>
                    <a:pt x="3305" y="37240"/>
                  </a:lnTo>
                  <a:lnTo>
                    <a:pt x="3515" y="37135"/>
                  </a:lnTo>
                  <a:lnTo>
                    <a:pt x="3713" y="37016"/>
                  </a:lnTo>
                  <a:lnTo>
                    <a:pt x="3897" y="36884"/>
                  </a:lnTo>
                  <a:lnTo>
                    <a:pt x="4068" y="36726"/>
                  </a:lnTo>
                  <a:lnTo>
                    <a:pt x="4226" y="36555"/>
                  </a:lnTo>
                  <a:lnTo>
                    <a:pt x="4358" y="36371"/>
                  </a:lnTo>
                  <a:lnTo>
                    <a:pt x="4476" y="36187"/>
                  </a:lnTo>
                  <a:lnTo>
                    <a:pt x="4582" y="35976"/>
                  </a:lnTo>
                  <a:lnTo>
                    <a:pt x="4661" y="35752"/>
                  </a:lnTo>
                  <a:lnTo>
                    <a:pt x="4713" y="35529"/>
                  </a:lnTo>
                  <a:lnTo>
                    <a:pt x="4753" y="35292"/>
                  </a:lnTo>
                  <a:lnTo>
                    <a:pt x="4766" y="35055"/>
                  </a:lnTo>
                  <a:lnTo>
                    <a:pt x="4753" y="34844"/>
                  </a:lnTo>
                  <a:lnTo>
                    <a:pt x="4726" y="34647"/>
                  </a:lnTo>
                  <a:lnTo>
                    <a:pt x="4687" y="34449"/>
                  </a:lnTo>
                  <a:lnTo>
                    <a:pt x="4634" y="34252"/>
                  </a:lnTo>
                  <a:lnTo>
                    <a:pt x="4555" y="34081"/>
                  </a:lnTo>
                  <a:lnTo>
                    <a:pt x="4463" y="33896"/>
                  </a:lnTo>
                  <a:lnTo>
                    <a:pt x="4371" y="33738"/>
                  </a:lnTo>
                  <a:lnTo>
                    <a:pt x="4253" y="33580"/>
                  </a:lnTo>
                  <a:lnTo>
                    <a:pt x="4134" y="33436"/>
                  </a:lnTo>
                  <a:lnTo>
                    <a:pt x="3989" y="33291"/>
                  </a:lnTo>
                  <a:lnTo>
                    <a:pt x="3844" y="33172"/>
                  </a:lnTo>
                  <a:lnTo>
                    <a:pt x="3686" y="33054"/>
                  </a:lnTo>
                  <a:lnTo>
                    <a:pt x="3529" y="32962"/>
                  </a:lnTo>
                  <a:lnTo>
                    <a:pt x="3344" y="32870"/>
                  </a:lnTo>
                  <a:lnTo>
                    <a:pt x="3160" y="32804"/>
                  </a:lnTo>
                  <a:lnTo>
                    <a:pt x="2976" y="32738"/>
                  </a:lnTo>
                  <a:lnTo>
                    <a:pt x="2976" y="1185"/>
                  </a:lnTo>
                  <a:lnTo>
                    <a:pt x="25696" y="1185"/>
                  </a:lnTo>
                  <a:lnTo>
                    <a:pt x="2569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4503050" y="1503450"/>
              <a:ext cx="1081400" cy="686500"/>
            </a:xfrm>
            <a:custGeom>
              <a:avLst/>
              <a:gdLst/>
              <a:ahLst/>
              <a:cxnLst/>
              <a:rect l="l" t="t" r="r" b="b"/>
              <a:pathLst>
                <a:path w="43256" h="27460" extrusionOk="0">
                  <a:moveTo>
                    <a:pt x="40873" y="23879"/>
                  </a:moveTo>
                  <a:lnTo>
                    <a:pt x="41005" y="23893"/>
                  </a:lnTo>
                  <a:lnTo>
                    <a:pt x="41123" y="23906"/>
                  </a:lnTo>
                  <a:lnTo>
                    <a:pt x="41228" y="23932"/>
                  </a:lnTo>
                  <a:lnTo>
                    <a:pt x="41347" y="23971"/>
                  </a:lnTo>
                  <a:lnTo>
                    <a:pt x="41452" y="24024"/>
                  </a:lnTo>
                  <a:lnTo>
                    <a:pt x="41544" y="24090"/>
                  </a:lnTo>
                  <a:lnTo>
                    <a:pt x="41636" y="24156"/>
                  </a:lnTo>
                  <a:lnTo>
                    <a:pt x="41729" y="24235"/>
                  </a:lnTo>
                  <a:lnTo>
                    <a:pt x="41808" y="24314"/>
                  </a:lnTo>
                  <a:lnTo>
                    <a:pt x="41873" y="24406"/>
                  </a:lnTo>
                  <a:lnTo>
                    <a:pt x="41926" y="24511"/>
                  </a:lnTo>
                  <a:lnTo>
                    <a:pt x="41979" y="24616"/>
                  </a:lnTo>
                  <a:lnTo>
                    <a:pt x="42018" y="24722"/>
                  </a:lnTo>
                  <a:lnTo>
                    <a:pt x="42058" y="24840"/>
                  </a:lnTo>
                  <a:lnTo>
                    <a:pt x="42071" y="24959"/>
                  </a:lnTo>
                  <a:lnTo>
                    <a:pt x="42071" y="25077"/>
                  </a:lnTo>
                  <a:lnTo>
                    <a:pt x="42071" y="25209"/>
                  </a:lnTo>
                  <a:lnTo>
                    <a:pt x="42058" y="25327"/>
                  </a:lnTo>
                  <a:lnTo>
                    <a:pt x="42018" y="25433"/>
                  </a:lnTo>
                  <a:lnTo>
                    <a:pt x="41979" y="25551"/>
                  </a:lnTo>
                  <a:lnTo>
                    <a:pt x="41926" y="25656"/>
                  </a:lnTo>
                  <a:lnTo>
                    <a:pt x="41873" y="25749"/>
                  </a:lnTo>
                  <a:lnTo>
                    <a:pt x="41808" y="25841"/>
                  </a:lnTo>
                  <a:lnTo>
                    <a:pt x="41729" y="25933"/>
                  </a:lnTo>
                  <a:lnTo>
                    <a:pt x="41636" y="25999"/>
                  </a:lnTo>
                  <a:lnTo>
                    <a:pt x="41544" y="26078"/>
                  </a:lnTo>
                  <a:lnTo>
                    <a:pt x="41452" y="26130"/>
                  </a:lnTo>
                  <a:lnTo>
                    <a:pt x="41347" y="26183"/>
                  </a:lnTo>
                  <a:lnTo>
                    <a:pt x="41228" y="26222"/>
                  </a:lnTo>
                  <a:lnTo>
                    <a:pt x="41123" y="26249"/>
                  </a:lnTo>
                  <a:lnTo>
                    <a:pt x="41005" y="26275"/>
                  </a:lnTo>
                  <a:lnTo>
                    <a:pt x="40754" y="26275"/>
                  </a:lnTo>
                  <a:lnTo>
                    <a:pt x="40636" y="26249"/>
                  </a:lnTo>
                  <a:lnTo>
                    <a:pt x="40518" y="26222"/>
                  </a:lnTo>
                  <a:lnTo>
                    <a:pt x="40412" y="26183"/>
                  </a:lnTo>
                  <a:lnTo>
                    <a:pt x="40307" y="26130"/>
                  </a:lnTo>
                  <a:lnTo>
                    <a:pt x="40215" y="26078"/>
                  </a:lnTo>
                  <a:lnTo>
                    <a:pt x="40123" y="25999"/>
                  </a:lnTo>
                  <a:lnTo>
                    <a:pt x="40030" y="25933"/>
                  </a:lnTo>
                  <a:lnTo>
                    <a:pt x="39951" y="25841"/>
                  </a:lnTo>
                  <a:lnTo>
                    <a:pt x="39886" y="25749"/>
                  </a:lnTo>
                  <a:lnTo>
                    <a:pt x="39820" y="25656"/>
                  </a:lnTo>
                  <a:lnTo>
                    <a:pt x="39780" y="25551"/>
                  </a:lnTo>
                  <a:lnTo>
                    <a:pt x="39741" y="25433"/>
                  </a:lnTo>
                  <a:lnTo>
                    <a:pt x="39701" y="25327"/>
                  </a:lnTo>
                  <a:lnTo>
                    <a:pt x="39688" y="25209"/>
                  </a:lnTo>
                  <a:lnTo>
                    <a:pt x="39675" y="25077"/>
                  </a:lnTo>
                  <a:lnTo>
                    <a:pt x="39688" y="24959"/>
                  </a:lnTo>
                  <a:lnTo>
                    <a:pt x="39701" y="24840"/>
                  </a:lnTo>
                  <a:lnTo>
                    <a:pt x="39741" y="24722"/>
                  </a:lnTo>
                  <a:lnTo>
                    <a:pt x="39780" y="24616"/>
                  </a:lnTo>
                  <a:lnTo>
                    <a:pt x="39820" y="24511"/>
                  </a:lnTo>
                  <a:lnTo>
                    <a:pt x="39886" y="24406"/>
                  </a:lnTo>
                  <a:lnTo>
                    <a:pt x="39951" y="24314"/>
                  </a:lnTo>
                  <a:lnTo>
                    <a:pt x="40030" y="24235"/>
                  </a:lnTo>
                  <a:lnTo>
                    <a:pt x="40123" y="24156"/>
                  </a:lnTo>
                  <a:lnTo>
                    <a:pt x="40215" y="24090"/>
                  </a:lnTo>
                  <a:lnTo>
                    <a:pt x="40307" y="24024"/>
                  </a:lnTo>
                  <a:lnTo>
                    <a:pt x="40412" y="23971"/>
                  </a:lnTo>
                  <a:lnTo>
                    <a:pt x="40518" y="23932"/>
                  </a:lnTo>
                  <a:lnTo>
                    <a:pt x="40636" y="23906"/>
                  </a:lnTo>
                  <a:lnTo>
                    <a:pt x="40754" y="23893"/>
                  </a:lnTo>
                  <a:lnTo>
                    <a:pt x="40873" y="23879"/>
                  </a:lnTo>
                  <a:close/>
                  <a:moveTo>
                    <a:pt x="0" y="1"/>
                  </a:moveTo>
                  <a:lnTo>
                    <a:pt x="0" y="1185"/>
                  </a:lnTo>
                  <a:lnTo>
                    <a:pt x="20022" y="1185"/>
                  </a:lnTo>
                  <a:lnTo>
                    <a:pt x="40294" y="13388"/>
                  </a:lnTo>
                  <a:lnTo>
                    <a:pt x="40294" y="22774"/>
                  </a:lnTo>
                  <a:lnTo>
                    <a:pt x="40096" y="22839"/>
                  </a:lnTo>
                  <a:lnTo>
                    <a:pt x="39912" y="22905"/>
                  </a:lnTo>
                  <a:lnTo>
                    <a:pt x="39741" y="22997"/>
                  </a:lnTo>
                  <a:lnTo>
                    <a:pt x="39570" y="23090"/>
                  </a:lnTo>
                  <a:lnTo>
                    <a:pt x="39425" y="23208"/>
                  </a:lnTo>
                  <a:lnTo>
                    <a:pt x="39267" y="23326"/>
                  </a:lnTo>
                  <a:lnTo>
                    <a:pt x="39135" y="23458"/>
                  </a:lnTo>
                  <a:lnTo>
                    <a:pt x="39004" y="23616"/>
                  </a:lnTo>
                  <a:lnTo>
                    <a:pt x="38898" y="23774"/>
                  </a:lnTo>
                  <a:lnTo>
                    <a:pt x="38793" y="23932"/>
                  </a:lnTo>
                  <a:lnTo>
                    <a:pt x="38714" y="24103"/>
                  </a:lnTo>
                  <a:lnTo>
                    <a:pt x="38635" y="24287"/>
                  </a:lnTo>
                  <a:lnTo>
                    <a:pt x="38582" y="24485"/>
                  </a:lnTo>
                  <a:lnTo>
                    <a:pt x="38530" y="24669"/>
                  </a:lnTo>
                  <a:lnTo>
                    <a:pt x="38503" y="24880"/>
                  </a:lnTo>
                  <a:lnTo>
                    <a:pt x="38503" y="25077"/>
                  </a:lnTo>
                  <a:lnTo>
                    <a:pt x="38517" y="25327"/>
                  </a:lnTo>
                  <a:lnTo>
                    <a:pt x="38543" y="25564"/>
                  </a:lnTo>
                  <a:lnTo>
                    <a:pt x="38609" y="25788"/>
                  </a:lnTo>
                  <a:lnTo>
                    <a:pt x="38688" y="25999"/>
                  </a:lnTo>
                  <a:lnTo>
                    <a:pt x="38793" y="26209"/>
                  </a:lnTo>
                  <a:lnTo>
                    <a:pt x="38912" y="26407"/>
                  </a:lnTo>
                  <a:lnTo>
                    <a:pt x="39043" y="26591"/>
                  </a:lnTo>
                  <a:lnTo>
                    <a:pt x="39201" y="26762"/>
                  </a:lnTo>
                  <a:lnTo>
                    <a:pt x="39372" y="26920"/>
                  </a:lnTo>
                  <a:lnTo>
                    <a:pt x="39543" y="27052"/>
                  </a:lnTo>
                  <a:lnTo>
                    <a:pt x="39741" y="27170"/>
                  </a:lnTo>
                  <a:lnTo>
                    <a:pt x="39951" y="27276"/>
                  </a:lnTo>
                  <a:lnTo>
                    <a:pt x="40175" y="27355"/>
                  </a:lnTo>
                  <a:lnTo>
                    <a:pt x="40399" y="27407"/>
                  </a:lnTo>
                  <a:lnTo>
                    <a:pt x="40636" y="27447"/>
                  </a:lnTo>
                  <a:lnTo>
                    <a:pt x="40873" y="27460"/>
                  </a:lnTo>
                  <a:lnTo>
                    <a:pt x="41123" y="27447"/>
                  </a:lnTo>
                  <a:lnTo>
                    <a:pt x="41360" y="27407"/>
                  </a:lnTo>
                  <a:lnTo>
                    <a:pt x="41584" y="27355"/>
                  </a:lnTo>
                  <a:lnTo>
                    <a:pt x="41808" y="27276"/>
                  </a:lnTo>
                  <a:lnTo>
                    <a:pt x="42018" y="27170"/>
                  </a:lnTo>
                  <a:lnTo>
                    <a:pt x="42202" y="27052"/>
                  </a:lnTo>
                  <a:lnTo>
                    <a:pt x="42387" y="26920"/>
                  </a:lnTo>
                  <a:lnTo>
                    <a:pt x="42558" y="26762"/>
                  </a:lnTo>
                  <a:lnTo>
                    <a:pt x="42716" y="26591"/>
                  </a:lnTo>
                  <a:lnTo>
                    <a:pt x="42847" y="26407"/>
                  </a:lnTo>
                  <a:lnTo>
                    <a:pt x="42966" y="26209"/>
                  </a:lnTo>
                  <a:lnTo>
                    <a:pt x="43071" y="25999"/>
                  </a:lnTo>
                  <a:lnTo>
                    <a:pt x="43150" y="25788"/>
                  </a:lnTo>
                  <a:lnTo>
                    <a:pt x="43203" y="25564"/>
                  </a:lnTo>
                  <a:lnTo>
                    <a:pt x="43242" y="25327"/>
                  </a:lnTo>
                  <a:lnTo>
                    <a:pt x="43256" y="25077"/>
                  </a:lnTo>
                  <a:lnTo>
                    <a:pt x="43242" y="24880"/>
                  </a:lnTo>
                  <a:lnTo>
                    <a:pt x="43229" y="24669"/>
                  </a:lnTo>
                  <a:lnTo>
                    <a:pt x="43177" y="24485"/>
                  </a:lnTo>
                  <a:lnTo>
                    <a:pt x="43124" y="24287"/>
                  </a:lnTo>
                  <a:lnTo>
                    <a:pt x="43045" y="24103"/>
                  </a:lnTo>
                  <a:lnTo>
                    <a:pt x="42966" y="23932"/>
                  </a:lnTo>
                  <a:lnTo>
                    <a:pt x="42861" y="23774"/>
                  </a:lnTo>
                  <a:lnTo>
                    <a:pt x="42742" y="23616"/>
                  </a:lnTo>
                  <a:lnTo>
                    <a:pt x="42624" y="23471"/>
                  </a:lnTo>
                  <a:lnTo>
                    <a:pt x="42492" y="23326"/>
                  </a:lnTo>
                  <a:lnTo>
                    <a:pt x="42334" y="23208"/>
                  </a:lnTo>
                  <a:lnTo>
                    <a:pt x="42176" y="23090"/>
                  </a:lnTo>
                  <a:lnTo>
                    <a:pt x="42018" y="22997"/>
                  </a:lnTo>
                  <a:lnTo>
                    <a:pt x="41847" y="22905"/>
                  </a:lnTo>
                  <a:lnTo>
                    <a:pt x="41663" y="22839"/>
                  </a:lnTo>
                  <a:lnTo>
                    <a:pt x="41465" y="22774"/>
                  </a:lnTo>
                  <a:lnTo>
                    <a:pt x="41465" y="12730"/>
                  </a:lnTo>
                  <a:lnTo>
                    <a:pt x="2035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4503050" y="2207050"/>
              <a:ext cx="195175" cy="387675"/>
            </a:xfrm>
            <a:custGeom>
              <a:avLst/>
              <a:gdLst/>
              <a:ahLst/>
              <a:cxnLst/>
              <a:rect l="l" t="t" r="r" b="b"/>
              <a:pathLst>
                <a:path w="7807" h="15507" extrusionOk="0">
                  <a:moveTo>
                    <a:pt x="5424" y="11926"/>
                  </a:moveTo>
                  <a:lnTo>
                    <a:pt x="5542" y="11940"/>
                  </a:lnTo>
                  <a:lnTo>
                    <a:pt x="5661" y="11953"/>
                  </a:lnTo>
                  <a:lnTo>
                    <a:pt x="5779" y="11979"/>
                  </a:lnTo>
                  <a:lnTo>
                    <a:pt x="5898" y="12019"/>
                  </a:lnTo>
                  <a:lnTo>
                    <a:pt x="5990" y="12071"/>
                  </a:lnTo>
                  <a:lnTo>
                    <a:pt x="6095" y="12137"/>
                  </a:lnTo>
                  <a:lnTo>
                    <a:pt x="6187" y="12203"/>
                  </a:lnTo>
                  <a:lnTo>
                    <a:pt x="6266" y="12282"/>
                  </a:lnTo>
                  <a:lnTo>
                    <a:pt x="6345" y="12361"/>
                  </a:lnTo>
                  <a:lnTo>
                    <a:pt x="6424" y="12453"/>
                  </a:lnTo>
                  <a:lnTo>
                    <a:pt x="6477" y="12558"/>
                  </a:lnTo>
                  <a:lnTo>
                    <a:pt x="6529" y="12664"/>
                  </a:lnTo>
                  <a:lnTo>
                    <a:pt x="6569" y="12769"/>
                  </a:lnTo>
                  <a:lnTo>
                    <a:pt x="6595" y="12887"/>
                  </a:lnTo>
                  <a:lnTo>
                    <a:pt x="6622" y="13006"/>
                  </a:lnTo>
                  <a:lnTo>
                    <a:pt x="6622" y="13124"/>
                  </a:lnTo>
                  <a:lnTo>
                    <a:pt x="6622" y="13256"/>
                  </a:lnTo>
                  <a:lnTo>
                    <a:pt x="6595" y="13374"/>
                  </a:lnTo>
                  <a:lnTo>
                    <a:pt x="6569" y="13480"/>
                  </a:lnTo>
                  <a:lnTo>
                    <a:pt x="6529" y="13598"/>
                  </a:lnTo>
                  <a:lnTo>
                    <a:pt x="6477" y="13704"/>
                  </a:lnTo>
                  <a:lnTo>
                    <a:pt x="6424" y="13796"/>
                  </a:lnTo>
                  <a:lnTo>
                    <a:pt x="6345" y="13888"/>
                  </a:lnTo>
                  <a:lnTo>
                    <a:pt x="6266" y="13980"/>
                  </a:lnTo>
                  <a:lnTo>
                    <a:pt x="6187" y="14046"/>
                  </a:lnTo>
                  <a:lnTo>
                    <a:pt x="6095" y="14125"/>
                  </a:lnTo>
                  <a:lnTo>
                    <a:pt x="5990" y="14177"/>
                  </a:lnTo>
                  <a:lnTo>
                    <a:pt x="5898" y="14230"/>
                  </a:lnTo>
                  <a:lnTo>
                    <a:pt x="5779" y="14270"/>
                  </a:lnTo>
                  <a:lnTo>
                    <a:pt x="5661" y="14296"/>
                  </a:lnTo>
                  <a:lnTo>
                    <a:pt x="5542" y="14322"/>
                  </a:lnTo>
                  <a:lnTo>
                    <a:pt x="5305" y="14322"/>
                  </a:lnTo>
                  <a:lnTo>
                    <a:pt x="5187" y="14296"/>
                  </a:lnTo>
                  <a:lnTo>
                    <a:pt x="5068" y="14270"/>
                  </a:lnTo>
                  <a:lnTo>
                    <a:pt x="4963" y="14230"/>
                  </a:lnTo>
                  <a:lnTo>
                    <a:pt x="4858" y="14177"/>
                  </a:lnTo>
                  <a:lnTo>
                    <a:pt x="4752" y="14125"/>
                  </a:lnTo>
                  <a:lnTo>
                    <a:pt x="4660" y="14046"/>
                  </a:lnTo>
                  <a:lnTo>
                    <a:pt x="4581" y="13980"/>
                  </a:lnTo>
                  <a:lnTo>
                    <a:pt x="4502" y="13888"/>
                  </a:lnTo>
                  <a:lnTo>
                    <a:pt x="4436" y="13796"/>
                  </a:lnTo>
                  <a:lnTo>
                    <a:pt x="4371" y="13704"/>
                  </a:lnTo>
                  <a:lnTo>
                    <a:pt x="4318" y="13598"/>
                  </a:lnTo>
                  <a:lnTo>
                    <a:pt x="4278" y="13480"/>
                  </a:lnTo>
                  <a:lnTo>
                    <a:pt x="4252" y="13374"/>
                  </a:lnTo>
                  <a:lnTo>
                    <a:pt x="4239" y="13256"/>
                  </a:lnTo>
                  <a:lnTo>
                    <a:pt x="4226" y="13124"/>
                  </a:lnTo>
                  <a:lnTo>
                    <a:pt x="4239" y="13006"/>
                  </a:lnTo>
                  <a:lnTo>
                    <a:pt x="4252" y="12887"/>
                  </a:lnTo>
                  <a:lnTo>
                    <a:pt x="4278" y="12769"/>
                  </a:lnTo>
                  <a:lnTo>
                    <a:pt x="4318" y="12664"/>
                  </a:lnTo>
                  <a:lnTo>
                    <a:pt x="4371" y="12558"/>
                  </a:lnTo>
                  <a:lnTo>
                    <a:pt x="4436" y="12453"/>
                  </a:lnTo>
                  <a:lnTo>
                    <a:pt x="4502" y="12361"/>
                  </a:lnTo>
                  <a:lnTo>
                    <a:pt x="4581" y="12282"/>
                  </a:lnTo>
                  <a:lnTo>
                    <a:pt x="4660" y="12203"/>
                  </a:lnTo>
                  <a:lnTo>
                    <a:pt x="4752" y="12137"/>
                  </a:lnTo>
                  <a:lnTo>
                    <a:pt x="4858" y="12071"/>
                  </a:lnTo>
                  <a:lnTo>
                    <a:pt x="4963" y="12019"/>
                  </a:lnTo>
                  <a:lnTo>
                    <a:pt x="5068" y="11979"/>
                  </a:lnTo>
                  <a:lnTo>
                    <a:pt x="5187" y="11953"/>
                  </a:lnTo>
                  <a:lnTo>
                    <a:pt x="5305" y="11940"/>
                  </a:lnTo>
                  <a:lnTo>
                    <a:pt x="5424" y="11926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4871" y="1185"/>
                  </a:lnTo>
                  <a:lnTo>
                    <a:pt x="4871" y="10821"/>
                  </a:lnTo>
                  <a:lnTo>
                    <a:pt x="4673" y="10873"/>
                  </a:lnTo>
                  <a:lnTo>
                    <a:pt x="4489" y="10939"/>
                  </a:lnTo>
                  <a:lnTo>
                    <a:pt x="4318" y="11031"/>
                  </a:lnTo>
                  <a:lnTo>
                    <a:pt x="4147" y="11123"/>
                  </a:lnTo>
                  <a:lnTo>
                    <a:pt x="3989" y="11242"/>
                  </a:lnTo>
                  <a:lnTo>
                    <a:pt x="3831" y="11360"/>
                  </a:lnTo>
                  <a:lnTo>
                    <a:pt x="3699" y="11492"/>
                  </a:lnTo>
                  <a:lnTo>
                    <a:pt x="3568" y="11650"/>
                  </a:lnTo>
                  <a:lnTo>
                    <a:pt x="3449" y="11808"/>
                  </a:lnTo>
                  <a:lnTo>
                    <a:pt x="3344" y="11966"/>
                  </a:lnTo>
                  <a:lnTo>
                    <a:pt x="3265" y="12150"/>
                  </a:lnTo>
                  <a:lnTo>
                    <a:pt x="3186" y="12335"/>
                  </a:lnTo>
                  <a:lnTo>
                    <a:pt x="3120" y="12519"/>
                  </a:lnTo>
                  <a:lnTo>
                    <a:pt x="3081" y="12716"/>
                  </a:lnTo>
                  <a:lnTo>
                    <a:pt x="3054" y="12914"/>
                  </a:lnTo>
                  <a:lnTo>
                    <a:pt x="3041" y="13124"/>
                  </a:lnTo>
                  <a:lnTo>
                    <a:pt x="3054" y="13374"/>
                  </a:lnTo>
                  <a:lnTo>
                    <a:pt x="3094" y="13611"/>
                  </a:lnTo>
                  <a:lnTo>
                    <a:pt x="3160" y="13835"/>
                  </a:lnTo>
                  <a:lnTo>
                    <a:pt x="3239" y="14046"/>
                  </a:lnTo>
                  <a:lnTo>
                    <a:pt x="3331" y="14256"/>
                  </a:lnTo>
                  <a:lnTo>
                    <a:pt x="3449" y="14454"/>
                  </a:lnTo>
                  <a:lnTo>
                    <a:pt x="3594" y="14638"/>
                  </a:lnTo>
                  <a:lnTo>
                    <a:pt x="3739" y="14809"/>
                  </a:lnTo>
                  <a:lnTo>
                    <a:pt x="3910" y="14967"/>
                  </a:lnTo>
                  <a:lnTo>
                    <a:pt x="4094" y="15099"/>
                  </a:lnTo>
                  <a:lnTo>
                    <a:pt x="4292" y="15217"/>
                  </a:lnTo>
                  <a:lnTo>
                    <a:pt x="4502" y="15323"/>
                  </a:lnTo>
                  <a:lnTo>
                    <a:pt x="4713" y="15402"/>
                  </a:lnTo>
                  <a:lnTo>
                    <a:pt x="4950" y="15454"/>
                  </a:lnTo>
                  <a:lnTo>
                    <a:pt x="5187" y="15494"/>
                  </a:lnTo>
                  <a:lnTo>
                    <a:pt x="5424" y="15507"/>
                  </a:lnTo>
                  <a:lnTo>
                    <a:pt x="5674" y="15494"/>
                  </a:lnTo>
                  <a:lnTo>
                    <a:pt x="5911" y="15454"/>
                  </a:lnTo>
                  <a:lnTo>
                    <a:pt x="6134" y="15402"/>
                  </a:lnTo>
                  <a:lnTo>
                    <a:pt x="6345" y="15323"/>
                  </a:lnTo>
                  <a:lnTo>
                    <a:pt x="6556" y="15217"/>
                  </a:lnTo>
                  <a:lnTo>
                    <a:pt x="6753" y="15099"/>
                  </a:lnTo>
                  <a:lnTo>
                    <a:pt x="6937" y="14967"/>
                  </a:lnTo>
                  <a:lnTo>
                    <a:pt x="7109" y="14809"/>
                  </a:lnTo>
                  <a:lnTo>
                    <a:pt x="7267" y="14638"/>
                  </a:lnTo>
                  <a:lnTo>
                    <a:pt x="7398" y="14454"/>
                  </a:lnTo>
                  <a:lnTo>
                    <a:pt x="7517" y="14256"/>
                  </a:lnTo>
                  <a:lnTo>
                    <a:pt x="7622" y="14046"/>
                  </a:lnTo>
                  <a:lnTo>
                    <a:pt x="7701" y="13835"/>
                  </a:lnTo>
                  <a:lnTo>
                    <a:pt x="7754" y="13611"/>
                  </a:lnTo>
                  <a:lnTo>
                    <a:pt x="7793" y="13374"/>
                  </a:lnTo>
                  <a:lnTo>
                    <a:pt x="7806" y="13124"/>
                  </a:lnTo>
                  <a:lnTo>
                    <a:pt x="7793" y="12927"/>
                  </a:lnTo>
                  <a:lnTo>
                    <a:pt x="7767" y="12729"/>
                  </a:lnTo>
                  <a:lnTo>
                    <a:pt x="7727" y="12532"/>
                  </a:lnTo>
                  <a:lnTo>
                    <a:pt x="7675" y="12348"/>
                  </a:lnTo>
                  <a:lnTo>
                    <a:pt x="7596" y="12163"/>
                  </a:lnTo>
                  <a:lnTo>
                    <a:pt x="7517" y="11992"/>
                  </a:lnTo>
                  <a:lnTo>
                    <a:pt x="7411" y="11834"/>
                  </a:lnTo>
                  <a:lnTo>
                    <a:pt x="7306" y="11676"/>
                  </a:lnTo>
                  <a:lnTo>
                    <a:pt x="7188" y="11532"/>
                  </a:lnTo>
                  <a:lnTo>
                    <a:pt x="7043" y="11387"/>
                  </a:lnTo>
                  <a:lnTo>
                    <a:pt x="6911" y="11268"/>
                  </a:lnTo>
                  <a:lnTo>
                    <a:pt x="6753" y="11150"/>
                  </a:lnTo>
                  <a:lnTo>
                    <a:pt x="6582" y="11058"/>
                  </a:lnTo>
                  <a:lnTo>
                    <a:pt x="6411" y="10966"/>
                  </a:lnTo>
                  <a:lnTo>
                    <a:pt x="6240" y="10887"/>
                  </a:lnTo>
                  <a:lnTo>
                    <a:pt x="6056" y="10834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4514575" y="15811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8"/>
                  </a:lnTo>
                  <a:lnTo>
                    <a:pt x="19706" y="1225"/>
                  </a:lnTo>
                  <a:lnTo>
                    <a:pt x="19811" y="1264"/>
                  </a:lnTo>
                  <a:lnTo>
                    <a:pt x="19916" y="1317"/>
                  </a:lnTo>
                  <a:lnTo>
                    <a:pt x="20022" y="1382"/>
                  </a:lnTo>
                  <a:lnTo>
                    <a:pt x="20114" y="1448"/>
                  </a:lnTo>
                  <a:lnTo>
                    <a:pt x="20193" y="1527"/>
                  </a:lnTo>
                  <a:lnTo>
                    <a:pt x="20272" y="1606"/>
                  </a:lnTo>
                  <a:lnTo>
                    <a:pt x="20338" y="1698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4"/>
                  </a:lnTo>
                  <a:lnTo>
                    <a:pt x="20522" y="2133"/>
                  </a:lnTo>
                  <a:lnTo>
                    <a:pt x="20548" y="2251"/>
                  </a:lnTo>
                  <a:lnTo>
                    <a:pt x="20548" y="2370"/>
                  </a:lnTo>
                  <a:lnTo>
                    <a:pt x="20548" y="2488"/>
                  </a:lnTo>
                  <a:lnTo>
                    <a:pt x="20522" y="2620"/>
                  </a:lnTo>
                  <a:lnTo>
                    <a:pt x="20496" y="2725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3"/>
                  </a:lnTo>
                  <a:lnTo>
                    <a:pt x="20193" y="3212"/>
                  </a:lnTo>
                  <a:lnTo>
                    <a:pt x="20114" y="3291"/>
                  </a:lnTo>
                  <a:lnTo>
                    <a:pt x="20022" y="3370"/>
                  </a:lnTo>
                  <a:lnTo>
                    <a:pt x="19916" y="3423"/>
                  </a:lnTo>
                  <a:lnTo>
                    <a:pt x="19811" y="3475"/>
                  </a:lnTo>
                  <a:lnTo>
                    <a:pt x="19706" y="3515"/>
                  </a:lnTo>
                  <a:lnTo>
                    <a:pt x="19587" y="3541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1"/>
                  </a:lnTo>
                  <a:lnTo>
                    <a:pt x="18995" y="3515"/>
                  </a:lnTo>
                  <a:lnTo>
                    <a:pt x="18890" y="3475"/>
                  </a:lnTo>
                  <a:lnTo>
                    <a:pt x="18784" y="3423"/>
                  </a:lnTo>
                  <a:lnTo>
                    <a:pt x="18679" y="3370"/>
                  </a:lnTo>
                  <a:lnTo>
                    <a:pt x="18587" y="3291"/>
                  </a:lnTo>
                  <a:lnTo>
                    <a:pt x="18508" y="3212"/>
                  </a:lnTo>
                  <a:lnTo>
                    <a:pt x="18429" y="3133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5"/>
                  </a:lnTo>
                  <a:lnTo>
                    <a:pt x="18179" y="2620"/>
                  </a:lnTo>
                  <a:lnTo>
                    <a:pt x="18166" y="2488"/>
                  </a:lnTo>
                  <a:lnTo>
                    <a:pt x="18152" y="2370"/>
                  </a:lnTo>
                  <a:lnTo>
                    <a:pt x="18166" y="2251"/>
                  </a:lnTo>
                  <a:lnTo>
                    <a:pt x="18179" y="2133"/>
                  </a:lnTo>
                  <a:lnTo>
                    <a:pt x="18205" y="2014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8"/>
                  </a:lnTo>
                  <a:lnTo>
                    <a:pt x="18429" y="1606"/>
                  </a:lnTo>
                  <a:lnTo>
                    <a:pt x="18508" y="1527"/>
                  </a:lnTo>
                  <a:lnTo>
                    <a:pt x="18587" y="1448"/>
                  </a:lnTo>
                  <a:lnTo>
                    <a:pt x="18679" y="1382"/>
                  </a:lnTo>
                  <a:lnTo>
                    <a:pt x="18784" y="1317"/>
                  </a:lnTo>
                  <a:lnTo>
                    <a:pt x="18890" y="1264"/>
                  </a:lnTo>
                  <a:lnTo>
                    <a:pt x="18995" y="1225"/>
                  </a:lnTo>
                  <a:lnTo>
                    <a:pt x="19113" y="1198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0"/>
                  </a:moveTo>
                  <a:lnTo>
                    <a:pt x="18942" y="27"/>
                  </a:lnTo>
                  <a:lnTo>
                    <a:pt x="18745" y="66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5"/>
                  </a:lnTo>
                  <a:lnTo>
                    <a:pt x="17889" y="501"/>
                  </a:lnTo>
                  <a:lnTo>
                    <a:pt x="17731" y="632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7"/>
                  </a:lnTo>
                  <a:lnTo>
                    <a:pt x="0" y="1777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46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0"/>
                  </a:lnTo>
                  <a:lnTo>
                    <a:pt x="17889" y="4239"/>
                  </a:lnTo>
                  <a:lnTo>
                    <a:pt x="18034" y="4357"/>
                  </a:lnTo>
                  <a:lnTo>
                    <a:pt x="18205" y="4450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3"/>
                  </a:lnTo>
                  <a:lnTo>
                    <a:pt x="18942" y="4713"/>
                  </a:lnTo>
                  <a:lnTo>
                    <a:pt x="19140" y="4739"/>
                  </a:lnTo>
                  <a:lnTo>
                    <a:pt x="19350" y="4752"/>
                  </a:lnTo>
                  <a:lnTo>
                    <a:pt x="19600" y="4739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4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699"/>
                  </a:lnTo>
                  <a:lnTo>
                    <a:pt x="21443" y="3502"/>
                  </a:lnTo>
                  <a:lnTo>
                    <a:pt x="21549" y="3291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8"/>
                  </a:lnTo>
                  <a:lnTo>
                    <a:pt x="21443" y="1238"/>
                  </a:lnTo>
                  <a:lnTo>
                    <a:pt x="21325" y="1040"/>
                  </a:lnTo>
                  <a:lnTo>
                    <a:pt x="21180" y="856"/>
                  </a:lnTo>
                  <a:lnTo>
                    <a:pt x="21035" y="685"/>
                  </a:lnTo>
                  <a:lnTo>
                    <a:pt x="20864" y="540"/>
                  </a:lnTo>
                  <a:lnTo>
                    <a:pt x="20680" y="395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514575" y="1714725"/>
              <a:ext cx="543325" cy="118825"/>
            </a:xfrm>
            <a:custGeom>
              <a:avLst/>
              <a:gdLst/>
              <a:ahLst/>
              <a:cxnLst/>
              <a:rect l="l" t="t" r="r" b="b"/>
              <a:pathLst>
                <a:path w="21733" h="4753" extrusionOk="0">
                  <a:moveTo>
                    <a:pt x="19350" y="1172"/>
                  </a:moveTo>
                  <a:lnTo>
                    <a:pt x="19469" y="1185"/>
                  </a:lnTo>
                  <a:lnTo>
                    <a:pt x="19587" y="1199"/>
                  </a:lnTo>
                  <a:lnTo>
                    <a:pt x="19706" y="1225"/>
                  </a:lnTo>
                  <a:lnTo>
                    <a:pt x="19811" y="1278"/>
                  </a:lnTo>
                  <a:lnTo>
                    <a:pt x="19916" y="1317"/>
                  </a:lnTo>
                  <a:lnTo>
                    <a:pt x="20022" y="1383"/>
                  </a:lnTo>
                  <a:lnTo>
                    <a:pt x="20114" y="1449"/>
                  </a:lnTo>
                  <a:lnTo>
                    <a:pt x="20193" y="1528"/>
                  </a:lnTo>
                  <a:lnTo>
                    <a:pt x="20272" y="1607"/>
                  </a:lnTo>
                  <a:lnTo>
                    <a:pt x="20338" y="1699"/>
                  </a:lnTo>
                  <a:lnTo>
                    <a:pt x="20403" y="1804"/>
                  </a:lnTo>
                  <a:lnTo>
                    <a:pt x="20456" y="1909"/>
                  </a:lnTo>
                  <a:lnTo>
                    <a:pt x="20496" y="2015"/>
                  </a:lnTo>
                  <a:lnTo>
                    <a:pt x="20522" y="2133"/>
                  </a:lnTo>
                  <a:lnTo>
                    <a:pt x="20548" y="2252"/>
                  </a:lnTo>
                  <a:lnTo>
                    <a:pt x="20548" y="2370"/>
                  </a:lnTo>
                  <a:lnTo>
                    <a:pt x="20548" y="2502"/>
                  </a:lnTo>
                  <a:lnTo>
                    <a:pt x="20522" y="2620"/>
                  </a:lnTo>
                  <a:lnTo>
                    <a:pt x="20496" y="2726"/>
                  </a:lnTo>
                  <a:lnTo>
                    <a:pt x="20456" y="2844"/>
                  </a:lnTo>
                  <a:lnTo>
                    <a:pt x="20403" y="2949"/>
                  </a:lnTo>
                  <a:lnTo>
                    <a:pt x="20338" y="3041"/>
                  </a:lnTo>
                  <a:lnTo>
                    <a:pt x="20272" y="3134"/>
                  </a:lnTo>
                  <a:lnTo>
                    <a:pt x="20193" y="3226"/>
                  </a:lnTo>
                  <a:lnTo>
                    <a:pt x="20114" y="3292"/>
                  </a:lnTo>
                  <a:lnTo>
                    <a:pt x="20022" y="3371"/>
                  </a:lnTo>
                  <a:lnTo>
                    <a:pt x="19916" y="3423"/>
                  </a:lnTo>
                  <a:lnTo>
                    <a:pt x="19811" y="3476"/>
                  </a:lnTo>
                  <a:lnTo>
                    <a:pt x="19706" y="3515"/>
                  </a:lnTo>
                  <a:lnTo>
                    <a:pt x="19587" y="3542"/>
                  </a:lnTo>
                  <a:lnTo>
                    <a:pt x="19469" y="3568"/>
                  </a:lnTo>
                  <a:lnTo>
                    <a:pt x="19232" y="3568"/>
                  </a:lnTo>
                  <a:lnTo>
                    <a:pt x="19113" y="3542"/>
                  </a:lnTo>
                  <a:lnTo>
                    <a:pt x="18995" y="3515"/>
                  </a:lnTo>
                  <a:lnTo>
                    <a:pt x="18890" y="3476"/>
                  </a:lnTo>
                  <a:lnTo>
                    <a:pt x="18784" y="3423"/>
                  </a:lnTo>
                  <a:lnTo>
                    <a:pt x="18679" y="3371"/>
                  </a:lnTo>
                  <a:lnTo>
                    <a:pt x="18587" y="3292"/>
                  </a:lnTo>
                  <a:lnTo>
                    <a:pt x="18508" y="3226"/>
                  </a:lnTo>
                  <a:lnTo>
                    <a:pt x="18429" y="3134"/>
                  </a:lnTo>
                  <a:lnTo>
                    <a:pt x="18363" y="3041"/>
                  </a:lnTo>
                  <a:lnTo>
                    <a:pt x="18297" y="2949"/>
                  </a:lnTo>
                  <a:lnTo>
                    <a:pt x="18245" y="2844"/>
                  </a:lnTo>
                  <a:lnTo>
                    <a:pt x="18205" y="2726"/>
                  </a:lnTo>
                  <a:lnTo>
                    <a:pt x="18179" y="2620"/>
                  </a:lnTo>
                  <a:lnTo>
                    <a:pt x="18166" y="2502"/>
                  </a:lnTo>
                  <a:lnTo>
                    <a:pt x="18152" y="2370"/>
                  </a:lnTo>
                  <a:lnTo>
                    <a:pt x="18166" y="2252"/>
                  </a:lnTo>
                  <a:lnTo>
                    <a:pt x="18179" y="2133"/>
                  </a:lnTo>
                  <a:lnTo>
                    <a:pt x="18205" y="2015"/>
                  </a:lnTo>
                  <a:lnTo>
                    <a:pt x="18245" y="1909"/>
                  </a:lnTo>
                  <a:lnTo>
                    <a:pt x="18297" y="1804"/>
                  </a:lnTo>
                  <a:lnTo>
                    <a:pt x="18363" y="1699"/>
                  </a:lnTo>
                  <a:lnTo>
                    <a:pt x="18429" y="1607"/>
                  </a:lnTo>
                  <a:lnTo>
                    <a:pt x="18508" y="1528"/>
                  </a:lnTo>
                  <a:lnTo>
                    <a:pt x="18587" y="1449"/>
                  </a:lnTo>
                  <a:lnTo>
                    <a:pt x="18679" y="1383"/>
                  </a:lnTo>
                  <a:lnTo>
                    <a:pt x="18784" y="1317"/>
                  </a:lnTo>
                  <a:lnTo>
                    <a:pt x="18890" y="1278"/>
                  </a:lnTo>
                  <a:lnTo>
                    <a:pt x="18995" y="1225"/>
                  </a:lnTo>
                  <a:lnTo>
                    <a:pt x="19113" y="1199"/>
                  </a:lnTo>
                  <a:lnTo>
                    <a:pt x="19232" y="1185"/>
                  </a:lnTo>
                  <a:lnTo>
                    <a:pt x="19350" y="1172"/>
                  </a:lnTo>
                  <a:close/>
                  <a:moveTo>
                    <a:pt x="19140" y="1"/>
                  </a:moveTo>
                  <a:lnTo>
                    <a:pt x="18942" y="27"/>
                  </a:lnTo>
                  <a:lnTo>
                    <a:pt x="18745" y="67"/>
                  </a:lnTo>
                  <a:lnTo>
                    <a:pt x="18561" y="132"/>
                  </a:lnTo>
                  <a:lnTo>
                    <a:pt x="18376" y="198"/>
                  </a:lnTo>
                  <a:lnTo>
                    <a:pt x="18205" y="290"/>
                  </a:lnTo>
                  <a:lnTo>
                    <a:pt x="18034" y="396"/>
                  </a:lnTo>
                  <a:lnTo>
                    <a:pt x="17889" y="501"/>
                  </a:lnTo>
                  <a:lnTo>
                    <a:pt x="17731" y="633"/>
                  </a:lnTo>
                  <a:lnTo>
                    <a:pt x="17600" y="764"/>
                  </a:lnTo>
                  <a:lnTo>
                    <a:pt x="17481" y="909"/>
                  </a:lnTo>
                  <a:lnTo>
                    <a:pt x="17363" y="1067"/>
                  </a:lnTo>
                  <a:lnTo>
                    <a:pt x="17257" y="1238"/>
                  </a:lnTo>
                  <a:lnTo>
                    <a:pt x="17178" y="1409"/>
                  </a:lnTo>
                  <a:lnTo>
                    <a:pt x="17099" y="1593"/>
                  </a:lnTo>
                  <a:lnTo>
                    <a:pt x="17047" y="1778"/>
                  </a:lnTo>
                  <a:lnTo>
                    <a:pt x="0" y="1778"/>
                  </a:lnTo>
                  <a:lnTo>
                    <a:pt x="0" y="2962"/>
                  </a:lnTo>
                  <a:lnTo>
                    <a:pt x="17047" y="2962"/>
                  </a:lnTo>
                  <a:lnTo>
                    <a:pt x="17099" y="3160"/>
                  </a:lnTo>
                  <a:lnTo>
                    <a:pt x="17178" y="3331"/>
                  </a:lnTo>
                  <a:lnTo>
                    <a:pt x="17257" y="3515"/>
                  </a:lnTo>
                  <a:lnTo>
                    <a:pt x="17363" y="3673"/>
                  </a:lnTo>
                  <a:lnTo>
                    <a:pt x="17481" y="3831"/>
                  </a:lnTo>
                  <a:lnTo>
                    <a:pt x="17600" y="3976"/>
                  </a:lnTo>
                  <a:lnTo>
                    <a:pt x="17731" y="4121"/>
                  </a:lnTo>
                  <a:lnTo>
                    <a:pt x="17889" y="4239"/>
                  </a:lnTo>
                  <a:lnTo>
                    <a:pt x="18034" y="4358"/>
                  </a:lnTo>
                  <a:lnTo>
                    <a:pt x="18205" y="4463"/>
                  </a:lnTo>
                  <a:lnTo>
                    <a:pt x="18376" y="4542"/>
                  </a:lnTo>
                  <a:lnTo>
                    <a:pt x="18561" y="4621"/>
                  </a:lnTo>
                  <a:lnTo>
                    <a:pt x="18745" y="4674"/>
                  </a:lnTo>
                  <a:lnTo>
                    <a:pt x="18942" y="4713"/>
                  </a:lnTo>
                  <a:lnTo>
                    <a:pt x="19140" y="4740"/>
                  </a:lnTo>
                  <a:lnTo>
                    <a:pt x="19350" y="4753"/>
                  </a:lnTo>
                  <a:lnTo>
                    <a:pt x="19600" y="4740"/>
                  </a:lnTo>
                  <a:lnTo>
                    <a:pt x="19824" y="4700"/>
                  </a:lnTo>
                  <a:lnTo>
                    <a:pt x="20061" y="4647"/>
                  </a:lnTo>
                  <a:lnTo>
                    <a:pt x="20272" y="4568"/>
                  </a:lnTo>
                  <a:lnTo>
                    <a:pt x="20482" y="4463"/>
                  </a:lnTo>
                  <a:lnTo>
                    <a:pt x="20680" y="4345"/>
                  </a:lnTo>
                  <a:lnTo>
                    <a:pt x="20864" y="4213"/>
                  </a:lnTo>
                  <a:lnTo>
                    <a:pt x="21035" y="4055"/>
                  </a:lnTo>
                  <a:lnTo>
                    <a:pt x="21180" y="3884"/>
                  </a:lnTo>
                  <a:lnTo>
                    <a:pt x="21325" y="3700"/>
                  </a:lnTo>
                  <a:lnTo>
                    <a:pt x="21443" y="3502"/>
                  </a:lnTo>
                  <a:lnTo>
                    <a:pt x="21549" y="3305"/>
                  </a:lnTo>
                  <a:lnTo>
                    <a:pt x="21628" y="3081"/>
                  </a:lnTo>
                  <a:lnTo>
                    <a:pt x="21680" y="2857"/>
                  </a:lnTo>
                  <a:lnTo>
                    <a:pt x="21720" y="2620"/>
                  </a:lnTo>
                  <a:lnTo>
                    <a:pt x="21733" y="2370"/>
                  </a:lnTo>
                  <a:lnTo>
                    <a:pt x="21720" y="2133"/>
                  </a:lnTo>
                  <a:lnTo>
                    <a:pt x="21680" y="1896"/>
                  </a:lnTo>
                  <a:lnTo>
                    <a:pt x="21628" y="1672"/>
                  </a:lnTo>
                  <a:lnTo>
                    <a:pt x="21549" y="1449"/>
                  </a:lnTo>
                  <a:lnTo>
                    <a:pt x="21443" y="1238"/>
                  </a:lnTo>
                  <a:lnTo>
                    <a:pt x="21325" y="1041"/>
                  </a:lnTo>
                  <a:lnTo>
                    <a:pt x="21180" y="856"/>
                  </a:lnTo>
                  <a:lnTo>
                    <a:pt x="21035" y="698"/>
                  </a:lnTo>
                  <a:lnTo>
                    <a:pt x="20864" y="540"/>
                  </a:lnTo>
                  <a:lnTo>
                    <a:pt x="20680" y="409"/>
                  </a:lnTo>
                  <a:lnTo>
                    <a:pt x="20482" y="277"/>
                  </a:lnTo>
                  <a:lnTo>
                    <a:pt x="20272" y="185"/>
                  </a:lnTo>
                  <a:lnTo>
                    <a:pt x="20061" y="106"/>
                  </a:lnTo>
                  <a:lnTo>
                    <a:pt x="19824" y="40"/>
                  </a:lnTo>
                  <a:lnTo>
                    <a:pt x="19600" y="14"/>
                  </a:lnTo>
                  <a:lnTo>
                    <a:pt x="1935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5244800" y="2763850"/>
              <a:ext cx="1016575" cy="721400"/>
            </a:xfrm>
            <a:custGeom>
              <a:avLst/>
              <a:gdLst/>
              <a:ahLst/>
              <a:cxnLst/>
              <a:rect l="l" t="t" r="r" b="b"/>
              <a:pathLst>
                <a:path w="40663" h="28856" extrusionOk="0">
                  <a:moveTo>
                    <a:pt x="38280" y="25275"/>
                  </a:moveTo>
                  <a:lnTo>
                    <a:pt x="38412" y="25288"/>
                  </a:lnTo>
                  <a:lnTo>
                    <a:pt x="38530" y="25301"/>
                  </a:lnTo>
                  <a:lnTo>
                    <a:pt x="38636" y="25341"/>
                  </a:lnTo>
                  <a:lnTo>
                    <a:pt x="38754" y="25380"/>
                  </a:lnTo>
                  <a:lnTo>
                    <a:pt x="38859" y="25420"/>
                  </a:lnTo>
                  <a:lnTo>
                    <a:pt x="38952" y="25486"/>
                  </a:lnTo>
                  <a:lnTo>
                    <a:pt x="39044" y="25551"/>
                  </a:lnTo>
                  <a:lnTo>
                    <a:pt x="39136" y="25630"/>
                  </a:lnTo>
                  <a:lnTo>
                    <a:pt x="39202" y="25722"/>
                  </a:lnTo>
                  <a:lnTo>
                    <a:pt x="39281" y="25815"/>
                  </a:lnTo>
                  <a:lnTo>
                    <a:pt x="39333" y="25907"/>
                  </a:lnTo>
                  <a:lnTo>
                    <a:pt x="39386" y="26012"/>
                  </a:lnTo>
                  <a:lnTo>
                    <a:pt x="39425" y="26117"/>
                  </a:lnTo>
                  <a:lnTo>
                    <a:pt x="39452" y="26236"/>
                  </a:lnTo>
                  <a:lnTo>
                    <a:pt x="39478" y="26354"/>
                  </a:lnTo>
                  <a:lnTo>
                    <a:pt x="39478" y="26473"/>
                  </a:lnTo>
                  <a:lnTo>
                    <a:pt x="39478" y="26604"/>
                  </a:lnTo>
                  <a:lnTo>
                    <a:pt x="39452" y="26723"/>
                  </a:lnTo>
                  <a:lnTo>
                    <a:pt x="39425" y="26828"/>
                  </a:lnTo>
                  <a:lnTo>
                    <a:pt x="39386" y="26947"/>
                  </a:lnTo>
                  <a:lnTo>
                    <a:pt x="39333" y="27052"/>
                  </a:lnTo>
                  <a:lnTo>
                    <a:pt x="39281" y="27144"/>
                  </a:lnTo>
                  <a:lnTo>
                    <a:pt x="39202" y="27236"/>
                  </a:lnTo>
                  <a:lnTo>
                    <a:pt x="39136" y="27328"/>
                  </a:lnTo>
                  <a:lnTo>
                    <a:pt x="39044" y="27407"/>
                  </a:lnTo>
                  <a:lnTo>
                    <a:pt x="38952" y="27473"/>
                  </a:lnTo>
                  <a:lnTo>
                    <a:pt x="38859" y="27526"/>
                  </a:lnTo>
                  <a:lnTo>
                    <a:pt x="38754" y="27579"/>
                  </a:lnTo>
                  <a:lnTo>
                    <a:pt x="38636" y="27618"/>
                  </a:lnTo>
                  <a:lnTo>
                    <a:pt x="38530" y="27658"/>
                  </a:lnTo>
                  <a:lnTo>
                    <a:pt x="38412" y="27671"/>
                  </a:lnTo>
                  <a:lnTo>
                    <a:pt x="38162" y="27671"/>
                  </a:lnTo>
                  <a:lnTo>
                    <a:pt x="38043" y="27658"/>
                  </a:lnTo>
                  <a:lnTo>
                    <a:pt x="37925" y="27618"/>
                  </a:lnTo>
                  <a:lnTo>
                    <a:pt x="37819" y="27579"/>
                  </a:lnTo>
                  <a:lnTo>
                    <a:pt x="37714" y="27526"/>
                  </a:lnTo>
                  <a:lnTo>
                    <a:pt x="37609" y="27473"/>
                  </a:lnTo>
                  <a:lnTo>
                    <a:pt x="37517" y="27407"/>
                  </a:lnTo>
                  <a:lnTo>
                    <a:pt x="37438" y="27328"/>
                  </a:lnTo>
                  <a:lnTo>
                    <a:pt x="37359" y="27236"/>
                  </a:lnTo>
                  <a:lnTo>
                    <a:pt x="37293" y="27144"/>
                  </a:lnTo>
                  <a:lnTo>
                    <a:pt x="37227" y="27052"/>
                  </a:lnTo>
                  <a:lnTo>
                    <a:pt x="37174" y="26947"/>
                  </a:lnTo>
                  <a:lnTo>
                    <a:pt x="37135" y="26828"/>
                  </a:lnTo>
                  <a:lnTo>
                    <a:pt x="37109" y="26723"/>
                  </a:lnTo>
                  <a:lnTo>
                    <a:pt x="37095" y="26604"/>
                  </a:lnTo>
                  <a:lnTo>
                    <a:pt x="37082" y="26473"/>
                  </a:lnTo>
                  <a:lnTo>
                    <a:pt x="37095" y="26354"/>
                  </a:lnTo>
                  <a:lnTo>
                    <a:pt x="37109" y="26236"/>
                  </a:lnTo>
                  <a:lnTo>
                    <a:pt x="37135" y="26117"/>
                  </a:lnTo>
                  <a:lnTo>
                    <a:pt x="37174" y="26012"/>
                  </a:lnTo>
                  <a:lnTo>
                    <a:pt x="37227" y="25907"/>
                  </a:lnTo>
                  <a:lnTo>
                    <a:pt x="37293" y="25815"/>
                  </a:lnTo>
                  <a:lnTo>
                    <a:pt x="37359" y="25722"/>
                  </a:lnTo>
                  <a:lnTo>
                    <a:pt x="37438" y="25630"/>
                  </a:lnTo>
                  <a:lnTo>
                    <a:pt x="37517" y="25551"/>
                  </a:lnTo>
                  <a:lnTo>
                    <a:pt x="37609" y="25486"/>
                  </a:lnTo>
                  <a:lnTo>
                    <a:pt x="37714" y="25420"/>
                  </a:lnTo>
                  <a:lnTo>
                    <a:pt x="37819" y="25380"/>
                  </a:lnTo>
                  <a:lnTo>
                    <a:pt x="37925" y="25341"/>
                  </a:lnTo>
                  <a:lnTo>
                    <a:pt x="38043" y="25301"/>
                  </a:lnTo>
                  <a:lnTo>
                    <a:pt x="38162" y="25288"/>
                  </a:lnTo>
                  <a:lnTo>
                    <a:pt x="38280" y="25275"/>
                  </a:lnTo>
                  <a:close/>
                  <a:moveTo>
                    <a:pt x="1" y="1"/>
                  </a:moveTo>
                  <a:lnTo>
                    <a:pt x="1" y="19207"/>
                  </a:lnTo>
                  <a:lnTo>
                    <a:pt x="30264" y="19207"/>
                  </a:lnTo>
                  <a:lnTo>
                    <a:pt x="36266" y="25209"/>
                  </a:lnTo>
                  <a:lnTo>
                    <a:pt x="36187" y="25354"/>
                  </a:lnTo>
                  <a:lnTo>
                    <a:pt x="36121" y="25499"/>
                  </a:lnTo>
                  <a:lnTo>
                    <a:pt x="36056" y="25657"/>
                  </a:lnTo>
                  <a:lnTo>
                    <a:pt x="36003" y="25815"/>
                  </a:lnTo>
                  <a:lnTo>
                    <a:pt x="35963" y="25973"/>
                  </a:lnTo>
                  <a:lnTo>
                    <a:pt x="35924" y="26131"/>
                  </a:lnTo>
                  <a:lnTo>
                    <a:pt x="35911" y="26302"/>
                  </a:lnTo>
                  <a:lnTo>
                    <a:pt x="35911" y="26473"/>
                  </a:lnTo>
                  <a:lnTo>
                    <a:pt x="35924" y="26723"/>
                  </a:lnTo>
                  <a:lnTo>
                    <a:pt x="35950" y="26960"/>
                  </a:lnTo>
                  <a:lnTo>
                    <a:pt x="36016" y="27184"/>
                  </a:lnTo>
                  <a:lnTo>
                    <a:pt x="36095" y="27407"/>
                  </a:lnTo>
                  <a:lnTo>
                    <a:pt x="36187" y="27605"/>
                  </a:lnTo>
                  <a:lnTo>
                    <a:pt x="36306" y="27802"/>
                  </a:lnTo>
                  <a:lnTo>
                    <a:pt x="36450" y="27987"/>
                  </a:lnTo>
                  <a:lnTo>
                    <a:pt x="36608" y="28158"/>
                  </a:lnTo>
                  <a:lnTo>
                    <a:pt x="36766" y="28316"/>
                  </a:lnTo>
                  <a:lnTo>
                    <a:pt x="36951" y="28447"/>
                  </a:lnTo>
                  <a:lnTo>
                    <a:pt x="37148" y="28566"/>
                  </a:lnTo>
                  <a:lnTo>
                    <a:pt x="37359" y="28671"/>
                  </a:lnTo>
                  <a:lnTo>
                    <a:pt x="37583" y="28750"/>
                  </a:lnTo>
                  <a:lnTo>
                    <a:pt x="37806" y="28803"/>
                  </a:lnTo>
                  <a:lnTo>
                    <a:pt x="38043" y="28842"/>
                  </a:lnTo>
                  <a:lnTo>
                    <a:pt x="38280" y="28855"/>
                  </a:lnTo>
                  <a:lnTo>
                    <a:pt x="38530" y="28842"/>
                  </a:lnTo>
                  <a:lnTo>
                    <a:pt x="38767" y="28803"/>
                  </a:lnTo>
                  <a:lnTo>
                    <a:pt x="38991" y="28750"/>
                  </a:lnTo>
                  <a:lnTo>
                    <a:pt x="39215" y="28671"/>
                  </a:lnTo>
                  <a:lnTo>
                    <a:pt x="39412" y="28566"/>
                  </a:lnTo>
                  <a:lnTo>
                    <a:pt x="39610" y="28447"/>
                  </a:lnTo>
                  <a:lnTo>
                    <a:pt x="39794" y="28316"/>
                  </a:lnTo>
                  <a:lnTo>
                    <a:pt x="39965" y="28158"/>
                  </a:lnTo>
                  <a:lnTo>
                    <a:pt x="40123" y="27987"/>
                  </a:lnTo>
                  <a:lnTo>
                    <a:pt x="40255" y="27802"/>
                  </a:lnTo>
                  <a:lnTo>
                    <a:pt x="40373" y="27605"/>
                  </a:lnTo>
                  <a:lnTo>
                    <a:pt x="40479" y="27407"/>
                  </a:lnTo>
                  <a:lnTo>
                    <a:pt x="40557" y="27184"/>
                  </a:lnTo>
                  <a:lnTo>
                    <a:pt x="40610" y="26960"/>
                  </a:lnTo>
                  <a:lnTo>
                    <a:pt x="40650" y="26723"/>
                  </a:lnTo>
                  <a:lnTo>
                    <a:pt x="40663" y="26473"/>
                  </a:lnTo>
                  <a:lnTo>
                    <a:pt x="40650" y="26236"/>
                  </a:lnTo>
                  <a:lnTo>
                    <a:pt x="40610" y="25999"/>
                  </a:lnTo>
                  <a:lnTo>
                    <a:pt x="40557" y="25775"/>
                  </a:lnTo>
                  <a:lnTo>
                    <a:pt x="40479" y="25551"/>
                  </a:lnTo>
                  <a:lnTo>
                    <a:pt x="40373" y="25341"/>
                  </a:lnTo>
                  <a:lnTo>
                    <a:pt x="40255" y="25143"/>
                  </a:lnTo>
                  <a:lnTo>
                    <a:pt x="40123" y="24972"/>
                  </a:lnTo>
                  <a:lnTo>
                    <a:pt x="39965" y="24801"/>
                  </a:lnTo>
                  <a:lnTo>
                    <a:pt x="39794" y="24643"/>
                  </a:lnTo>
                  <a:lnTo>
                    <a:pt x="39610" y="24511"/>
                  </a:lnTo>
                  <a:lnTo>
                    <a:pt x="39412" y="24393"/>
                  </a:lnTo>
                  <a:lnTo>
                    <a:pt x="39215" y="24288"/>
                  </a:lnTo>
                  <a:lnTo>
                    <a:pt x="38991" y="24209"/>
                  </a:lnTo>
                  <a:lnTo>
                    <a:pt x="38767" y="24143"/>
                  </a:lnTo>
                  <a:lnTo>
                    <a:pt x="38530" y="24117"/>
                  </a:lnTo>
                  <a:lnTo>
                    <a:pt x="38280" y="24103"/>
                  </a:lnTo>
                  <a:lnTo>
                    <a:pt x="38122" y="24103"/>
                  </a:lnTo>
                  <a:lnTo>
                    <a:pt x="37977" y="24117"/>
                  </a:lnTo>
                  <a:lnTo>
                    <a:pt x="37819" y="24143"/>
                  </a:lnTo>
                  <a:lnTo>
                    <a:pt x="37675" y="24182"/>
                  </a:lnTo>
                  <a:lnTo>
                    <a:pt x="37530" y="24222"/>
                  </a:lnTo>
                  <a:lnTo>
                    <a:pt x="37398" y="24275"/>
                  </a:lnTo>
                  <a:lnTo>
                    <a:pt x="37253" y="24327"/>
                  </a:lnTo>
                  <a:lnTo>
                    <a:pt x="37122" y="24406"/>
                  </a:lnTo>
                  <a:lnTo>
                    <a:pt x="30764" y="18035"/>
                  </a:lnTo>
                  <a:lnTo>
                    <a:pt x="1172" y="18035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5370525" y="2744125"/>
              <a:ext cx="1047825" cy="619025"/>
            </a:xfrm>
            <a:custGeom>
              <a:avLst/>
              <a:gdLst/>
              <a:ahLst/>
              <a:cxnLst/>
              <a:rect l="l" t="t" r="r" b="b"/>
              <a:pathLst>
                <a:path w="41913" h="24761" extrusionOk="0">
                  <a:moveTo>
                    <a:pt x="39530" y="21180"/>
                  </a:moveTo>
                  <a:lnTo>
                    <a:pt x="39649" y="21193"/>
                  </a:lnTo>
                  <a:lnTo>
                    <a:pt x="39767" y="21207"/>
                  </a:lnTo>
                  <a:lnTo>
                    <a:pt x="39886" y="21233"/>
                  </a:lnTo>
                  <a:lnTo>
                    <a:pt x="39991" y="21272"/>
                  </a:lnTo>
                  <a:lnTo>
                    <a:pt x="40096" y="21325"/>
                  </a:lnTo>
                  <a:lnTo>
                    <a:pt x="40202" y="21391"/>
                  </a:lnTo>
                  <a:lnTo>
                    <a:pt x="40294" y="21457"/>
                  </a:lnTo>
                  <a:lnTo>
                    <a:pt x="40373" y="21536"/>
                  </a:lnTo>
                  <a:lnTo>
                    <a:pt x="40452" y="21615"/>
                  </a:lnTo>
                  <a:lnTo>
                    <a:pt x="40517" y="21707"/>
                  </a:lnTo>
                  <a:lnTo>
                    <a:pt x="40583" y="21812"/>
                  </a:lnTo>
                  <a:lnTo>
                    <a:pt x="40636" y="21917"/>
                  </a:lnTo>
                  <a:lnTo>
                    <a:pt x="40675" y="22023"/>
                  </a:lnTo>
                  <a:lnTo>
                    <a:pt x="40702" y="22141"/>
                  </a:lnTo>
                  <a:lnTo>
                    <a:pt x="40728" y="22260"/>
                  </a:lnTo>
                  <a:lnTo>
                    <a:pt x="40728" y="22378"/>
                  </a:lnTo>
                  <a:lnTo>
                    <a:pt x="40728" y="22497"/>
                  </a:lnTo>
                  <a:lnTo>
                    <a:pt x="40702" y="22615"/>
                  </a:lnTo>
                  <a:lnTo>
                    <a:pt x="40675" y="22734"/>
                  </a:lnTo>
                  <a:lnTo>
                    <a:pt x="40636" y="22839"/>
                  </a:lnTo>
                  <a:lnTo>
                    <a:pt x="40583" y="22944"/>
                  </a:lnTo>
                  <a:lnTo>
                    <a:pt x="40517" y="23049"/>
                  </a:lnTo>
                  <a:lnTo>
                    <a:pt x="40452" y="23142"/>
                  </a:lnTo>
                  <a:lnTo>
                    <a:pt x="40373" y="23221"/>
                  </a:lnTo>
                  <a:lnTo>
                    <a:pt x="40294" y="23300"/>
                  </a:lnTo>
                  <a:lnTo>
                    <a:pt x="40202" y="23365"/>
                  </a:lnTo>
                  <a:lnTo>
                    <a:pt x="40096" y="23431"/>
                  </a:lnTo>
                  <a:lnTo>
                    <a:pt x="39991" y="23484"/>
                  </a:lnTo>
                  <a:lnTo>
                    <a:pt x="39886" y="23523"/>
                  </a:lnTo>
                  <a:lnTo>
                    <a:pt x="39767" y="23550"/>
                  </a:lnTo>
                  <a:lnTo>
                    <a:pt x="39649" y="23576"/>
                  </a:lnTo>
                  <a:lnTo>
                    <a:pt x="39412" y="23576"/>
                  </a:lnTo>
                  <a:lnTo>
                    <a:pt x="39293" y="23550"/>
                  </a:lnTo>
                  <a:lnTo>
                    <a:pt x="39175" y="23523"/>
                  </a:lnTo>
                  <a:lnTo>
                    <a:pt x="39069" y="23484"/>
                  </a:lnTo>
                  <a:lnTo>
                    <a:pt x="38964" y="23431"/>
                  </a:lnTo>
                  <a:lnTo>
                    <a:pt x="38859" y="23365"/>
                  </a:lnTo>
                  <a:lnTo>
                    <a:pt x="38767" y="23300"/>
                  </a:lnTo>
                  <a:lnTo>
                    <a:pt x="38688" y="23221"/>
                  </a:lnTo>
                  <a:lnTo>
                    <a:pt x="38609" y="23142"/>
                  </a:lnTo>
                  <a:lnTo>
                    <a:pt x="38543" y="23049"/>
                  </a:lnTo>
                  <a:lnTo>
                    <a:pt x="38477" y="22944"/>
                  </a:lnTo>
                  <a:lnTo>
                    <a:pt x="38424" y="22839"/>
                  </a:lnTo>
                  <a:lnTo>
                    <a:pt x="38385" y="22734"/>
                  </a:lnTo>
                  <a:lnTo>
                    <a:pt x="38359" y="22615"/>
                  </a:lnTo>
                  <a:lnTo>
                    <a:pt x="38345" y="22497"/>
                  </a:lnTo>
                  <a:lnTo>
                    <a:pt x="38332" y="22378"/>
                  </a:lnTo>
                  <a:lnTo>
                    <a:pt x="38345" y="22260"/>
                  </a:lnTo>
                  <a:lnTo>
                    <a:pt x="38359" y="22141"/>
                  </a:lnTo>
                  <a:lnTo>
                    <a:pt x="38385" y="22023"/>
                  </a:lnTo>
                  <a:lnTo>
                    <a:pt x="38424" y="21917"/>
                  </a:lnTo>
                  <a:lnTo>
                    <a:pt x="38477" y="21812"/>
                  </a:lnTo>
                  <a:lnTo>
                    <a:pt x="38543" y="21707"/>
                  </a:lnTo>
                  <a:lnTo>
                    <a:pt x="38609" y="21615"/>
                  </a:lnTo>
                  <a:lnTo>
                    <a:pt x="38688" y="21536"/>
                  </a:lnTo>
                  <a:lnTo>
                    <a:pt x="38767" y="21457"/>
                  </a:lnTo>
                  <a:lnTo>
                    <a:pt x="38859" y="21391"/>
                  </a:lnTo>
                  <a:lnTo>
                    <a:pt x="38964" y="21325"/>
                  </a:lnTo>
                  <a:lnTo>
                    <a:pt x="39069" y="21272"/>
                  </a:lnTo>
                  <a:lnTo>
                    <a:pt x="39175" y="21233"/>
                  </a:lnTo>
                  <a:lnTo>
                    <a:pt x="39293" y="21207"/>
                  </a:lnTo>
                  <a:lnTo>
                    <a:pt x="39412" y="21193"/>
                  </a:lnTo>
                  <a:lnTo>
                    <a:pt x="39530" y="21180"/>
                  </a:lnTo>
                  <a:close/>
                  <a:moveTo>
                    <a:pt x="0" y="0"/>
                  </a:moveTo>
                  <a:lnTo>
                    <a:pt x="0" y="13914"/>
                  </a:lnTo>
                  <a:lnTo>
                    <a:pt x="30276" y="13914"/>
                  </a:lnTo>
                  <a:lnTo>
                    <a:pt x="37503" y="21141"/>
                  </a:lnTo>
                  <a:lnTo>
                    <a:pt x="37424" y="21272"/>
                  </a:lnTo>
                  <a:lnTo>
                    <a:pt x="37358" y="21417"/>
                  </a:lnTo>
                  <a:lnTo>
                    <a:pt x="37292" y="21575"/>
                  </a:lnTo>
                  <a:lnTo>
                    <a:pt x="37240" y="21720"/>
                  </a:lnTo>
                  <a:lnTo>
                    <a:pt x="37200" y="21878"/>
                  </a:lnTo>
                  <a:lnTo>
                    <a:pt x="37174" y="22049"/>
                  </a:lnTo>
                  <a:lnTo>
                    <a:pt x="37161" y="22207"/>
                  </a:lnTo>
                  <a:lnTo>
                    <a:pt x="37148" y="22378"/>
                  </a:lnTo>
                  <a:lnTo>
                    <a:pt x="37161" y="22628"/>
                  </a:lnTo>
                  <a:lnTo>
                    <a:pt x="37200" y="22852"/>
                  </a:lnTo>
                  <a:lnTo>
                    <a:pt x="37266" y="23089"/>
                  </a:lnTo>
                  <a:lnTo>
                    <a:pt x="37345" y="23300"/>
                  </a:lnTo>
                  <a:lnTo>
                    <a:pt x="37437" y="23510"/>
                  </a:lnTo>
                  <a:lnTo>
                    <a:pt x="37556" y="23708"/>
                  </a:lnTo>
                  <a:lnTo>
                    <a:pt x="37700" y="23892"/>
                  </a:lnTo>
                  <a:lnTo>
                    <a:pt x="37845" y="24063"/>
                  </a:lnTo>
                  <a:lnTo>
                    <a:pt x="38016" y="24208"/>
                  </a:lnTo>
                  <a:lnTo>
                    <a:pt x="38201" y="24353"/>
                  </a:lnTo>
                  <a:lnTo>
                    <a:pt x="38398" y="24471"/>
                  </a:lnTo>
                  <a:lnTo>
                    <a:pt x="38609" y="24576"/>
                  </a:lnTo>
                  <a:lnTo>
                    <a:pt x="38819" y="24655"/>
                  </a:lnTo>
                  <a:lnTo>
                    <a:pt x="39056" y="24708"/>
                  </a:lnTo>
                  <a:lnTo>
                    <a:pt x="39293" y="24748"/>
                  </a:lnTo>
                  <a:lnTo>
                    <a:pt x="39530" y="24761"/>
                  </a:lnTo>
                  <a:lnTo>
                    <a:pt x="39780" y="24748"/>
                  </a:lnTo>
                  <a:lnTo>
                    <a:pt x="40004" y="24708"/>
                  </a:lnTo>
                  <a:lnTo>
                    <a:pt x="40241" y="24655"/>
                  </a:lnTo>
                  <a:lnTo>
                    <a:pt x="40452" y="24576"/>
                  </a:lnTo>
                  <a:lnTo>
                    <a:pt x="40662" y="24471"/>
                  </a:lnTo>
                  <a:lnTo>
                    <a:pt x="40860" y="24353"/>
                  </a:lnTo>
                  <a:lnTo>
                    <a:pt x="41044" y="24208"/>
                  </a:lnTo>
                  <a:lnTo>
                    <a:pt x="41215" y="24063"/>
                  </a:lnTo>
                  <a:lnTo>
                    <a:pt x="41360" y="23892"/>
                  </a:lnTo>
                  <a:lnTo>
                    <a:pt x="41505" y="23708"/>
                  </a:lnTo>
                  <a:lnTo>
                    <a:pt x="41623" y="23510"/>
                  </a:lnTo>
                  <a:lnTo>
                    <a:pt x="41728" y="23300"/>
                  </a:lnTo>
                  <a:lnTo>
                    <a:pt x="41807" y="23089"/>
                  </a:lnTo>
                  <a:lnTo>
                    <a:pt x="41860" y="22852"/>
                  </a:lnTo>
                  <a:lnTo>
                    <a:pt x="41900" y="22628"/>
                  </a:lnTo>
                  <a:lnTo>
                    <a:pt x="41913" y="22378"/>
                  </a:lnTo>
                  <a:lnTo>
                    <a:pt x="41900" y="22141"/>
                  </a:lnTo>
                  <a:lnTo>
                    <a:pt x="41860" y="21904"/>
                  </a:lnTo>
                  <a:lnTo>
                    <a:pt x="41807" y="21667"/>
                  </a:lnTo>
                  <a:lnTo>
                    <a:pt x="41728" y="21457"/>
                  </a:lnTo>
                  <a:lnTo>
                    <a:pt x="41623" y="21246"/>
                  </a:lnTo>
                  <a:lnTo>
                    <a:pt x="41505" y="21049"/>
                  </a:lnTo>
                  <a:lnTo>
                    <a:pt x="41360" y="20864"/>
                  </a:lnTo>
                  <a:lnTo>
                    <a:pt x="41215" y="20693"/>
                  </a:lnTo>
                  <a:lnTo>
                    <a:pt x="41044" y="20548"/>
                  </a:lnTo>
                  <a:lnTo>
                    <a:pt x="40860" y="20404"/>
                  </a:lnTo>
                  <a:lnTo>
                    <a:pt x="40662" y="20285"/>
                  </a:lnTo>
                  <a:lnTo>
                    <a:pt x="40452" y="20193"/>
                  </a:lnTo>
                  <a:lnTo>
                    <a:pt x="40241" y="20114"/>
                  </a:lnTo>
                  <a:lnTo>
                    <a:pt x="40004" y="20048"/>
                  </a:lnTo>
                  <a:lnTo>
                    <a:pt x="39780" y="20009"/>
                  </a:lnTo>
                  <a:lnTo>
                    <a:pt x="39530" y="19996"/>
                  </a:lnTo>
                  <a:lnTo>
                    <a:pt x="39372" y="20009"/>
                  </a:lnTo>
                  <a:lnTo>
                    <a:pt x="39214" y="20022"/>
                  </a:lnTo>
                  <a:lnTo>
                    <a:pt x="39056" y="20048"/>
                  </a:lnTo>
                  <a:lnTo>
                    <a:pt x="38912" y="20088"/>
                  </a:lnTo>
                  <a:lnTo>
                    <a:pt x="38767" y="20127"/>
                  </a:lnTo>
                  <a:lnTo>
                    <a:pt x="38622" y="20180"/>
                  </a:lnTo>
                  <a:lnTo>
                    <a:pt x="38477" y="20246"/>
                  </a:lnTo>
                  <a:lnTo>
                    <a:pt x="38345" y="20311"/>
                  </a:lnTo>
                  <a:lnTo>
                    <a:pt x="30763" y="12729"/>
                  </a:lnTo>
                  <a:lnTo>
                    <a:pt x="1185" y="12729"/>
                  </a:lnTo>
                  <a:lnTo>
                    <a:pt x="1185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481975" y="1997075"/>
              <a:ext cx="863225" cy="642425"/>
            </a:xfrm>
            <a:custGeom>
              <a:avLst/>
              <a:gdLst/>
              <a:ahLst/>
              <a:cxnLst/>
              <a:rect l="l" t="t" r="r" b="b"/>
              <a:pathLst>
                <a:path w="34529" h="25697" extrusionOk="0">
                  <a:moveTo>
                    <a:pt x="32146" y="22116"/>
                  </a:moveTo>
                  <a:lnTo>
                    <a:pt x="32278" y="22129"/>
                  </a:lnTo>
                  <a:lnTo>
                    <a:pt x="32396" y="22142"/>
                  </a:lnTo>
                  <a:lnTo>
                    <a:pt x="32501" y="22168"/>
                  </a:lnTo>
                  <a:lnTo>
                    <a:pt x="32620" y="22208"/>
                  </a:lnTo>
                  <a:lnTo>
                    <a:pt x="32725" y="22260"/>
                  </a:lnTo>
                  <a:lnTo>
                    <a:pt x="32817" y="22326"/>
                  </a:lnTo>
                  <a:lnTo>
                    <a:pt x="32910" y="22392"/>
                  </a:lnTo>
                  <a:lnTo>
                    <a:pt x="33002" y="22471"/>
                  </a:lnTo>
                  <a:lnTo>
                    <a:pt x="33068" y="22550"/>
                  </a:lnTo>
                  <a:lnTo>
                    <a:pt x="33146" y="22642"/>
                  </a:lnTo>
                  <a:lnTo>
                    <a:pt x="33199" y="22748"/>
                  </a:lnTo>
                  <a:lnTo>
                    <a:pt x="33252" y="22853"/>
                  </a:lnTo>
                  <a:lnTo>
                    <a:pt x="33291" y="22958"/>
                  </a:lnTo>
                  <a:lnTo>
                    <a:pt x="33318" y="23077"/>
                  </a:lnTo>
                  <a:lnTo>
                    <a:pt x="33344" y="23195"/>
                  </a:lnTo>
                  <a:lnTo>
                    <a:pt x="33344" y="23314"/>
                  </a:lnTo>
                  <a:lnTo>
                    <a:pt x="33344" y="23432"/>
                  </a:lnTo>
                  <a:lnTo>
                    <a:pt x="33318" y="23551"/>
                  </a:lnTo>
                  <a:lnTo>
                    <a:pt x="33291" y="23669"/>
                  </a:lnTo>
                  <a:lnTo>
                    <a:pt x="33252" y="23774"/>
                  </a:lnTo>
                  <a:lnTo>
                    <a:pt x="33199" y="23880"/>
                  </a:lnTo>
                  <a:lnTo>
                    <a:pt x="33146" y="23985"/>
                  </a:lnTo>
                  <a:lnTo>
                    <a:pt x="33068" y="24077"/>
                  </a:lnTo>
                  <a:lnTo>
                    <a:pt x="33002" y="24156"/>
                  </a:lnTo>
                  <a:lnTo>
                    <a:pt x="32910" y="24235"/>
                  </a:lnTo>
                  <a:lnTo>
                    <a:pt x="32817" y="24301"/>
                  </a:lnTo>
                  <a:lnTo>
                    <a:pt x="32725" y="24367"/>
                  </a:lnTo>
                  <a:lnTo>
                    <a:pt x="32620" y="24419"/>
                  </a:lnTo>
                  <a:lnTo>
                    <a:pt x="32501" y="24459"/>
                  </a:lnTo>
                  <a:lnTo>
                    <a:pt x="32396" y="24485"/>
                  </a:lnTo>
                  <a:lnTo>
                    <a:pt x="32278" y="24511"/>
                  </a:lnTo>
                  <a:lnTo>
                    <a:pt x="32028" y="24511"/>
                  </a:lnTo>
                  <a:lnTo>
                    <a:pt x="31896" y="24485"/>
                  </a:lnTo>
                  <a:lnTo>
                    <a:pt x="31777" y="24459"/>
                  </a:lnTo>
                  <a:lnTo>
                    <a:pt x="31672" y="24406"/>
                  </a:lnTo>
                  <a:lnTo>
                    <a:pt x="31567" y="24353"/>
                  </a:lnTo>
                  <a:lnTo>
                    <a:pt x="31462" y="24288"/>
                  </a:lnTo>
                  <a:lnTo>
                    <a:pt x="31369" y="24222"/>
                  </a:lnTo>
                  <a:lnTo>
                    <a:pt x="31277" y="24130"/>
                  </a:lnTo>
                  <a:lnTo>
                    <a:pt x="31409" y="24130"/>
                  </a:lnTo>
                  <a:lnTo>
                    <a:pt x="31409" y="22958"/>
                  </a:lnTo>
                  <a:lnTo>
                    <a:pt x="31001" y="22958"/>
                  </a:lnTo>
                  <a:lnTo>
                    <a:pt x="31080" y="22774"/>
                  </a:lnTo>
                  <a:lnTo>
                    <a:pt x="31172" y="22616"/>
                  </a:lnTo>
                  <a:lnTo>
                    <a:pt x="31290" y="22471"/>
                  </a:lnTo>
                  <a:lnTo>
                    <a:pt x="31435" y="22353"/>
                  </a:lnTo>
                  <a:lnTo>
                    <a:pt x="31593" y="22260"/>
                  </a:lnTo>
                  <a:lnTo>
                    <a:pt x="31764" y="22182"/>
                  </a:lnTo>
                  <a:lnTo>
                    <a:pt x="31949" y="22129"/>
                  </a:lnTo>
                  <a:lnTo>
                    <a:pt x="32054" y="22116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5494" y="1186"/>
                  </a:lnTo>
                  <a:lnTo>
                    <a:pt x="15494" y="24130"/>
                  </a:lnTo>
                  <a:lnTo>
                    <a:pt x="29921" y="24130"/>
                  </a:lnTo>
                  <a:lnTo>
                    <a:pt x="29987" y="24301"/>
                  </a:lnTo>
                  <a:lnTo>
                    <a:pt x="30066" y="24459"/>
                  </a:lnTo>
                  <a:lnTo>
                    <a:pt x="30158" y="24617"/>
                  </a:lnTo>
                  <a:lnTo>
                    <a:pt x="30264" y="24762"/>
                  </a:lnTo>
                  <a:lnTo>
                    <a:pt x="30382" y="24893"/>
                  </a:lnTo>
                  <a:lnTo>
                    <a:pt x="30501" y="25025"/>
                  </a:lnTo>
                  <a:lnTo>
                    <a:pt x="30632" y="25143"/>
                  </a:lnTo>
                  <a:lnTo>
                    <a:pt x="30777" y="25249"/>
                  </a:lnTo>
                  <a:lnTo>
                    <a:pt x="30922" y="25354"/>
                  </a:lnTo>
                  <a:lnTo>
                    <a:pt x="31080" y="25446"/>
                  </a:lnTo>
                  <a:lnTo>
                    <a:pt x="31251" y="25512"/>
                  </a:lnTo>
                  <a:lnTo>
                    <a:pt x="31422" y="25578"/>
                  </a:lnTo>
                  <a:lnTo>
                    <a:pt x="31593" y="25630"/>
                  </a:lnTo>
                  <a:lnTo>
                    <a:pt x="31777" y="25670"/>
                  </a:lnTo>
                  <a:lnTo>
                    <a:pt x="31962" y="25683"/>
                  </a:lnTo>
                  <a:lnTo>
                    <a:pt x="32146" y="25696"/>
                  </a:lnTo>
                  <a:lnTo>
                    <a:pt x="32396" y="25683"/>
                  </a:lnTo>
                  <a:lnTo>
                    <a:pt x="32633" y="25644"/>
                  </a:lnTo>
                  <a:lnTo>
                    <a:pt x="32857" y="25591"/>
                  </a:lnTo>
                  <a:lnTo>
                    <a:pt x="33068" y="25512"/>
                  </a:lnTo>
                  <a:lnTo>
                    <a:pt x="33278" y="25407"/>
                  </a:lnTo>
                  <a:lnTo>
                    <a:pt x="33476" y="25288"/>
                  </a:lnTo>
                  <a:lnTo>
                    <a:pt x="33660" y="25143"/>
                  </a:lnTo>
                  <a:lnTo>
                    <a:pt x="33831" y="24999"/>
                  </a:lnTo>
                  <a:lnTo>
                    <a:pt x="33989" y="24827"/>
                  </a:lnTo>
                  <a:lnTo>
                    <a:pt x="34121" y="24643"/>
                  </a:lnTo>
                  <a:lnTo>
                    <a:pt x="34239" y="24446"/>
                  </a:lnTo>
                  <a:lnTo>
                    <a:pt x="34344" y="24235"/>
                  </a:lnTo>
                  <a:lnTo>
                    <a:pt x="34423" y="24024"/>
                  </a:lnTo>
                  <a:lnTo>
                    <a:pt x="34476" y="23787"/>
                  </a:lnTo>
                  <a:lnTo>
                    <a:pt x="34515" y="23551"/>
                  </a:lnTo>
                  <a:lnTo>
                    <a:pt x="34529" y="23314"/>
                  </a:lnTo>
                  <a:lnTo>
                    <a:pt x="34515" y="23077"/>
                  </a:lnTo>
                  <a:lnTo>
                    <a:pt x="34476" y="22840"/>
                  </a:lnTo>
                  <a:lnTo>
                    <a:pt x="34423" y="22603"/>
                  </a:lnTo>
                  <a:lnTo>
                    <a:pt x="34344" y="22392"/>
                  </a:lnTo>
                  <a:lnTo>
                    <a:pt x="34239" y="22182"/>
                  </a:lnTo>
                  <a:lnTo>
                    <a:pt x="34121" y="21984"/>
                  </a:lnTo>
                  <a:lnTo>
                    <a:pt x="33989" y="21800"/>
                  </a:lnTo>
                  <a:lnTo>
                    <a:pt x="33831" y="21629"/>
                  </a:lnTo>
                  <a:lnTo>
                    <a:pt x="33660" y="21484"/>
                  </a:lnTo>
                  <a:lnTo>
                    <a:pt x="33476" y="21339"/>
                  </a:lnTo>
                  <a:lnTo>
                    <a:pt x="33278" y="21221"/>
                  </a:lnTo>
                  <a:lnTo>
                    <a:pt x="33068" y="21128"/>
                  </a:lnTo>
                  <a:lnTo>
                    <a:pt x="32857" y="21036"/>
                  </a:lnTo>
                  <a:lnTo>
                    <a:pt x="32633" y="20984"/>
                  </a:lnTo>
                  <a:lnTo>
                    <a:pt x="32396" y="20944"/>
                  </a:lnTo>
                  <a:lnTo>
                    <a:pt x="32146" y="20931"/>
                  </a:lnTo>
                  <a:lnTo>
                    <a:pt x="31922" y="20944"/>
                  </a:lnTo>
                  <a:lnTo>
                    <a:pt x="31712" y="20970"/>
                  </a:lnTo>
                  <a:lnTo>
                    <a:pt x="31501" y="21023"/>
                  </a:lnTo>
                  <a:lnTo>
                    <a:pt x="31304" y="21089"/>
                  </a:lnTo>
                  <a:lnTo>
                    <a:pt x="31106" y="21168"/>
                  </a:lnTo>
                  <a:lnTo>
                    <a:pt x="30922" y="21273"/>
                  </a:lnTo>
                  <a:lnTo>
                    <a:pt x="30751" y="21392"/>
                  </a:lnTo>
                  <a:lnTo>
                    <a:pt x="30593" y="21523"/>
                  </a:lnTo>
                  <a:lnTo>
                    <a:pt x="30448" y="21655"/>
                  </a:lnTo>
                  <a:lnTo>
                    <a:pt x="30303" y="21813"/>
                  </a:lnTo>
                  <a:lnTo>
                    <a:pt x="30185" y="21984"/>
                  </a:lnTo>
                  <a:lnTo>
                    <a:pt x="30066" y="22155"/>
                  </a:lnTo>
                  <a:lnTo>
                    <a:pt x="29974" y="22339"/>
                  </a:lnTo>
                  <a:lnTo>
                    <a:pt x="29895" y="22537"/>
                  </a:lnTo>
                  <a:lnTo>
                    <a:pt x="29842" y="22748"/>
                  </a:lnTo>
                  <a:lnTo>
                    <a:pt x="29803" y="22958"/>
                  </a:lnTo>
                  <a:lnTo>
                    <a:pt x="16679" y="22958"/>
                  </a:lnTo>
                  <a:lnTo>
                    <a:pt x="1667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823350" y="1374775"/>
              <a:ext cx="554850" cy="548300"/>
            </a:xfrm>
            <a:custGeom>
              <a:avLst/>
              <a:gdLst/>
              <a:ahLst/>
              <a:cxnLst/>
              <a:rect l="l" t="t" r="r" b="b"/>
              <a:pathLst>
                <a:path w="22194" h="21932" extrusionOk="0">
                  <a:moveTo>
                    <a:pt x="2383" y="1186"/>
                  </a:moveTo>
                  <a:lnTo>
                    <a:pt x="2501" y="1199"/>
                  </a:lnTo>
                  <a:lnTo>
                    <a:pt x="2620" y="1212"/>
                  </a:lnTo>
                  <a:lnTo>
                    <a:pt x="2738" y="1238"/>
                  </a:lnTo>
                  <a:lnTo>
                    <a:pt x="2844" y="1278"/>
                  </a:lnTo>
                  <a:lnTo>
                    <a:pt x="2949" y="1330"/>
                  </a:lnTo>
                  <a:lnTo>
                    <a:pt x="3054" y="1396"/>
                  </a:lnTo>
                  <a:lnTo>
                    <a:pt x="3146" y="1462"/>
                  </a:lnTo>
                  <a:lnTo>
                    <a:pt x="3225" y="1541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4" y="2146"/>
                  </a:lnTo>
                  <a:lnTo>
                    <a:pt x="3581" y="2265"/>
                  </a:lnTo>
                  <a:lnTo>
                    <a:pt x="3581" y="2383"/>
                  </a:lnTo>
                  <a:lnTo>
                    <a:pt x="3581" y="2502"/>
                  </a:lnTo>
                  <a:lnTo>
                    <a:pt x="3554" y="2620"/>
                  </a:lnTo>
                  <a:lnTo>
                    <a:pt x="3528" y="2739"/>
                  </a:lnTo>
                  <a:lnTo>
                    <a:pt x="3489" y="2857"/>
                  </a:lnTo>
                  <a:lnTo>
                    <a:pt x="3436" y="2949"/>
                  </a:lnTo>
                  <a:lnTo>
                    <a:pt x="3383" y="3055"/>
                  </a:lnTo>
                  <a:lnTo>
                    <a:pt x="3304" y="3147"/>
                  </a:lnTo>
                  <a:lnTo>
                    <a:pt x="3225" y="3226"/>
                  </a:lnTo>
                  <a:lnTo>
                    <a:pt x="3146" y="3305"/>
                  </a:lnTo>
                  <a:lnTo>
                    <a:pt x="3054" y="3384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38" y="3529"/>
                  </a:lnTo>
                  <a:lnTo>
                    <a:pt x="2620" y="3555"/>
                  </a:lnTo>
                  <a:lnTo>
                    <a:pt x="2501" y="3581"/>
                  </a:lnTo>
                  <a:lnTo>
                    <a:pt x="2264" y="3581"/>
                  </a:lnTo>
                  <a:lnTo>
                    <a:pt x="2146" y="3555"/>
                  </a:lnTo>
                  <a:lnTo>
                    <a:pt x="2027" y="3529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1" y="3384"/>
                  </a:lnTo>
                  <a:lnTo>
                    <a:pt x="1619" y="3305"/>
                  </a:lnTo>
                  <a:lnTo>
                    <a:pt x="1540" y="3226"/>
                  </a:lnTo>
                  <a:lnTo>
                    <a:pt x="1461" y="3147"/>
                  </a:lnTo>
                  <a:lnTo>
                    <a:pt x="1396" y="3055"/>
                  </a:lnTo>
                  <a:lnTo>
                    <a:pt x="1330" y="2949"/>
                  </a:lnTo>
                  <a:lnTo>
                    <a:pt x="1277" y="2857"/>
                  </a:lnTo>
                  <a:lnTo>
                    <a:pt x="1238" y="2739"/>
                  </a:lnTo>
                  <a:lnTo>
                    <a:pt x="1211" y="2620"/>
                  </a:lnTo>
                  <a:lnTo>
                    <a:pt x="1198" y="2502"/>
                  </a:lnTo>
                  <a:lnTo>
                    <a:pt x="1185" y="2383"/>
                  </a:lnTo>
                  <a:lnTo>
                    <a:pt x="1198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96" y="1712"/>
                  </a:lnTo>
                  <a:lnTo>
                    <a:pt x="1461" y="1620"/>
                  </a:lnTo>
                  <a:lnTo>
                    <a:pt x="1540" y="1541"/>
                  </a:lnTo>
                  <a:lnTo>
                    <a:pt x="1619" y="1462"/>
                  </a:lnTo>
                  <a:lnTo>
                    <a:pt x="1711" y="1396"/>
                  </a:lnTo>
                  <a:lnTo>
                    <a:pt x="1817" y="1330"/>
                  </a:lnTo>
                  <a:lnTo>
                    <a:pt x="1922" y="1278"/>
                  </a:lnTo>
                  <a:lnTo>
                    <a:pt x="2027" y="1238"/>
                  </a:lnTo>
                  <a:lnTo>
                    <a:pt x="2146" y="1212"/>
                  </a:lnTo>
                  <a:lnTo>
                    <a:pt x="2264" y="1199"/>
                  </a:lnTo>
                  <a:lnTo>
                    <a:pt x="2383" y="1186"/>
                  </a:lnTo>
                  <a:close/>
                  <a:moveTo>
                    <a:pt x="19930" y="18351"/>
                  </a:moveTo>
                  <a:lnTo>
                    <a:pt x="20048" y="18377"/>
                  </a:lnTo>
                  <a:lnTo>
                    <a:pt x="20167" y="18403"/>
                  </a:lnTo>
                  <a:lnTo>
                    <a:pt x="20272" y="18443"/>
                  </a:lnTo>
                  <a:lnTo>
                    <a:pt x="20377" y="18496"/>
                  </a:lnTo>
                  <a:lnTo>
                    <a:pt x="20483" y="18561"/>
                  </a:lnTo>
                  <a:lnTo>
                    <a:pt x="20575" y="18627"/>
                  </a:lnTo>
                  <a:lnTo>
                    <a:pt x="20654" y="18706"/>
                  </a:lnTo>
                  <a:lnTo>
                    <a:pt x="20733" y="18785"/>
                  </a:lnTo>
                  <a:lnTo>
                    <a:pt x="20799" y="18877"/>
                  </a:lnTo>
                  <a:lnTo>
                    <a:pt x="20864" y="18983"/>
                  </a:lnTo>
                  <a:lnTo>
                    <a:pt x="20917" y="19088"/>
                  </a:lnTo>
                  <a:lnTo>
                    <a:pt x="20956" y="19193"/>
                  </a:lnTo>
                  <a:lnTo>
                    <a:pt x="20983" y="19312"/>
                  </a:lnTo>
                  <a:lnTo>
                    <a:pt x="20996" y="19430"/>
                  </a:lnTo>
                  <a:lnTo>
                    <a:pt x="21009" y="19549"/>
                  </a:lnTo>
                  <a:lnTo>
                    <a:pt x="20996" y="19667"/>
                  </a:lnTo>
                  <a:lnTo>
                    <a:pt x="20983" y="19786"/>
                  </a:lnTo>
                  <a:lnTo>
                    <a:pt x="20956" y="19904"/>
                  </a:lnTo>
                  <a:lnTo>
                    <a:pt x="20917" y="20009"/>
                  </a:lnTo>
                  <a:lnTo>
                    <a:pt x="20864" y="20115"/>
                  </a:lnTo>
                  <a:lnTo>
                    <a:pt x="20799" y="20220"/>
                  </a:lnTo>
                  <a:lnTo>
                    <a:pt x="20733" y="20312"/>
                  </a:lnTo>
                  <a:lnTo>
                    <a:pt x="20654" y="20391"/>
                  </a:lnTo>
                  <a:lnTo>
                    <a:pt x="20575" y="20470"/>
                  </a:lnTo>
                  <a:lnTo>
                    <a:pt x="20483" y="20536"/>
                  </a:lnTo>
                  <a:lnTo>
                    <a:pt x="20377" y="20602"/>
                  </a:lnTo>
                  <a:lnTo>
                    <a:pt x="20272" y="20654"/>
                  </a:lnTo>
                  <a:lnTo>
                    <a:pt x="20167" y="20694"/>
                  </a:lnTo>
                  <a:lnTo>
                    <a:pt x="20048" y="20720"/>
                  </a:lnTo>
                  <a:lnTo>
                    <a:pt x="19930" y="20733"/>
                  </a:lnTo>
                  <a:lnTo>
                    <a:pt x="19811" y="20746"/>
                  </a:lnTo>
                  <a:lnTo>
                    <a:pt x="19693" y="20733"/>
                  </a:lnTo>
                  <a:lnTo>
                    <a:pt x="19574" y="20720"/>
                  </a:lnTo>
                  <a:lnTo>
                    <a:pt x="19456" y="20694"/>
                  </a:lnTo>
                  <a:lnTo>
                    <a:pt x="19337" y="20654"/>
                  </a:lnTo>
                  <a:lnTo>
                    <a:pt x="19245" y="20602"/>
                  </a:lnTo>
                  <a:lnTo>
                    <a:pt x="19140" y="20536"/>
                  </a:lnTo>
                  <a:lnTo>
                    <a:pt x="19048" y="20470"/>
                  </a:lnTo>
                  <a:lnTo>
                    <a:pt x="18969" y="20391"/>
                  </a:lnTo>
                  <a:lnTo>
                    <a:pt x="18890" y="20312"/>
                  </a:lnTo>
                  <a:lnTo>
                    <a:pt x="18811" y="20220"/>
                  </a:lnTo>
                  <a:lnTo>
                    <a:pt x="18758" y="20115"/>
                  </a:lnTo>
                  <a:lnTo>
                    <a:pt x="18706" y="20009"/>
                  </a:lnTo>
                  <a:lnTo>
                    <a:pt x="18666" y="19904"/>
                  </a:lnTo>
                  <a:lnTo>
                    <a:pt x="18640" y="19786"/>
                  </a:lnTo>
                  <a:lnTo>
                    <a:pt x="18613" y="19667"/>
                  </a:lnTo>
                  <a:lnTo>
                    <a:pt x="18613" y="19549"/>
                  </a:lnTo>
                  <a:lnTo>
                    <a:pt x="18613" y="19430"/>
                  </a:lnTo>
                  <a:lnTo>
                    <a:pt x="18640" y="19312"/>
                  </a:lnTo>
                  <a:lnTo>
                    <a:pt x="18666" y="19193"/>
                  </a:lnTo>
                  <a:lnTo>
                    <a:pt x="18706" y="19088"/>
                  </a:lnTo>
                  <a:lnTo>
                    <a:pt x="18758" y="18983"/>
                  </a:lnTo>
                  <a:lnTo>
                    <a:pt x="18811" y="18877"/>
                  </a:lnTo>
                  <a:lnTo>
                    <a:pt x="18890" y="18785"/>
                  </a:lnTo>
                  <a:lnTo>
                    <a:pt x="18969" y="18706"/>
                  </a:lnTo>
                  <a:lnTo>
                    <a:pt x="19048" y="18627"/>
                  </a:lnTo>
                  <a:lnTo>
                    <a:pt x="19140" y="18561"/>
                  </a:lnTo>
                  <a:lnTo>
                    <a:pt x="19245" y="18496"/>
                  </a:lnTo>
                  <a:lnTo>
                    <a:pt x="19337" y="18443"/>
                  </a:lnTo>
                  <a:lnTo>
                    <a:pt x="19456" y="18403"/>
                  </a:lnTo>
                  <a:lnTo>
                    <a:pt x="19574" y="18377"/>
                  </a:lnTo>
                  <a:lnTo>
                    <a:pt x="19693" y="18351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53"/>
                  </a:lnTo>
                  <a:lnTo>
                    <a:pt x="1672" y="119"/>
                  </a:lnTo>
                  <a:lnTo>
                    <a:pt x="1461" y="198"/>
                  </a:lnTo>
                  <a:lnTo>
                    <a:pt x="1251" y="290"/>
                  </a:lnTo>
                  <a:lnTo>
                    <a:pt x="1053" y="409"/>
                  </a:lnTo>
                  <a:lnTo>
                    <a:pt x="869" y="554"/>
                  </a:lnTo>
                  <a:lnTo>
                    <a:pt x="698" y="698"/>
                  </a:lnTo>
                  <a:lnTo>
                    <a:pt x="553" y="870"/>
                  </a:lnTo>
                  <a:lnTo>
                    <a:pt x="408" y="1054"/>
                  </a:lnTo>
                  <a:lnTo>
                    <a:pt x="290" y="1251"/>
                  </a:lnTo>
                  <a:lnTo>
                    <a:pt x="198" y="1462"/>
                  </a:lnTo>
                  <a:lnTo>
                    <a:pt x="119" y="1673"/>
                  </a:lnTo>
                  <a:lnTo>
                    <a:pt x="53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13" y="2633"/>
                  </a:lnTo>
                  <a:lnTo>
                    <a:pt x="53" y="2870"/>
                  </a:lnTo>
                  <a:lnTo>
                    <a:pt x="119" y="3094"/>
                  </a:lnTo>
                  <a:lnTo>
                    <a:pt x="198" y="3305"/>
                  </a:lnTo>
                  <a:lnTo>
                    <a:pt x="290" y="3515"/>
                  </a:lnTo>
                  <a:lnTo>
                    <a:pt x="408" y="3713"/>
                  </a:lnTo>
                  <a:lnTo>
                    <a:pt x="553" y="3897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53" y="4358"/>
                  </a:lnTo>
                  <a:lnTo>
                    <a:pt x="1251" y="4476"/>
                  </a:lnTo>
                  <a:lnTo>
                    <a:pt x="1461" y="4582"/>
                  </a:lnTo>
                  <a:lnTo>
                    <a:pt x="1672" y="4661"/>
                  </a:lnTo>
                  <a:lnTo>
                    <a:pt x="1909" y="4713"/>
                  </a:lnTo>
                  <a:lnTo>
                    <a:pt x="2146" y="4753"/>
                  </a:lnTo>
                  <a:lnTo>
                    <a:pt x="2383" y="4766"/>
                  </a:lnTo>
                  <a:lnTo>
                    <a:pt x="2554" y="4753"/>
                  </a:lnTo>
                  <a:lnTo>
                    <a:pt x="2725" y="4740"/>
                  </a:lnTo>
                  <a:lnTo>
                    <a:pt x="2883" y="4713"/>
                  </a:lnTo>
                  <a:lnTo>
                    <a:pt x="3041" y="4674"/>
                  </a:lnTo>
                  <a:lnTo>
                    <a:pt x="3199" y="4621"/>
                  </a:lnTo>
                  <a:lnTo>
                    <a:pt x="3344" y="4555"/>
                  </a:lnTo>
                  <a:lnTo>
                    <a:pt x="3489" y="4490"/>
                  </a:lnTo>
                  <a:lnTo>
                    <a:pt x="3633" y="4411"/>
                  </a:lnTo>
                  <a:lnTo>
                    <a:pt x="17692" y="18469"/>
                  </a:lnTo>
                  <a:lnTo>
                    <a:pt x="17626" y="18588"/>
                  </a:lnTo>
                  <a:lnTo>
                    <a:pt x="17573" y="18719"/>
                  </a:lnTo>
                  <a:lnTo>
                    <a:pt x="17534" y="18851"/>
                  </a:lnTo>
                  <a:lnTo>
                    <a:pt x="17494" y="18983"/>
                  </a:lnTo>
                  <a:lnTo>
                    <a:pt x="17468" y="19127"/>
                  </a:lnTo>
                  <a:lnTo>
                    <a:pt x="17442" y="19259"/>
                  </a:lnTo>
                  <a:lnTo>
                    <a:pt x="17442" y="19404"/>
                  </a:lnTo>
                  <a:lnTo>
                    <a:pt x="17429" y="19549"/>
                  </a:lnTo>
                  <a:lnTo>
                    <a:pt x="17442" y="19786"/>
                  </a:lnTo>
                  <a:lnTo>
                    <a:pt x="17481" y="20022"/>
                  </a:lnTo>
                  <a:lnTo>
                    <a:pt x="17534" y="20259"/>
                  </a:lnTo>
                  <a:lnTo>
                    <a:pt x="17613" y="20470"/>
                  </a:lnTo>
                  <a:lnTo>
                    <a:pt x="17718" y="20681"/>
                  </a:lnTo>
                  <a:lnTo>
                    <a:pt x="17837" y="20878"/>
                  </a:lnTo>
                  <a:lnTo>
                    <a:pt x="17968" y="21062"/>
                  </a:lnTo>
                  <a:lnTo>
                    <a:pt x="18126" y="21234"/>
                  </a:lnTo>
                  <a:lnTo>
                    <a:pt x="18297" y="21378"/>
                  </a:lnTo>
                  <a:lnTo>
                    <a:pt x="18482" y="21523"/>
                  </a:lnTo>
                  <a:lnTo>
                    <a:pt x="18679" y="21642"/>
                  </a:lnTo>
                  <a:lnTo>
                    <a:pt x="18890" y="21734"/>
                  </a:lnTo>
                  <a:lnTo>
                    <a:pt x="19100" y="21826"/>
                  </a:lnTo>
                  <a:lnTo>
                    <a:pt x="19337" y="21879"/>
                  </a:lnTo>
                  <a:lnTo>
                    <a:pt x="19561" y="21918"/>
                  </a:lnTo>
                  <a:lnTo>
                    <a:pt x="19811" y="21931"/>
                  </a:lnTo>
                  <a:lnTo>
                    <a:pt x="20048" y="21918"/>
                  </a:lnTo>
                  <a:lnTo>
                    <a:pt x="20285" y="21879"/>
                  </a:lnTo>
                  <a:lnTo>
                    <a:pt x="20522" y="21826"/>
                  </a:lnTo>
                  <a:lnTo>
                    <a:pt x="20733" y="21734"/>
                  </a:lnTo>
                  <a:lnTo>
                    <a:pt x="20943" y="21642"/>
                  </a:lnTo>
                  <a:lnTo>
                    <a:pt x="21141" y="21523"/>
                  </a:lnTo>
                  <a:lnTo>
                    <a:pt x="21325" y="21378"/>
                  </a:lnTo>
                  <a:lnTo>
                    <a:pt x="21496" y="21234"/>
                  </a:lnTo>
                  <a:lnTo>
                    <a:pt x="21641" y="21062"/>
                  </a:lnTo>
                  <a:lnTo>
                    <a:pt x="21786" y="20878"/>
                  </a:lnTo>
                  <a:lnTo>
                    <a:pt x="21904" y="20681"/>
                  </a:lnTo>
                  <a:lnTo>
                    <a:pt x="21996" y="20470"/>
                  </a:lnTo>
                  <a:lnTo>
                    <a:pt x="22075" y="20259"/>
                  </a:lnTo>
                  <a:lnTo>
                    <a:pt x="22141" y="20022"/>
                  </a:lnTo>
                  <a:lnTo>
                    <a:pt x="22181" y="19786"/>
                  </a:lnTo>
                  <a:lnTo>
                    <a:pt x="22194" y="19549"/>
                  </a:lnTo>
                  <a:lnTo>
                    <a:pt x="22181" y="19298"/>
                  </a:lnTo>
                  <a:lnTo>
                    <a:pt x="22141" y="19075"/>
                  </a:lnTo>
                  <a:lnTo>
                    <a:pt x="22075" y="18838"/>
                  </a:lnTo>
                  <a:lnTo>
                    <a:pt x="21996" y="18627"/>
                  </a:lnTo>
                  <a:lnTo>
                    <a:pt x="21904" y="18417"/>
                  </a:lnTo>
                  <a:lnTo>
                    <a:pt x="21786" y="18219"/>
                  </a:lnTo>
                  <a:lnTo>
                    <a:pt x="21641" y="18035"/>
                  </a:lnTo>
                  <a:lnTo>
                    <a:pt x="21496" y="17864"/>
                  </a:lnTo>
                  <a:lnTo>
                    <a:pt x="21325" y="17719"/>
                  </a:lnTo>
                  <a:lnTo>
                    <a:pt x="21141" y="17574"/>
                  </a:lnTo>
                  <a:lnTo>
                    <a:pt x="20943" y="17456"/>
                  </a:lnTo>
                  <a:lnTo>
                    <a:pt x="20733" y="17350"/>
                  </a:lnTo>
                  <a:lnTo>
                    <a:pt x="20522" y="17271"/>
                  </a:lnTo>
                  <a:lnTo>
                    <a:pt x="20285" y="17219"/>
                  </a:lnTo>
                  <a:lnTo>
                    <a:pt x="20048" y="17179"/>
                  </a:lnTo>
                  <a:lnTo>
                    <a:pt x="19811" y="17166"/>
                  </a:lnTo>
                  <a:lnTo>
                    <a:pt x="19627" y="17179"/>
                  </a:lnTo>
                  <a:lnTo>
                    <a:pt x="19443" y="17192"/>
                  </a:lnTo>
                  <a:lnTo>
                    <a:pt x="19272" y="17232"/>
                  </a:lnTo>
                  <a:lnTo>
                    <a:pt x="19100" y="17284"/>
                  </a:lnTo>
                  <a:lnTo>
                    <a:pt x="18929" y="17337"/>
                  </a:lnTo>
                  <a:lnTo>
                    <a:pt x="18771" y="17403"/>
                  </a:lnTo>
                  <a:lnTo>
                    <a:pt x="18613" y="17495"/>
                  </a:lnTo>
                  <a:lnTo>
                    <a:pt x="18469" y="17587"/>
                  </a:lnTo>
                  <a:lnTo>
                    <a:pt x="4449" y="3555"/>
                  </a:lnTo>
                  <a:lnTo>
                    <a:pt x="4515" y="3423"/>
                  </a:lnTo>
                  <a:lnTo>
                    <a:pt x="4581" y="3292"/>
                  </a:lnTo>
                  <a:lnTo>
                    <a:pt x="4634" y="3147"/>
                  </a:lnTo>
                  <a:lnTo>
                    <a:pt x="4686" y="3002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5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73"/>
                  </a:lnTo>
                  <a:lnTo>
                    <a:pt x="4581" y="1462"/>
                  </a:lnTo>
                  <a:lnTo>
                    <a:pt x="4476" y="1251"/>
                  </a:lnTo>
                  <a:lnTo>
                    <a:pt x="4357" y="1054"/>
                  </a:lnTo>
                  <a:lnTo>
                    <a:pt x="4213" y="870"/>
                  </a:lnTo>
                  <a:lnTo>
                    <a:pt x="4068" y="698"/>
                  </a:lnTo>
                  <a:lnTo>
                    <a:pt x="3897" y="554"/>
                  </a:lnTo>
                  <a:lnTo>
                    <a:pt x="3712" y="409"/>
                  </a:lnTo>
                  <a:lnTo>
                    <a:pt x="3515" y="290"/>
                  </a:lnTo>
                  <a:lnTo>
                    <a:pt x="3304" y="198"/>
                  </a:lnTo>
                  <a:lnTo>
                    <a:pt x="3094" y="119"/>
                  </a:lnTo>
                  <a:lnTo>
                    <a:pt x="2857" y="53"/>
                  </a:lnTo>
                  <a:lnTo>
                    <a:pt x="2633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5554800" y="2456500"/>
              <a:ext cx="1028750" cy="321200"/>
            </a:xfrm>
            <a:custGeom>
              <a:avLst/>
              <a:gdLst/>
              <a:ahLst/>
              <a:cxnLst/>
              <a:rect l="l" t="t" r="r" b="b"/>
              <a:pathLst>
                <a:path w="41150" h="12848" extrusionOk="0">
                  <a:moveTo>
                    <a:pt x="38767" y="1185"/>
                  </a:moveTo>
                  <a:lnTo>
                    <a:pt x="38886" y="1198"/>
                  </a:lnTo>
                  <a:lnTo>
                    <a:pt x="39004" y="1211"/>
                  </a:lnTo>
                  <a:lnTo>
                    <a:pt x="39123" y="1238"/>
                  </a:lnTo>
                  <a:lnTo>
                    <a:pt x="39228" y="1277"/>
                  </a:lnTo>
                  <a:lnTo>
                    <a:pt x="39333" y="1330"/>
                  </a:lnTo>
                  <a:lnTo>
                    <a:pt x="39439" y="1396"/>
                  </a:lnTo>
                  <a:lnTo>
                    <a:pt x="39531" y="1461"/>
                  </a:lnTo>
                  <a:lnTo>
                    <a:pt x="39610" y="1540"/>
                  </a:lnTo>
                  <a:lnTo>
                    <a:pt x="39689" y="1619"/>
                  </a:lnTo>
                  <a:lnTo>
                    <a:pt x="39755" y="1712"/>
                  </a:lnTo>
                  <a:lnTo>
                    <a:pt x="39820" y="1817"/>
                  </a:lnTo>
                  <a:lnTo>
                    <a:pt x="39873" y="1922"/>
                  </a:lnTo>
                  <a:lnTo>
                    <a:pt x="39912" y="2027"/>
                  </a:lnTo>
                  <a:lnTo>
                    <a:pt x="39939" y="2146"/>
                  </a:lnTo>
                  <a:lnTo>
                    <a:pt x="39952" y="2264"/>
                  </a:lnTo>
                  <a:lnTo>
                    <a:pt x="39965" y="2383"/>
                  </a:lnTo>
                  <a:lnTo>
                    <a:pt x="39952" y="2501"/>
                  </a:lnTo>
                  <a:lnTo>
                    <a:pt x="39939" y="2620"/>
                  </a:lnTo>
                  <a:lnTo>
                    <a:pt x="39912" y="2738"/>
                  </a:lnTo>
                  <a:lnTo>
                    <a:pt x="39873" y="2857"/>
                  </a:lnTo>
                  <a:lnTo>
                    <a:pt x="39820" y="2962"/>
                  </a:lnTo>
                  <a:lnTo>
                    <a:pt x="39755" y="3054"/>
                  </a:lnTo>
                  <a:lnTo>
                    <a:pt x="39689" y="3146"/>
                  </a:lnTo>
                  <a:lnTo>
                    <a:pt x="39610" y="3225"/>
                  </a:lnTo>
                  <a:lnTo>
                    <a:pt x="39531" y="3304"/>
                  </a:lnTo>
                  <a:lnTo>
                    <a:pt x="39439" y="3383"/>
                  </a:lnTo>
                  <a:lnTo>
                    <a:pt x="39333" y="3436"/>
                  </a:lnTo>
                  <a:lnTo>
                    <a:pt x="39228" y="3489"/>
                  </a:lnTo>
                  <a:lnTo>
                    <a:pt x="39123" y="3528"/>
                  </a:lnTo>
                  <a:lnTo>
                    <a:pt x="39004" y="3554"/>
                  </a:lnTo>
                  <a:lnTo>
                    <a:pt x="38886" y="3581"/>
                  </a:lnTo>
                  <a:lnTo>
                    <a:pt x="38649" y="3581"/>
                  </a:lnTo>
                  <a:lnTo>
                    <a:pt x="38530" y="3554"/>
                  </a:lnTo>
                  <a:lnTo>
                    <a:pt x="38412" y="3528"/>
                  </a:lnTo>
                  <a:lnTo>
                    <a:pt x="38307" y="3489"/>
                  </a:lnTo>
                  <a:lnTo>
                    <a:pt x="38201" y="3436"/>
                  </a:lnTo>
                  <a:lnTo>
                    <a:pt x="38096" y="3383"/>
                  </a:lnTo>
                  <a:lnTo>
                    <a:pt x="38004" y="3304"/>
                  </a:lnTo>
                  <a:lnTo>
                    <a:pt x="37925" y="3225"/>
                  </a:lnTo>
                  <a:lnTo>
                    <a:pt x="37846" y="3146"/>
                  </a:lnTo>
                  <a:lnTo>
                    <a:pt x="37780" y="3054"/>
                  </a:lnTo>
                  <a:lnTo>
                    <a:pt x="37714" y="2962"/>
                  </a:lnTo>
                  <a:lnTo>
                    <a:pt x="37662" y="2857"/>
                  </a:lnTo>
                  <a:lnTo>
                    <a:pt x="37622" y="2738"/>
                  </a:lnTo>
                  <a:lnTo>
                    <a:pt x="37596" y="2620"/>
                  </a:lnTo>
                  <a:lnTo>
                    <a:pt x="37569" y="2501"/>
                  </a:lnTo>
                  <a:lnTo>
                    <a:pt x="37569" y="2383"/>
                  </a:lnTo>
                  <a:lnTo>
                    <a:pt x="37569" y="2264"/>
                  </a:lnTo>
                  <a:lnTo>
                    <a:pt x="37596" y="2146"/>
                  </a:lnTo>
                  <a:lnTo>
                    <a:pt x="37622" y="2027"/>
                  </a:lnTo>
                  <a:lnTo>
                    <a:pt x="37662" y="1922"/>
                  </a:lnTo>
                  <a:lnTo>
                    <a:pt x="37714" y="1817"/>
                  </a:lnTo>
                  <a:lnTo>
                    <a:pt x="37780" y="1712"/>
                  </a:lnTo>
                  <a:lnTo>
                    <a:pt x="37846" y="1619"/>
                  </a:lnTo>
                  <a:lnTo>
                    <a:pt x="37925" y="1540"/>
                  </a:lnTo>
                  <a:lnTo>
                    <a:pt x="38004" y="1461"/>
                  </a:lnTo>
                  <a:lnTo>
                    <a:pt x="38096" y="1396"/>
                  </a:lnTo>
                  <a:lnTo>
                    <a:pt x="38201" y="1330"/>
                  </a:lnTo>
                  <a:lnTo>
                    <a:pt x="38307" y="1277"/>
                  </a:lnTo>
                  <a:lnTo>
                    <a:pt x="38412" y="1238"/>
                  </a:lnTo>
                  <a:lnTo>
                    <a:pt x="38530" y="1211"/>
                  </a:lnTo>
                  <a:lnTo>
                    <a:pt x="38649" y="1198"/>
                  </a:lnTo>
                  <a:lnTo>
                    <a:pt x="38767" y="1185"/>
                  </a:lnTo>
                  <a:close/>
                  <a:moveTo>
                    <a:pt x="38767" y="0"/>
                  </a:moveTo>
                  <a:lnTo>
                    <a:pt x="38557" y="13"/>
                  </a:lnTo>
                  <a:lnTo>
                    <a:pt x="38359" y="40"/>
                  </a:lnTo>
                  <a:lnTo>
                    <a:pt x="38162" y="79"/>
                  </a:lnTo>
                  <a:lnTo>
                    <a:pt x="37977" y="145"/>
                  </a:lnTo>
                  <a:lnTo>
                    <a:pt x="37793" y="211"/>
                  </a:lnTo>
                  <a:lnTo>
                    <a:pt x="37622" y="303"/>
                  </a:lnTo>
                  <a:lnTo>
                    <a:pt x="37451" y="408"/>
                  </a:lnTo>
                  <a:lnTo>
                    <a:pt x="37293" y="514"/>
                  </a:lnTo>
                  <a:lnTo>
                    <a:pt x="37148" y="645"/>
                  </a:lnTo>
                  <a:lnTo>
                    <a:pt x="37017" y="777"/>
                  </a:lnTo>
                  <a:lnTo>
                    <a:pt x="36885" y="922"/>
                  </a:lnTo>
                  <a:lnTo>
                    <a:pt x="36780" y="1080"/>
                  </a:lnTo>
                  <a:lnTo>
                    <a:pt x="36674" y="1251"/>
                  </a:lnTo>
                  <a:lnTo>
                    <a:pt x="36595" y="1422"/>
                  </a:lnTo>
                  <a:lnTo>
                    <a:pt x="36516" y="1606"/>
                  </a:lnTo>
                  <a:lnTo>
                    <a:pt x="36464" y="1790"/>
                  </a:lnTo>
                  <a:lnTo>
                    <a:pt x="1" y="1790"/>
                  </a:lnTo>
                  <a:lnTo>
                    <a:pt x="1" y="12848"/>
                  </a:lnTo>
                  <a:lnTo>
                    <a:pt x="1186" y="12848"/>
                  </a:lnTo>
                  <a:lnTo>
                    <a:pt x="1186" y="2975"/>
                  </a:lnTo>
                  <a:lnTo>
                    <a:pt x="36464" y="2975"/>
                  </a:lnTo>
                  <a:lnTo>
                    <a:pt x="36516" y="3160"/>
                  </a:lnTo>
                  <a:lnTo>
                    <a:pt x="36595" y="3344"/>
                  </a:lnTo>
                  <a:lnTo>
                    <a:pt x="36674" y="3528"/>
                  </a:lnTo>
                  <a:lnTo>
                    <a:pt x="36780" y="3686"/>
                  </a:lnTo>
                  <a:lnTo>
                    <a:pt x="36885" y="3844"/>
                  </a:lnTo>
                  <a:lnTo>
                    <a:pt x="37017" y="3989"/>
                  </a:lnTo>
                  <a:lnTo>
                    <a:pt x="37148" y="4134"/>
                  </a:lnTo>
                  <a:lnTo>
                    <a:pt x="37293" y="4252"/>
                  </a:lnTo>
                  <a:lnTo>
                    <a:pt x="37451" y="4371"/>
                  </a:lnTo>
                  <a:lnTo>
                    <a:pt x="37622" y="4463"/>
                  </a:lnTo>
                  <a:lnTo>
                    <a:pt x="37793" y="4555"/>
                  </a:lnTo>
                  <a:lnTo>
                    <a:pt x="37977" y="4634"/>
                  </a:lnTo>
                  <a:lnTo>
                    <a:pt x="38162" y="4686"/>
                  </a:lnTo>
                  <a:lnTo>
                    <a:pt x="38359" y="4726"/>
                  </a:lnTo>
                  <a:lnTo>
                    <a:pt x="38557" y="4752"/>
                  </a:lnTo>
                  <a:lnTo>
                    <a:pt x="38767" y="4765"/>
                  </a:lnTo>
                  <a:lnTo>
                    <a:pt x="39004" y="4752"/>
                  </a:lnTo>
                  <a:lnTo>
                    <a:pt x="39241" y="4713"/>
                  </a:lnTo>
                  <a:lnTo>
                    <a:pt x="39478" y="4660"/>
                  </a:lnTo>
                  <a:lnTo>
                    <a:pt x="39689" y="4581"/>
                  </a:lnTo>
                  <a:lnTo>
                    <a:pt x="39899" y="4476"/>
                  </a:lnTo>
                  <a:lnTo>
                    <a:pt x="40097" y="4357"/>
                  </a:lnTo>
                  <a:lnTo>
                    <a:pt x="40281" y="4226"/>
                  </a:lnTo>
                  <a:lnTo>
                    <a:pt x="40452" y="4068"/>
                  </a:lnTo>
                  <a:lnTo>
                    <a:pt x="40597" y="3897"/>
                  </a:lnTo>
                  <a:lnTo>
                    <a:pt x="40742" y="3712"/>
                  </a:lnTo>
                  <a:lnTo>
                    <a:pt x="40860" y="3515"/>
                  </a:lnTo>
                  <a:lnTo>
                    <a:pt x="40952" y="3304"/>
                  </a:lnTo>
                  <a:lnTo>
                    <a:pt x="41031" y="3094"/>
                  </a:lnTo>
                  <a:lnTo>
                    <a:pt x="41097" y="2870"/>
                  </a:lnTo>
                  <a:lnTo>
                    <a:pt x="41137" y="2633"/>
                  </a:lnTo>
                  <a:lnTo>
                    <a:pt x="41150" y="2383"/>
                  </a:lnTo>
                  <a:lnTo>
                    <a:pt x="41137" y="2146"/>
                  </a:lnTo>
                  <a:lnTo>
                    <a:pt x="41097" y="1909"/>
                  </a:lnTo>
                  <a:lnTo>
                    <a:pt x="41031" y="1685"/>
                  </a:lnTo>
                  <a:lnTo>
                    <a:pt x="40952" y="1461"/>
                  </a:lnTo>
                  <a:lnTo>
                    <a:pt x="40860" y="1251"/>
                  </a:lnTo>
                  <a:lnTo>
                    <a:pt x="40742" y="1053"/>
                  </a:lnTo>
                  <a:lnTo>
                    <a:pt x="40597" y="869"/>
                  </a:lnTo>
                  <a:lnTo>
                    <a:pt x="40452" y="698"/>
                  </a:lnTo>
                  <a:lnTo>
                    <a:pt x="40281" y="553"/>
                  </a:lnTo>
                  <a:lnTo>
                    <a:pt x="40097" y="408"/>
                  </a:lnTo>
                  <a:lnTo>
                    <a:pt x="39899" y="290"/>
                  </a:lnTo>
                  <a:lnTo>
                    <a:pt x="39689" y="198"/>
                  </a:lnTo>
                  <a:lnTo>
                    <a:pt x="39478" y="119"/>
                  </a:lnTo>
                  <a:lnTo>
                    <a:pt x="39241" y="53"/>
                  </a:lnTo>
                  <a:lnTo>
                    <a:pt x="39004" y="13"/>
                  </a:lnTo>
                  <a:lnTo>
                    <a:pt x="3876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2383075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52" y="1185"/>
                  </a:moveTo>
                  <a:lnTo>
                    <a:pt x="11071" y="1199"/>
                  </a:lnTo>
                  <a:lnTo>
                    <a:pt x="11176" y="1238"/>
                  </a:lnTo>
                  <a:lnTo>
                    <a:pt x="11294" y="1278"/>
                  </a:lnTo>
                  <a:lnTo>
                    <a:pt x="11400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76" y="1528"/>
                  </a:lnTo>
                  <a:lnTo>
                    <a:pt x="11755" y="1620"/>
                  </a:lnTo>
                  <a:lnTo>
                    <a:pt x="11821" y="1712"/>
                  </a:lnTo>
                  <a:lnTo>
                    <a:pt x="11874" y="1804"/>
                  </a:lnTo>
                  <a:lnTo>
                    <a:pt x="11926" y="1909"/>
                  </a:lnTo>
                  <a:lnTo>
                    <a:pt x="11966" y="2028"/>
                  </a:lnTo>
                  <a:lnTo>
                    <a:pt x="12005" y="2133"/>
                  </a:lnTo>
                  <a:lnTo>
                    <a:pt x="12018" y="2252"/>
                  </a:lnTo>
                  <a:lnTo>
                    <a:pt x="12018" y="2383"/>
                  </a:lnTo>
                  <a:lnTo>
                    <a:pt x="12018" y="2502"/>
                  </a:lnTo>
                  <a:lnTo>
                    <a:pt x="12005" y="2620"/>
                  </a:lnTo>
                  <a:lnTo>
                    <a:pt x="11966" y="2739"/>
                  </a:lnTo>
                  <a:lnTo>
                    <a:pt x="11926" y="2844"/>
                  </a:lnTo>
                  <a:lnTo>
                    <a:pt x="11874" y="2949"/>
                  </a:lnTo>
                  <a:lnTo>
                    <a:pt x="11821" y="3041"/>
                  </a:lnTo>
                  <a:lnTo>
                    <a:pt x="11755" y="3134"/>
                  </a:lnTo>
                  <a:lnTo>
                    <a:pt x="11676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400" y="3436"/>
                  </a:lnTo>
                  <a:lnTo>
                    <a:pt x="11294" y="3476"/>
                  </a:lnTo>
                  <a:lnTo>
                    <a:pt x="11176" y="3515"/>
                  </a:lnTo>
                  <a:lnTo>
                    <a:pt x="11071" y="3555"/>
                  </a:lnTo>
                  <a:lnTo>
                    <a:pt x="10952" y="3568"/>
                  </a:lnTo>
                  <a:lnTo>
                    <a:pt x="10821" y="3581"/>
                  </a:lnTo>
                  <a:lnTo>
                    <a:pt x="10702" y="3568"/>
                  </a:lnTo>
                  <a:lnTo>
                    <a:pt x="10584" y="3555"/>
                  </a:lnTo>
                  <a:lnTo>
                    <a:pt x="10465" y="3515"/>
                  </a:lnTo>
                  <a:lnTo>
                    <a:pt x="10360" y="3476"/>
                  </a:lnTo>
                  <a:lnTo>
                    <a:pt x="10254" y="3436"/>
                  </a:lnTo>
                  <a:lnTo>
                    <a:pt x="10162" y="3371"/>
                  </a:lnTo>
                  <a:lnTo>
                    <a:pt x="10070" y="3305"/>
                  </a:lnTo>
                  <a:lnTo>
                    <a:pt x="9978" y="3226"/>
                  </a:lnTo>
                  <a:lnTo>
                    <a:pt x="9899" y="3134"/>
                  </a:lnTo>
                  <a:lnTo>
                    <a:pt x="9833" y="3041"/>
                  </a:lnTo>
                  <a:lnTo>
                    <a:pt x="9767" y="2949"/>
                  </a:lnTo>
                  <a:lnTo>
                    <a:pt x="9728" y="2844"/>
                  </a:lnTo>
                  <a:lnTo>
                    <a:pt x="9688" y="2739"/>
                  </a:lnTo>
                  <a:lnTo>
                    <a:pt x="9649" y="2620"/>
                  </a:lnTo>
                  <a:lnTo>
                    <a:pt x="9636" y="2502"/>
                  </a:lnTo>
                  <a:lnTo>
                    <a:pt x="9623" y="2383"/>
                  </a:lnTo>
                  <a:lnTo>
                    <a:pt x="9636" y="2252"/>
                  </a:lnTo>
                  <a:lnTo>
                    <a:pt x="9649" y="2133"/>
                  </a:lnTo>
                  <a:lnTo>
                    <a:pt x="9688" y="2028"/>
                  </a:lnTo>
                  <a:lnTo>
                    <a:pt x="9728" y="1909"/>
                  </a:lnTo>
                  <a:lnTo>
                    <a:pt x="9767" y="1804"/>
                  </a:lnTo>
                  <a:lnTo>
                    <a:pt x="9833" y="1712"/>
                  </a:lnTo>
                  <a:lnTo>
                    <a:pt x="9899" y="1620"/>
                  </a:lnTo>
                  <a:lnTo>
                    <a:pt x="9978" y="1528"/>
                  </a:lnTo>
                  <a:lnTo>
                    <a:pt x="10070" y="1449"/>
                  </a:lnTo>
                  <a:lnTo>
                    <a:pt x="10162" y="1383"/>
                  </a:lnTo>
                  <a:lnTo>
                    <a:pt x="10254" y="1330"/>
                  </a:lnTo>
                  <a:lnTo>
                    <a:pt x="10360" y="1278"/>
                  </a:lnTo>
                  <a:lnTo>
                    <a:pt x="10465" y="1238"/>
                  </a:lnTo>
                  <a:lnTo>
                    <a:pt x="10584" y="1199"/>
                  </a:lnTo>
                  <a:lnTo>
                    <a:pt x="10702" y="1185"/>
                  </a:lnTo>
                  <a:close/>
                  <a:moveTo>
                    <a:pt x="10821" y="1"/>
                  </a:moveTo>
                  <a:lnTo>
                    <a:pt x="10584" y="14"/>
                  </a:lnTo>
                  <a:lnTo>
                    <a:pt x="10347" y="53"/>
                  </a:lnTo>
                  <a:lnTo>
                    <a:pt x="10123" y="106"/>
                  </a:lnTo>
                  <a:lnTo>
                    <a:pt x="9899" y="185"/>
                  </a:lnTo>
                  <a:lnTo>
                    <a:pt x="9688" y="290"/>
                  </a:lnTo>
                  <a:lnTo>
                    <a:pt x="9491" y="409"/>
                  </a:lnTo>
                  <a:lnTo>
                    <a:pt x="9320" y="540"/>
                  </a:lnTo>
                  <a:lnTo>
                    <a:pt x="9149" y="698"/>
                  </a:lnTo>
                  <a:lnTo>
                    <a:pt x="8991" y="870"/>
                  </a:lnTo>
                  <a:lnTo>
                    <a:pt x="8859" y="1054"/>
                  </a:lnTo>
                  <a:lnTo>
                    <a:pt x="8741" y="1251"/>
                  </a:lnTo>
                  <a:lnTo>
                    <a:pt x="8635" y="1449"/>
                  </a:lnTo>
                  <a:lnTo>
                    <a:pt x="8556" y="1672"/>
                  </a:lnTo>
                  <a:lnTo>
                    <a:pt x="8491" y="1896"/>
                  </a:lnTo>
                  <a:lnTo>
                    <a:pt x="8464" y="2133"/>
                  </a:lnTo>
                  <a:lnTo>
                    <a:pt x="8451" y="2383"/>
                  </a:lnTo>
                  <a:lnTo>
                    <a:pt x="8451" y="2581"/>
                  </a:lnTo>
                  <a:lnTo>
                    <a:pt x="8477" y="2778"/>
                  </a:lnTo>
                  <a:lnTo>
                    <a:pt x="8530" y="2976"/>
                  </a:lnTo>
                  <a:lnTo>
                    <a:pt x="8583" y="3173"/>
                  </a:lnTo>
                  <a:lnTo>
                    <a:pt x="8662" y="3357"/>
                  </a:lnTo>
                  <a:lnTo>
                    <a:pt x="8741" y="3529"/>
                  </a:lnTo>
                  <a:lnTo>
                    <a:pt x="8846" y="3687"/>
                  </a:lnTo>
                  <a:lnTo>
                    <a:pt x="8964" y="3844"/>
                  </a:lnTo>
                  <a:lnTo>
                    <a:pt x="9083" y="3989"/>
                  </a:lnTo>
                  <a:lnTo>
                    <a:pt x="9215" y="4134"/>
                  </a:lnTo>
                  <a:lnTo>
                    <a:pt x="9373" y="4253"/>
                  </a:lnTo>
                  <a:lnTo>
                    <a:pt x="9531" y="4371"/>
                  </a:lnTo>
                  <a:lnTo>
                    <a:pt x="9688" y="4463"/>
                  </a:lnTo>
                  <a:lnTo>
                    <a:pt x="9873" y="4555"/>
                  </a:lnTo>
                  <a:lnTo>
                    <a:pt x="10057" y="4621"/>
                  </a:lnTo>
                  <a:lnTo>
                    <a:pt x="10241" y="4687"/>
                  </a:lnTo>
                  <a:lnTo>
                    <a:pt x="10241" y="11571"/>
                  </a:lnTo>
                  <a:lnTo>
                    <a:pt x="0" y="21457"/>
                  </a:lnTo>
                  <a:lnTo>
                    <a:pt x="0" y="53774"/>
                  </a:lnTo>
                  <a:lnTo>
                    <a:pt x="1185" y="53774"/>
                  </a:lnTo>
                  <a:lnTo>
                    <a:pt x="1185" y="21957"/>
                  </a:lnTo>
                  <a:lnTo>
                    <a:pt x="11426" y="12072"/>
                  </a:lnTo>
                  <a:lnTo>
                    <a:pt x="11426" y="4687"/>
                  </a:lnTo>
                  <a:lnTo>
                    <a:pt x="11610" y="4621"/>
                  </a:lnTo>
                  <a:lnTo>
                    <a:pt x="11795" y="4555"/>
                  </a:lnTo>
                  <a:lnTo>
                    <a:pt x="11966" y="4463"/>
                  </a:lnTo>
                  <a:lnTo>
                    <a:pt x="12137" y="4358"/>
                  </a:lnTo>
                  <a:lnTo>
                    <a:pt x="12295" y="4253"/>
                  </a:lnTo>
                  <a:lnTo>
                    <a:pt x="12440" y="4121"/>
                  </a:lnTo>
                  <a:lnTo>
                    <a:pt x="12571" y="3989"/>
                  </a:lnTo>
                  <a:lnTo>
                    <a:pt x="12703" y="3844"/>
                  </a:lnTo>
                  <a:lnTo>
                    <a:pt x="12808" y="3687"/>
                  </a:lnTo>
                  <a:lnTo>
                    <a:pt x="12914" y="3529"/>
                  </a:lnTo>
                  <a:lnTo>
                    <a:pt x="12992" y="3344"/>
                  </a:lnTo>
                  <a:lnTo>
                    <a:pt x="13071" y="3173"/>
                  </a:lnTo>
                  <a:lnTo>
                    <a:pt x="13124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3" y="2383"/>
                  </a:lnTo>
                  <a:lnTo>
                    <a:pt x="13190" y="2133"/>
                  </a:lnTo>
                  <a:lnTo>
                    <a:pt x="13150" y="1896"/>
                  </a:lnTo>
                  <a:lnTo>
                    <a:pt x="13098" y="1672"/>
                  </a:lnTo>
                  <a:lnTo>
                    <a:pt x="13019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63" y="870"/>
                  </a:lnTo>
                  <a:lnTo>
                    <a:pt x="12505" y="698"/>
                  </a:lnTo>
                  <a:lnTo>
                    <a:pt x="12334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55" y="185"/>
                  </a:lnTo>
                  <a:lnTo>
                    <a:pt x="11531" y="106"/>
                  </a:lnTo>
                  <a:lnTo>
                    <a:pt x="11308" y="53"/>
                  </a:lnTo>
                  <a:lnTo>
                    <a:pt x="11071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2233000" y="650125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10939" y="1185"/>
                  </a:moveTo>
                  <a:lnTo>
                    <a:pt x="11058" y="1199"/>
                  </a:lnTo>
                  <a:lnTo>
                    <a:pt x="11176" y="1238"/>
                  </a:lnTo>
                  <a:lnTo>
                    <a:pt x="11282" y="1278"/>
                  </a:lnTo>
                  <a:lnTo>
                    <a:pt x="11387" y="1330"/>
                  </a:lnTo>
                  <a:lnTo>
                    <a:pt x="11492" y="1383"/>
                  </a:lnTo>
                  <a:lnTo>
                    <a:pt x="11584" y="1449"/>
                  </a:lnTo>
                  <a:lnTo>
                    <a:pt x="11663" y="1528"/>
                  </a:lnTo>
                  <a:lnTo>
                    <a:pt x="11742" y="1620"/>
                  </a:lnTo>
                  <a:lnTo>
                    <a:pt x="11808" y="1712"/>
                  </a:lnTo>
                  <a:lnTo>
                    <a:pt x="11874" y="1804"/>
                  </a:lnTo>
                  <a:lnTo>
                    <a:pt x="11927" y="1909"/>
                  </a:lnTo>
                  <a:lnTo>
                    <a:pt x="11966" y="2028"/>
                  </a:lnTo>
                  <a:lnTo>
                    <a:pt x="11993" y="2133"/>
                  </a:lnTo>
                  <a:lnTo>
                    <a:pt x="12006" y="2252"/>
                  </a:lnTo>
                  <a:lnTo>
                    <a:pt x="12019" y="2383"/>
                  </a:lnTo>
                  <a:lnTo>
                    <a:pt x="12006" y="2502"/>
                  </a:lnTo>
                  <a:lnTo>
                    <a:pt x="11993" y="2620"/>
                  </a:lnTo>
                  <a:lnTo>
                    <a:pt x="11966" y="2739"/>
                  </a:lnTo>
                  <a:lnTo>
                    <a:pt x="11927" y="2844"/>
                  </a:lnTo>
                  <a:lnTo>
                    <a:pt x="11874" y="2949"/>
                  </a:lnTo>
                  <a:lnTo>
                    <a:pt x="11808" y="3041"/>
                  </a:lnTo>
                  <a:lnTo>
                    <a:pt x="11742" y="3134"/>
                  </a:lnTo>
                  <a:lnTo>
                    <a:pt x="11663" y="3226"/>
                  </a:lnTo>
                  <a:lnTo>
                    <a:pt x="11584" y="3305"/>
                  </a:lnTo>
                  <a:lnTo>
                    <a:pt x="11492" y="3371"/>
                  </a:lnTo>
                  <a:lnTo>
                    <a:pt x="11387" y="3436"/>
                  </a:lnTo>
                  <a:lnTo>
                    <a:pt x="11282" y="3476"/>
                  </a:lnTo>
                  <a:lnTo>
                    <a:pt x="11176" y="3515"/>
                  </a:lnTo>
                  <a:lnTo>
                    <a:pt x="11058" y="3555"/>
                  </a:lnTo>
                  <a:lnTo>
                    <a:pt x="10939" y="3568"/>
                  </a:lnTo>
                  <a:lnTo>
                    <a:pt x="10821" y="3581"/>
                  </a:lnTo>
                  <a:lnTo>
                    <a:pt x="10703" y="3568"/>
                  </a:lnTo>
                  <a:lnTo>
                    <a:pt x="10584" y="3555"/>
                  </a:lnTo>
                  <a:lnTo>
                    <a:pt x="10466" y="3515"/>
                  </a:lnTo>
                  <a:lnTo>
                    <a:pt x="10347" y="3476"/>
                  </a:lnTo>
                  <a:lnTo>
                    <a:pt x="10242" y="3436"/>
                  </a:lnTo>
                  <a:lnTo>
                    <a:pt x="10150" y="3371"/>
                  </a:lnTo>
                  <a:lnTo>
                    <a:pt x="10057" y="3305"/>
                  </a:lnTo>
                  <a:lnTo>
                    <a:pt x="9979" y="3226"/>
                  </a:lnTo>
                  <a:lnTo>
                    <a:pt x="9900" y="3134"/>
                  </a:lnTo>
                  <a:lnTo>
                    <a:pt x="9821" y="3041"/>
                  </a:lnTo>
                  <a:lnTo>
                    <a:pt x="9768" y="2949"/>
                  </a:lnTo>
                  <a:lnTo>
                    <a:pt x="9715" y="2844"/>
                  </a:lnTo>
                  <a:lnTo>
                    <a:pt x="9676" y="2739"/>
                  </a:lnTo>
                  <a:lnTo>
                    <a:pt x="9649" y="2620"/>
                  </a:lnTo>
                  <a:lnTo>
                    <a:pt x="9623" y="2502"/>
                  </a:lnTo>
                  <a:lnTo>
                    <a:pt x="9623" y="2383"/>
                  </a:lnTo>
                  <a:lnTo>
                    <a:pt x="9623" y="2252"/>
                  </a:lnTo>
                  <a:lnTo>
                    <a:pt x="9649" y="2133"/>
                  </a:lnTo>
                  <a:lnTo>
                    <a:pt x="9676" y="2028"/>
                  </a:lnTo>
                  <a:lnTo>
                    <a:pt x="9715" y="1909"/>
                  </a:lnTo>
                  <a:lnTo>
                    <a:pt x="9768" y="1804"/>
                  </a:lnTo>
                  <a:lnTo>
                    <a:pt x="9821" y="1712"/>
                  </a:lnTo>
                  <a:lnTo>
                    <a:pt x="9900" y="1620"/>
                  </a:lnTo>
                  <a:lnTo>
                    <a:pt x="9979" y="1528"/>
                  </a:lnTo>
                  <a:lnTo>
                    <a:pt x="10057" y="1449"/>
                  </a:lnTo>
                  <a:lnTo>
                    <a:pt x="10150" y="1383"/>
                  </a:lnTo>
                  <a:lnTo>
                    <a:pt x="10242" y="1330"/>
                  </a:lnTo>
                  <a:lnTo>
                    <a:pt x="10347" y="1278"/>
                  </a:lnTo>
                  <a:lnTo>
                    <a:pt x="10466" y="1238"/>
                  </a:lnTo>
                  <a:lnTo>
                    <a:pt x="10584" y="1199"/>
                  </a:lnTo>
                  <a:lnTo>
                    <a:pt x="10703" y="1185"/>
                  </a:lnTo>
                  <a:close/>
                  <a:moveTo>
                    <a:pt x="10821" y="1"/>
                  </a:moveTo>
                  <a:lnTo>
                    <a:pt x="10571" y="14"/>
                  </a:lnTo>
                  <a:lnTo>
                    <a:pt x="10334" y="53"/>
                  </a:lnTo>
                  <a:lnTo>
                    <a:pt x="10110" y="106"/>
                  </a:lnTo>
                  <a:lnTo>
                    <a:pt x="9900" y="185"/>
                  </a:lnTo>
                  <a:lnTo>
                    <a:pt x="9689" y="290"/>
                  </a:lnTo>
                  <a:lnTo>
                    <a:pt x="9491" y="409"/>
                  </a:lnTo>
                  <a:lnTo>
                    <a:pt x="9307" y="540"/>
                  </a:lnTo>
                  <a:lnTo>
                    <a:pt x="9136" y="698"/>
                  </a:lnTo>
                  <a:lnTo>
                    <a:pt x="8978" y="870"/>
                  </a:lnTo>
                  <a:lnTo>
                    <a:pt x="8846" y="1054"/>
                  </a:lnTo>
                  <a:lnTo>
                    <a:pt x="8728" y="1251"/>
                  </a:lnTo>
                  <a:lnTo>
                    <a:pt x="8623" y="1449"/>
                  </a:lnTo>
                  <a:lnTo>
                    <a:pt x="8544" y="1672"/>
                  </a:lnTo>
                  <a:lnTo>
                    <a:pt x="8491" y="1896"/>
                  </a:lnTo>
                  <a:lnTo>
                    <a:pt x="8452" y="2133"/>
                  </a:lnTo>
                  <a:lnTo>
                    <a:pt x="8438" y="2383"/>
                  </a:lnTo>
                  <a:lnTo>
                    <a:pt x="8452" y="2581"/>
                  </a:lnTo>
                  <a:lnTo>
                    <a:pt x="8478" y="2778"/>
                  </a:lnTo>
                  <a:lnTo>
                    <a:pt x="8517" y="2976"/>
                  </a:lnTo>
                  <a:lnTo>
                    <a:pt x="8570" y="3173"/>
                  </a:lnTo>
                  <a:lnTo>
                    <a:pt x="8649" y="3357"/>
                  </a:lnTo>
                  <a:lnTo>
                    <a:pt x="8741" y="3529"/>
                  </a:lnTo>
                  <a:lnTo>
                    <a:pt x="8833" y="3687"/>
                  </a:lnTo>
                  <a:lnTo>
                    <a:pt x="8952" y="3844"/>
                  </a:lnTo>
                  <a:lnTo>
                    <a:pt x="9070" y="3989"/>
                  </a:lnTo>
                  <a:lnTo>
                    <a:pt x="9215" y="4134"/>
                  </a:lnTo>
                  <a:lnTo>
                    <a:pt x="9360" y="4253"/>
                  </a:lnTo>
                  <a:lnTo>
                    <a:pt x="9518" y="4371"/>
                  </a:lnTo>
                  <a:lnTo>
                    <a:pt x="9689" y="4463"/>
                  </a:lnTo>
                  <a:lnTo>
                    <a:pt x="9860" y="4555"/>
                  </a:lnTo>
                  <a:lnTo>
                    <a:pt x="10044" y="4621"/>
                  </a:lnTo>
                  <a:lnTo>
                    <a:pt x="10229" y="4687"/>
                  </a:lnTo>
                  <a:lnTo>
                    <a:pt x="10229" y="11571"/>
                  </a:lnTo>
                  <a:lnTo>
                    <a:pt x="1" y="21457"/>
                  </a:lnTo>
                  <a:lnTo>
                    <a:pt x="1" y="53774"/>
                  </a:lnTo>
                  <a:lnTo>
                    <a:pt x="1172" y="53774"/>
                  </a:lnTo>
                  <a:lnTo>
                    <a:pt x="1172" y="21957"/>
                  </a:lnTo>
                  <a:lnTo>
                    <a:pt x="11413" y="12072"/>
                  </a:lnTo>
                  <a:lnTo>
                    <a:pt x="11413" y="4687"/>
                  </a:lnTo>
                  <a:lnTo>
                    <a:pt x="11598" y="4621"/>
                  </a:lnTo>
                  <a:lnTo>
                    <a:pt x="11782" y="4555"/>
                  </a:lnTo>
                  <a:lnTo>
                    <a:pt x="11953" y="4463"/>
                  </a:lnTo>
                  <a:lnTo>
                    <a:pt x="12124" y="4358"/>
                  </a:lnTo>
                  <a:lnTo>
                    <a:pt x="12282" y="4253"/>
                  </a:lnTo>
                  <a:lnTo>
                    <a:pt x="12427" y="4121"/>
                  </a:lnTo>
                  <a:lnTo>
                    <a:pt x="12559" y="3989"/>
                  </a:lnTo>
                  <a:lnTo>
                    <a:pt x="12690" y="3844"/>
                  </a:lnTo>
                  <a:lnTo>
                    <a:pt x="12809" y="3687"/>
                  </a:lnTo>
                  <a:lnTo>
                    <a:pt x="12901" y="3529"/>
                  </a:lnTo>
                  <a:lnTo>
                    <a:pt x="12993" y="3344"/>
                  </a:lnTo>
                  <a:lnTo>
                    <a:pt x="13059" y="3173"/>
                  </a:lnTo>
                  <a:lnTo>
                    <a:pt x="13125" y="2976"/>
                  </a:lnTo>
                  <a:lnTo>
                    <a:pt x="13164" y="2778"/>
                  </a:lnTo>
                  <a:lnTo>
                    <a:pt x="13190" y="2581"/>
                  </a:lnTo>
                  <a:lnTo>
                    <a:pt x="13204" y="2383"/>
                  </a:lnTo>
                  <a:lnTo>
                    <a:pt x="13190" y="2133"/>
                  </a:lnTo>
                  <a:lnTo>
                    <a:pt x="13151" y="1896"/>
                  </a:lnTo>
                  <a:lnTo>
                    <a:pt x="13085" y="1672"/>
                  </a:lnTo>
                  <a:lnTo>
                    <a:pt x="13006" y="1449"/>
                  </a:lnTo>
                  <a:lnTo>
                    <a:pt x="12914" y="1251"/>
                  </a:lnTo>
                  <a:lnTo>
                    <a:pt x="12795" y="1054"/>
                  </a:lnTo>
                  <a:lnTo>
                    <a:pt x="12651" y="870"/>
                  </a:lnTo>
                  <a:lnTo>
                    <a:pt x="12506" y="698"/>
                  </a:lnTo>
                  <a:lnTo>
                    <a:pt x="12335" y="540"/>
                  </a:lnTo>
                  <a:lnTo>
                    <a:pt x="12150" y="409"/>
                  </a:lnTo>
                  <a:lnTo>
                    <a:pt x="11953" y="290"/>
                  </a:lnTo>
                  <a:lnTo>
                    <a:pt x="11742" y="185"/>
                  </a:lnTo>
                  <a:lnTo>
                    <a:pt x="11519" y="106"/>
                  </a:lnTo>
                  <a:lnTo>
                    <a:pt x="11295" y="53"/>
                  </a:lnTo>
                  <a:lnTo>
                    <a:pt x="11058" y="14"/>
                  </a:lnTo>
                  <a:lnTo>
                    <a:pt x="1082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1807825" y="1140475"/>
              <a:ext cx="250775" cy="1716875"/>
            </a:xfrm>
            <a:custGeom>
              <a:avLst/>
              <a:gdLst/>
              <a:ahLst/>
              <a:cxnLst/>
              <a:rect l="l" t="t" r="r" b="b"/>
              <a:pathLst>
                <a:path w="10031" h="68675" extrusionOk="0">
                  <a:moveTo>
                    <a:pt x="7648" y="1172"/>
                  </a:moveTo>
                  <a:lnTo>
                    <a:pt x="7780" y="1185"/>
                  </a:lnTo>
                  <a:lnTo>
                    <a:pt x="7898" y="1198"/>
                  </a:lnTo>
                  <a:lnTo>
                    <a:pt x="8004" y="1225"/>
                  </a:lnTo>
                  <a:lnTo>
                    <a:pt x="8122" y="1277"/>
                  </a:lnTo>
                  <a:lnTo>
                    <a:pt x="8228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504" y="1527"/>
                  </a:lnTo>
                  <a:lnTo>
                    <a:pt x="8583" y="1606"/>
                  </a:lnTo>
                  <a:lnTo>
                    <a:pt x="8649" y="1698"/>
                  </a:lnTo>
                  <a:lnTo>
                    <a:pt x="8701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33" y="2133"/>
                  </a:lnTo>
                  <a:lnTo>
                    <a:pt x="8846" y="2251"/>
                  </a:lnTo>
                  <a:lnTo>
                    <a:pt x="8846" y="2370"/>
                  </a:lnTo>
                  <a:lnTo>
                    <a:pt x="8846" y="2501"/>
                  </a:lnTo>
                  <a:lnTo>
                    <a:pt x="8833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1" y="2949"/>
                  </a:lnTo>
                  <a:lnTo>
                    <a:pt x="8649" y="3041"/>
                  </a:lnTo>
                  <a:lnTo>
                    <a:pt x="8583" y="3133"/>
                  </a:lnTo>
                  <a:lnTo>
                    <a:pt x="8504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28" y="3423"/>
                  </a:lnTo>
                  <a:lnTo>
                    <a:pt x="8122" y="3476"/>
                  </a:lnTo>
                  <a:lnTo>
                    <a:pt x="8004" y="3515"/>
                  </a:lnTo>
                  <a:lnTo>
                    <a:pt x="7898" y="3541"/>
                  </a:lnTo>
                  <a:lnTo>
                    <a:pt x="7780" y="3568"/>
                  </a:lnTo>
                  <a:lnTo>
                    <a:pt x="7530" y="3568"/>
                  </a:lnTo>
                  <a:lnTo>
                    <a:pt x="7411" y="3541"/>
                  </a:lnTo>
                  <a:lnTo>
                    <a:pt x="7293" y="3515"/>
                  </a:lnTo>
                  <a:lnTo>
                    <a:pt x="7188" y="3476"/>
                  </a:lnTo>
                  <a:lnTo>
                    <a:pt x="7082" y="3423"/>
                  </a:lnTo>
                  <a:lnTo>
                    <a:pt x="6990" y="3370"/>
                  </a:lnTo>
                  <a:lnTo>
                    <a:pt x="6898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61" y="3041"/>
                  </a:lnTo>
                  <a:lnTo>
                    <a:pt x="6595" y="2949"/>
                  </a:lnTo>
                  <a:lnTo>
                    <a:pt x="6556" y="2844"/>
                  </a:lnTo>
                  <a:lnTo>
                    <a:pt x="6516" y="2725"/>
                  </a:lnTo>
                  <a:lnTo>
                    <a:pt x="6477" y="2620"/>
                  </a:lnTo>
                  <a:lnTo>
                    <a:pt x="6464" y="2501"/>
                  </a:lnTo>
                  <a:lnTo>
                    <a:pt x="6464" y="2370"/>
                  </a:lnTo>
                  <a:lnTo>
                    <a:pt x="6464" y="2251"/>
                  </a:lnTo>
                  <a:lnTo>
                    <a:pt x="6477" y="2133"/>
                  </a:lnTo>
                  <a:lnTo>
                    <a:pt x="6516" y="2014"/>
                  </a:lnTo>
                  <a:lnTo>
                    <a:pt x="6556" y="1909"/>
                  </a:lnTo>
                  <a:lnTo>
                    <a:pt x="6595" y="1804"/>
                  </a:lnTo>
                  <a:lnTo>
                    <a:pt x="6661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98" y="1448"/>
                  </a:lnTo>
                  <a:lnTo>
                    <a:pt x="6990" y="1383"/>
                  </a:lnTo>
                  <a:lnTo>
                    <a:pt x="7082" y="1317"/>
                  </a:lnTo>
                  <a:lnTo>
                    <a:pt x="7188" y="1277"/>
                  </a:lnTo>
                  <a:lnTo>
                    <a:pt x="7293" y="1225"/>
                  </a:lnTo>
                  <a:lnTo>
                    <a:pt x="7411" y="1198"/>
                  </a:lnTo>
                  <a:lnTo>
                    <a:pt x="7530" y="1185"/>
                  </a:lnTo>
                  <a:lnTo>
                    <a:pt x="7648" y="1172"/>
                  </a:lnTo>
                  <a:close/>
                  <a:moveTo>
                    <a:pt x="7648" y="0"/>
                  </a:moveTo>
                  <a:lnTo>
                    <a:pt x="7411" y="14"/>
                  </a:lnTo>
                  <a:lnTo>
                    <a:pt x="7174" y="40"/>
                  </a:lnTo>
                  <a:lnTo>
                    <a:pt x="6951" y="106"/>
                  </a:lnTo>
                  <a:lnTo>
                    <a:pt x="6727" y="185"/>
                  </a:lnTo>
                  <a:lnTo>
                    <a:pt x="6516" y="277"/>
                  </a:lnTo>
                  <a:lnTo>
                    <a:pt x="6332" y="408"/>
                  </a:lnTo>
                  <a:lnTo>
                    <a:pt x="6148" y="540"/>
                  </a:lnTo>
                  <a:lnTo>
                    <a:pt x="5977" y="698"/>
                  </a:lnTo>
                  <a:lnTo>
                    <a:pt x="5819" y="856"/>
                  </a:lnTo>
                  <a:lnTo>
                    <a:pt x="5687" y="1040"/>
                  </a:lnTo>
                  <a:lnTo>
                    <a:pt x="5569" y="1238"/>
                  </a:lnTo>
                  <a:lnTo>
                    <a:pt x="5463" y="1448"/>
                  </a:lnTo>
                  <a:lnTo>
                    <a:pt x="5384" y="1672"/>
                  </a:lnTo>
                  <a:lnTo>
                    <a:pt x="5318" y="1896"/>
                  </a:lnTo>
                  <a:lnTo>
                    <a:pt x="5292" y="2133"/>
                  </a:lnTo>
                  <a:lnTo>
                    <a:pt x="5279" y="2370"/>
                  </a:lnTo>
                  <a:lnTo>
                    <a:pt x="5279" y="2580"/>
                  </a:lnTo>
                  <a:lnTo>
                    <a:pt x="5305" y="2778"/>
                  </a:lnTo>
                  <a:lnTo>
                    <a:pt x="5358" y="2975"/>
                  </a:lnTo>
                  <a:lnTo>
                    <a:pt x="5411" y="3160"/>
                  </a:lnTo>
                  <a:lnTo>
                    <a:pt x="5490" y="3344"/>
                  </a:lnTo>
                  <a:lnTo>
                    <a:pt x="5569" y="3515"/>
                  </a:lnTo>
                  <a:lnTo>
                    <a:pt x="5674" y="3686"/>
                  </a:lnTo>
                  <a:lnTo>
                    <a:pt x="5779" y="3844"/>
                  </a:lnTo>
                  <a:lnTo>
                    <a:pt x="5911" y="3989"/>
                  </a:lnTo>
                  <a:lnTo>
                    <a:pt x="6042" y="4121"/>
                  </a:lnTo>
                  <a:lnTo>
                    <a:pt x="6200" y="4252"/>
                  </a:lnTo>
                  <a:lnTo>
                    <a:pt x="6345" y="4357"/>
                  </a:lnTo>
                  <a:lnTo>
                    <a:pt x="6516" y="4463"/>
                  </a:lnTo>
                  <a:lnTo>
                    <a:pt x="6687" y="4555"/>
                  </a:lnTo>
                  <a:lnTo>
                    <a:pt x="6872" y="4621"/>
                  </a:lnTo>
                  <a:lnTo>
                    <a:pt x="7069" y="4673"/>
                  </a:lnTo>
                  <a:lnTo>
                    <a:pt x="7069" y="26156"/>
                  </a:lnTo>
                  <a:lnTo>
                    <a:pt x="0" y="33212"/>
                  </a:lnTo>
                  <a:lnTo>
                    <a:pt x="0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38" y="4621"/>
                  </a:lnTo>
                  <a:lnTo>
                    <a:pt x="8622" y="4555"/>
                  </a:lnTo>
                  <a:lnTo>
                    <a:pt x="8794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67" y="4121"/>
                  </a:lnTo>
                  <a:lnTo>
                    <a:pt x="9399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41" y="3515"/>
                  </a:lnTo>
                  <a:lnTo>
                    <a:pt x="9820" y="3344"/>
                  </a:lnTo>
                  <a:lnTo>
                    <a:pt x="9899" y="3160"/>
                  </a:lnTo>
                  <a:lnTo>
                    <a:pt x="9952" y="2975"/>
                  </a:lnTo>
                  <a:lnTo>
                    <a:pt x="10005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8" y="1896"/>
                  </a:lnTo>
                  <a:lnTo>
                    <a:pt x="9926" y="1672"/>
                  </a:lnTo>
                  <a:lnTo>
                    <a:pt x="9847" y="1448"/>
                  </a:lnTo>
                  <a:lnTo>
                    <a:pt x="9741" y="1238"/>
                  </a:lnTo>
                  <a:lnTo>
                    <a:pt x="9623" y="1040"/>
                  </a:lnTo>
                  <a:lnTo>
                    <a:pt x="9491" y="856"/>
                  </a:lnTo>
                  <a:lnTo>
                    <a:pt x="9333" y="698"/>
                  </a:lnTo>
                  <a:lnTo>
                    <a:pt x="9162" y="540"/>
                  </a:lnTo>
                  <a:lnTo>
                    <a:pt x="8978" y="408"/>
                  </a:lnTo>
                  <a:lnTo>
                    <a:pt x="8794" y="277"/>
                  </a:lnTo>
                  <a:lnTo>
                    <a:pt x="8583" y="185"/>
                  </a:lnTo>
                  <a:lnTo>
                    <a:pt x="8359" y="106"/>
                  </a:lnTo>
                  <a:lnTo>
                    <a:pt x="8135" y="40"/>
                  </a:lnTo>
                  <a:lnTo>
                    <a:pt x="7898" y="14"/>
                  </a:lnTo>
                  <a:lnTo>
                    <a:pt x="764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2707875" y="605375"/>
              <a:ext cx="681575" cy="1406550"/>
            </a:xfrm>
            <a:custGeom>
              <a:avLst/>
              <a:gdLst/>
              <a:ahLst/>
              <a:cxnLst/>
              <a:rect l="l" t="t" r="r" b="b"/>
              <a:pathLst>
                <a:path w="27263" h="56262" extrusionOk="0">
                  <a:moveTo>
                    <a:pt x="25011" y="1185"/>
                  </a:moveTo>
                  <a:lnTo>
                    <a:pt x="25130" y="1212"/>
                  </a:lnTo>
                  <a:lnTo>
                    <a:pt x="25248" y="1238"/>
                  </a:lnTo>
                  <a:lnTo>
                    <a:pt x="25353" y="1277"/>
                  </a:lnTo>
                  <a:lnTo>
                    <a:pt x="25459" y="1330"/>
                  </a:lnTo>
                  <a:lnTo>
                    <a:pt x="25551" y="1383"/>
                  </a:lnTo>
                  <a:lnTo>
                    <a:pt x="25643" y="1462"/>
                  </a:lnTo>
                  <a:lnTo>
                    <a:pt x="25735" y="1527"/>
                  </a:lnTo>
                  <a:lnTo>
                    <a:pt x="25814" y="1620"/>
                  </a:lnTo>
                  <a:lnTo>
                    <a:pt x="25880" y="1712"/>
                  </a:lnTo>
                  <a:lnTo>
                    <a:pt x="25946" y="1804"/>
                  </a:lnTo>
                  <a:lnTo>
                    <a:pt x="25985" y="1909"/>
                  </a:lnTo>
                  <a:lnTo>
                    <a:pt x="26038" y="2028"/>
                  </a:lnTo>
                  <a:lnTo>
                    <a:pt x="26064" y="2133"/>
                  </a:lnTo>
                  <a:lnTo>
                    <a:pt x="26077" y="2251"/>
                  </a:lnTo>
                  <a:lnTo>
                    <a:pt x="26091" y="2383"/>
                  </a:lnTo>
                  <a:lnTo>
                    <a:pt x="26077" y="2502"/>
                  </a:lnTo>
                  <a:lnTo>
                    <a:pt x="26064" y="2620"/>
                  </a:lnTo>
                  <a:lnTo>
                    <a:pt x="26038" y="2738"/>
                  </a:lnTo>
                  <a:lnTo>
                    <a:pt x="25985" y="2844"/>
                  </a:lnTo>
                  <a:lnTo>
                    <a:pt x="25946" y="2949"/>
                  </a:lnTo>
                  <a:lnTo>
                    <a:pt x="25880" y="3054"/>
                  </a:lnTo>
                  <a:lnTo>
                    <a:pt x="25814" y="3147"/>
                  </a:lnTo>
                  <a:lnTo>
                    <a:pt x="25735" y="3226"/>
                  </a:lnTo>
                  <a:lnTo>
                    <a:pt x="25643" y="3305"/>
                  </a:lnTo>
                  <a:lnTo>
                    <a:pt x="25551" y="3370"/>
                  </a:lnTo>
                  <a:lnTo>
                    <a:pt x="25459" y="3436"/>
                  </a:lnTo>
                  <a:lnTo>
                    <a:pt x="25353" y="3489"/>
                  </a:lnTo>
                  <a:lnTo>
                    <a:pt x="25248" y="3528"/>
                  </a:lnTo>
                  <a:lnTo>
                    <a:pt x="25130" y="3555"/>
                  </a:lnTo>
                  <a:lnTo>
                    <a:pt x="25011" y="3568"/>
                  </a:lnTo>
                  <a:lnTo>
                    <a:pt x="24893" y="3581"/>
                  </a:lnTo>
                  <a:lnTo>
                    <a:pt x="24761" y="3568"/>
                  </a:lnTo>
                  <a:lnTo>
                    <a:pt x="24643" y="3555"/>
                  </a:lnTo>
                  <a:lnTo>
                    <a:pt x="24537" y="3528"/>
                  </a:lnTo>
                  <a:lnTo>
                    <a:pt x="24419" y="3489"/>
                  </a:lnTo>
                  <a:lnTo>
                    <a:pt x="24313" y="3436"/>
                  </a:lnTo>
                  <a:lnTo>
                    <a:pt x="24221" y="3370"/>
                  </a:lnTo>
                  <a:lnTo>
                    <a:pt x="24129" y="3305"/>
                  </a:lnTo>
                  <a:lnTo>
                    <a:pt x="24037" y="3226"/>
                  </a:lnTo>
                  <a:lnTo>
                    <a:pt x="23958" y="3147"/>
                  </a:lnTo>
                  <a:lnTo>
                    <a:pt x="23892" y="3054"/>
                  </a:lnTo>
                  <a:lnTo>
                    <a:pt x="23840" y="2949"/>
                  </a:lnTo>
                  <a:lnTo>
                    <a:pt x="23787" y="2844"/>
                  </a:lnTo>
                  <a:lnTo>
                    <a:pt x="23747" y="2738"/>
                  </a:lnTo>
                  <a:lnTo>
                    <a:pt x="23721" y="2620"/>
                  </a:lnTo>
                  <a:lnTo>
                    <a:pt x="23695" y="2502"/>
                  </a:lnTo>
                  <a:lnTo>
                    <a:pt x="23695" y="2383"/>
                  </a:lnTo>
                  <a:lnTo>
                    <a:pt x="23695" y="2251"/>
                  </a:lnTo>
                  <a:lnTo>
                    <a:pt x="23721" y="2133"/>
                  </a:lnTo>
                  <a:lnTo>
                    <a:pt x="23747" y="2028"/>
                  </a:lnTo>
                  <a:lnTo>
                    <a:pt x="23787" y="1909"/>
                  </a:lnTo>
                  <a:lnTo>
                    <a:pt x="23840" y="1804"/>
                  </a:lnTo>
                  <a:lnTo>
                    <a:pt x="23892" y="1712"/>
                  </a:lnTo>
                  <a:lnTo>
                    <a:pt x="23958" y="1620"/>
                  </a:lnTo>
                  <a:lnTo>
                    <a:pt x="24037" y="1527"/>
                  </a:lnTo>
                  <a:lnTo>
                    <a:pt x="24129" y="1462"/>
                  </a:lnTo>
                  <a:lnTo>
                    <a:pt x="24221" y="1383"/>
                  </a:lnTo>
                  <a:lnTo>
                    <a:pt x="24313" y="1330"/>
                  </a:lnTo>
                  <a:lnTo>
                    <a:pt x="24419" y="1277"/>
                  </a:lnTo>
                  <a:lnTo>
                    <a:pt x="24537" y="1238"/>
                  </a:lnTo>
                  <a:lnTo>
                    <a:pt x="24643" y="1212"/>
                  </a:lnTo>
                  <a:lnTo>
                    <a:pt x="24761" y="1185"/>
                  </a:lnTo>
                  <a:close/>
                  <a:moveTo>
                    <a:pt x="24893" y="0"/>
                  </a:moveTo>
                  <a:lnTo>
                    <a:pt x="24643" y="14"/>
                  </a:lnTo>
                  <a:lnTo>
                    <a:pt x="24406" y="53"/>
                  </a:lnTo>
                  <a:lnTo>
                    <a:pt x="24182" y="106"/>
                  </a:lnTo>
                  <a:lnTo>
                    <a:pt x="23958" y="185"/>
                  </a:lnTo>
                  <a:lnTo>
                    <a:pt x="23761" y="290"/>
                  </a:lnTo>
                  <a:lnTo>
                    <a:pt x="23563" y="409"/>
                  </a:lnTo>
                  <a:lnTo>
                    <a:pt x="23379" y="540"/>
                  </a:lnTo>
                  <a:lnTo>
                    <a:pt x="23208" y="698"/>
                  </a:lnTo>
                  <a:lnTo>
                    <a:pt x="23050" y="869"/>
                  </a:lnTo>
                  <a:lnTo>
                    <a:pt x="22918" y="1054"/>
                  </a:lnTo>
                  <a:lnTo>
                    <a:pt x="22800" y="1251"/>
                  </a:lnTo>
                  <a:lnTo>
                    <a:pt x="22694" y="1448"/>
                  </a:lnTo>
                  <a:lnTo>
                    <a:pt x="22615" y="1672"/>
                  </a:lnTo>
                  <a:lnTo>
                    <a:pt x="22563" y="1896"/>
                  </a:lnTo>
                  <a:lnTo>
                    <a:pt x="22523" y="2133"/>
                  </a:lnTo>
                  <a:lnTo>
                    <a:pt x="22510" y="2383"/>
                  </a:lnTo>
                  <a:lnTo>
                    <a:pt x="22523" y="2581"/>
                  </a:lnTo>
                  <a:lnTo>
                    <a:pt x="22550" y="2791"/>
                  </a:lnTo>
                  <a:lnTo>
                    <a:pt x="22589" y="2975"/>
                  </a:lnTo>
                  <a:lnTo>
                    <a:pt x="22642" y="3173"/>
                  </a:lnTo>
                  <a:lnTo>
                    <a:pt x="22721" y="3357"/>
                  </a:lnTo>
                  <a:lnTo>
                    <a:pt x="22800" y="3528"/>
                  </a:lnTo>
                  <a:lnTo>
                    <a:pt x="22905" y="3686"/>
                  </a:lnTo>
                  <a:lnTo>
                    <a:pt x="23023" y="3844"/>
                  </a:lnTo>
                  <a:lnTo>
                    <a:pt x="23142" y="3989"/>
                  </a:lnTo>
                  <a:lnTo>
                    <a:pt x="23287" y="4134"/>
                  </a:lnTo>
                  <a:lnTo>
                    <a:pt x="23432" y="4252"/>
                  </a:lnTo>
                  <a:lnTo>
                    <a:pt x="23589" y="4371"/>
                  </a:lnTo>
                  <a:lnTo>
                    <a:pt x="23747" y="4463"/>
                  </a:lnTo>
                  <a:lnTo>
                    <a:pt x="23932" y="4555"/>
                  </a:lnTo>
                  <a:lnTo>
                    <a:pt x="24103" y="4621"/>
                  </a:lnTo>
                  <a:lnTo>
                    <a:pt x="24300" y="4687"/>
                  </a:lnTo>
                  <a:lnTo>
                    <a:pt x="24300" y="36977"/>
                  </a:lnTo>
                  <a:lnTo>
                    <a:pt x="0" y="36977"/>
                  </a:lnTo>
                  <a:lnTo>
                    <a:pt x="0" y="56261"/>
                  </a:lnTo>
                  <a:lnTo>
                    <a:pt x="1172" y="56261"/>
                  </a:lnTo>
                  <a:lnTo>
                    <a:pt x="1172" y="38162"/>
                  </a:lnTo>
                  <a:lnTo>
                    <a:pt x="25485" y="38162"/>
                  </a:lnTo>
                  <a:lnTo>
                    <a:pt x="25485" y="4687"/>
                  </a:lnTo>
                  <a:lnTo>
                    <a:pt x="25669" y="4621"/>
                  </a:lnTo>
                  <a:lnTo>
                    <a:pt x="25854" y="4555"/>
                  </a:lnTo>
                  <a:lnTo>
                    <a:pt x="26025" y="4463"/>
                  </a:lnTo>
                  <a:lnTo>
                    <a:pt x="26196" y="4371"/>
                  </a:lnTo>
                  <a:lnTo>
                    <a:pt x="26354" y="4252"/>
                  </a:lnTo>
                  <a:lnTo>
                    <a:pt x="26499" y="4134"/>
                  </a:lnTo>
                  <a:lnTo>
                    <a:pt x="26630" y="3989"/>
                  </a:lnTo>
                  <a:lnTo>
                    <a:pt x="26762" y="3844"/>
                  </a:lnTo>
                  <a:lnTo>
                    <a:pt x="26867" y="3686"/>
                  </a:lnTo>
                  <a:lnTo>
                    <a:pt x="26972" y="3528"/>
                  </a:lnTo>
                  <a:lnTo>
                    <a:pt x="27065" y="3357"/>
                  </a:lnTo>
                  <a:lnTo>
                    <a:pt x="27130" y="3173"/>
                  </a:lnTo>
                  <a:lnTo>
                    <a:pt x="27183" y="2975"/>
                  </a:lnTo>
                  <a:lnTo>
                    <a:pt x="27236" y="2791"/>
                  </a:lnTo>
                  <a:lnTo>
                    <a:pt x="27262" y="2581"/>
                  </a:lnTo>
                  <a:lnTo>
                    <a:pt x="27262" y="2383"/>
                  </a:lnTo>
                  <a:lnTo>
                    <a:pt x="27249" y="2133"/>
                  </a:lnTo>
                  <a:lnTo>
                    <a:pt x="27223" y="1896"/>
                  </a:lnTo>
                  <a:lnTo>
                    <a:pt x="27157" y="1672"/>
                  </a:lnTo>
                  <a:lnTo>
                    <a:pt x="27078" y="1448"/>
                  </a:lnTo>
                  <a:lnTo>
                    <a:pt x="26986" y="1251"/>
                  </a:lnTo>
                  <a:lnTo>
                    <a:pt x="26854" y="1054"/>
                  </a:lnTo>
                  <a:lnTo>
                    <a:pt x="26722" y="869"/>
                  </a:lnTo>
                  <a:lnTo>
                    <a:pt x="26564" y="698"/>
                  </a:lnTo>
                  <a:lnTo>
                    <a:pt x="26406" y="540"/>
                  </a:lnTo>
                  <a:lnTo>
                    <a:pt x="26222" y="409"/>
                  </a:lnTo>
                  <a:lnTo>
                    <a:pt x="26025" y="290"/>
                  </a:lnTo>
                  <a:lnTo>
                    <a:pt x="25814" y="185"/>
                  </a:lnTo>
                  <a:lnTo>
                    <a:pt x="25590" y="106"/>
                  </a:lnTo>
                  <a:lnTo>
                    <a:pt x="25367" y="53"/>
                  </a:lnTo>
                  <a:lnTo>
                    <a:pt x="25130" y="14"/>
                  </a:lnTo>
                  <a:lnTo>
                    <a:pt x="2489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3940300" y="605375"/>
              <a:ext cx="687500" cy="639125"/>
            </a:xfrm>
            <a:custGeom>
              <a:avLst/>
              <a:gdLst/>
              <a:ahLst/>
              <a:cxnLst/>
              <a:rect l="l" t="t" r="r" b="b"/>
              <a:pathLst>
                <a:path w="27500" h="25565" extrusionOk="0">
                  <a:moveTo>
                    <a:pt x="25235" y="1185"/>
                  </a:moveTo>
                  <a:lnTo>
                    <a:pt x="25367" y="1212"/>
                  </a:lnTo>
                  <a:lnTo>
                    <a:pt x="25472" y="1238"/>
                  </a:lnTo>
                  <a:lnTo>
                    <a:pt x="25591" y="1277"/>
                  </a:lnTo>
                  <a:lnTo>
                    <a:pt x="25696" y="1330"/>
                  </a:lnTo>
                  <a:lnTo>
                    <a:pt x="25788" y="1383"/>
                  </a:lnTo>
                  <a:lnTo>
                    <a:pt x="25880" y="1462"/>
                  </a:lnTo>
                  <a:lnTo>
                    <a:pt x="25959" y="1527"/>
                  </a:lnTo>
                  <a:lnTo>
                    <a:pt x="26038" y="1620"/>
                  </a:lnTo>
                  <a:lnTo>
                    <a:pt x="26117" y="1712"/>
                  </a:lnTo>
                  <a:lnTo>
                    <a:pt x="26170" y="1804"/>
                  </a:lnTo>
                  <a:lnTo>
                    <a:pt x="26222" y="1909"/>
                  </a:lnTo>
                  <a:lnTo>
                    <a:pt x="26262" y="2028"/>
                  </a:lnTo>
                  <a:lnTo>
                    <a:pt x="26288" y="2133"/>
                  </a:lnTo>
                  <a:lnTo>
                    <a:pt x="26315" y="2251"/>
                  </a:lnTo>
                  <a:lnTo>
                    <a:pt x="26315" y="2383"/>
                  </a:lnTo>
                  <a:lnTo>
                    <a:pt x="26315" y="2502"/>
                  </a:lnTo>
                  <a:lnTo>
                    <a:pt x="26288" y="2620"/>
                  </a:lnTo>
                  <a:lnTo>
                    <a:pt x="26262" y="2738"/>
                  </a:lnTo>
                  <a:lnTo>
                    <a:pt x="26222" y="2844"/>
                  </a:lnTo>
                  <a:lnTo>
                    <a:pt x="26170" y="2949"/>
                  </a:lnTo>
                  <a:lnTo>
                    <a:pt x="26117" y="3054"/>
                  </a:lnTo>
                  <a:lnTo>
                    <a:pt x="26038" y="3147"/>
                  </a:lnTo>
                  <a:lnTo>
                    <a:pt x="25959" y="3226"/>
                  </a:lnTo>
                  <a:lnTo>
                    <a:pt x="25880" y="3305"/>
                  </a:lnTo>
                  <a:lnTo>
                    <a:pt x="25788" y="3370"/>
                  </a:lnTo>
                  <a:lnTo>
                    <a:pt x="25696" y="3436"/>
                  </a:lnTo>
                  <a:lnTo>
                    <a:pt x="25591" y="3489"/>
                  </a:lnTo>
                  <a:lnTo>
                    <a:pt x="25472" y="3528"/>
                  </a:lnTo>
                  <a:lnTo>
                    <a:pt x="25367" y="3555"/>
                  </a:lnTo>
                  <a:lnTo>
                    <a:pt x="25235" y="3568"/>
                  </a:lnTo>
                  <a:lnTo>
                    <a:pt x="25117" y="3581"/>
                  </a:lnTo>
                  <a:lnTo>
                    <a:pt x="24998" y="3568"/>
                  </a:lnTo>
                  <a:lnTo>
                    <a:pt x="24880" y="3555"/>
                  </a:lnTo>
                  <a:lnTo>
                    <a:pt x="24761" y="3528"/>
                  </a:lnTo>
                  <a:lnTo>
                    <a:pt x="24656" y="3489"/>
                  </a:lnTo>
                  <a:lnTo>
                    <a:pt x="24551" y="3436"/>
                  </a:lnTo>
                  <a:lnTo>
                    <a:pt x="24445" y="3370"/>
                  </a:lnTo>
                  <a:lnTo>
                    <a:pt x="24353" y="3305"/>
                  </a:lnTo>
                  <a:lnTo>
                    <a:pt x="24274" y="3226"/>
                  </a:lnTo>
                  <a:lnTo>
                    <a:pt x="24195" y="3147"/>
                  </a:lnTo>
                  <a:lnTo>
                    <a:pt x="24129" y="3054"/>
                  </a:lnTo>
                  <a:lnTo>
                    <a:pt x="24064" y="2949"/>
                  </a:lnTo>
                  <a:lnTo>
                    <a:pt x="24011" y="2844"/>
                  </a:lnTo>
                  <a:lnTo>
                    <a:pt x="23971" y="2738"/>
                  </a:lnTo>
                  <a:lnTo>
                    <a:pt x="23945" y="2620"/>
                  </a:lnTo>
                  <a:lnTo>
                    <a:pt x="23932" y="2502"/>
                  </a:lnTo>
                  <a:lnTo>
                    <a:pt x="23919" y="2383"/>
                  </a:lnTo>
                  <a:lnTo>
                    <a:pt x="23932" y="2251"/>
                  </a:lnTo>
                  <a:lnTo>
                    <a:pt x="23945" y="2133"/>
                  </a:lnTo>
                  <a:lnTo>
                    <a:pt x="23971" y="2028"/>
                  </a:lnTo>
                  <a:lnTo>
                    <a:pt x="24011" y="1909"/>
                  </a:lnTo>
                  <a:lnTo>
                    <a:pt x="24064" y="1804"/>
                  </a:lnTo>
                  <a:lnTo>
                    <a:pt x="24129" y="1712"/>
                  </a:lnTo>
                  <a:lnTo>
                    <a:pt x="24195" y="1620"/>
                  </a:lnTo>
                  <a:lnTo>
                    <a:pt x="24274" y="1527"/>
                  </a:lnTo>
                  <a:lnTo>
                    <a:pt x="24353" y="1462"/>
                  </a:lnTo>
                  <a:lnTo>
                    <a:pt x="24445" y="1383"/>
                  </a:lnTo>
                  <a:lnTo>
                    <a:pt x="24551" y="1330"/>
                  </a:lnTo>
                  <a:lnTo>
                    <a:pt x="24656" y="1277"/>
                  </a:lnTo>
                  <a:lnTo>
                    <a:pt x="24761" y="1238"/>
                  </a:lnTo>
                  <a:lnTo>
                    <a:pt x="24880" y="1212"/>
                  </a:lnTo>
                  <a:lnTo>
                    <a:pt x="24998" y="1185"/>
                  </a:lnTo>
                  <a:close/>
                  <a:moveTo>
                    <a:pt x="25117" y="0"/>
                  </a:moveTo>
                  <a:lnTo>
                    <a:pt x="24880" y="14"/>
                  </a:lnTo>
                  <a:lnTo>
                    <a:pt x="24643" y="53"/>
                  </a:lnTo>
                  <a:lnTo>
                    <a:pt x="24419" y="106"/>
                  </a:lnTo>
                  <a:lnTo>
                    <a:pt x="24195" y="185"/>
                  </a:lnTo>
                  <a:lnTo>
                    <a:pt x="23985" y="290"/>
                  </a:lnTo>
                  <a:lnTo>
                    <a:pt x="23787" y="409"/>
                  </a:lnTo>
                  <a:lnTo>
                    <a:pt x="23603" y="540"/>
                  </a:lnTo>
                  <a:lnTo>
                    <a:pt x="23432" y="698"/>
                  </a:lnTo>
                  <a:lnTo>
                    <a:pt x="23287" y="869"/>
                  </a:lnTo>
                  <a:lnTo>
                    <a:pt x="23142" y="1054"/>
                  </a:lnTo>
                  <a:lnTo>
                    <a:pt x="23024" y="1251"/>
                  </a:lnTo>
                  <a:lnTo>
                    <a:pt x="22932" y="1448"/>
                  </a:lnTo>
                  <a:lnTo>
                    <a:pt x="22853" y="1672"/>
                  </a:lnTo>
                  <a:lnTo>
                    <a:pt x="22787" y="1896"/>
                  </a:lnTo>
                  <a:lnTo>
                    <a:pt x="22747" y="2133"/>
                  </a:lnTo>
                  <a:lnTo>
                    <a:pt x="22734" y="2383"/>
                  </a:lnTo>
                  <a:lnTo>
                    <a:pt x="22747" y="2581"/>
                  </a:lnTo>
                  <a:lnTo>
                    <a:pt x="22774" y="2791"/>
                  </a:lnTo>
                  <a:lnTo>
                    <a:pt x="22813" y="2975"/>
                  </a:lnTo>
                  <a:lnTo>
                    <a:pt x="22879" y="3173"/>
                  </a:lnTo>
                  <a:lnTo>
                    <a:pt x="22945" y="3357"/>
                  </a:lnTo>
                  <a:lnTo>
                    <a:pt x="23037" y="3528"/>
                  </a:lnTo>
                  <a:lnTo>
                    <a:pt x="23142" y="3686"/>
                  </a:lnTo>
                  <a:lnTo>
                    <a:pt x="23247" y="3844"/>
                  </a:lnTo>
                  <a:lnTo>
                    <a:pt x="23379" y="3989"/>
                  </a:lnTo>
                  <a:lnTo>
                    <a:pt x="23511" y="4134"/>
                  </a:lnTo>
                  <a:lnTo>
                    <a:pt x="23656" y="4252"/>
                  </a:lnTo>
                  <a:lnTo>
                    <a:pt x="23813" y="4371"/>
                  </a:lnTo>
                  <a:lnTo>
                    <a:pt x="23985" y="4463"/>
                  </a:lnTo>
                  <a:lnTo>
                    <a:pt x="24156" y="4555"/>
                  </a:lnTo>
                  <a:lnTo>
                    <a:pt x="24340" y="4621"/>
                  </a:lnTo>
                  <a:lnTo>
                    <a:pt x="24524" y="4687"/>
                  </a:lnTo>
                  <a:lnTo>
                    <a:pt x="24524" y="18535"/>
                  </a:lnTo>
                  <a:lnTo>
                    <a:pt x="1" y="18535"/>
                  </a:lnTo>
                  <a:lnTo>
                    <a:pt x="1" y="25564"/>
                  </a:lnTo>
                  <a:lnTo>
                    <a:pt x="1185" y="25564"/>
                  </a:lnTo>
                  <a:lnTo>
                    <a:pt x="1185" y="19719"/>
                  </a:lnTo>
                  <a:lnTo>
                    <a:pt x="25709" y="19719"/>
                  </a:lnTo>
                  <a:lnTo>
                    <a:pt x="25709" y="4687"/>
                  </a:lnTo>
                  <a:lnTo>
                    <a:pt x="25893" y="4621"/>
                  </a:lnTo>
                  <a:lnTo>
                    <a:pt x="26078" y="4555"/>
                  </a:lnTo>
                  <a:lnTo>
                    <a:pt x="26262" y="4463"/>
                  </a:lnTo>
                  <a:lnTo>
                    <a:pt x="26420" y="4371"/>
                  </a:lnTo>
                  <a:lnTo>
                    <a:pt x="26578" y="4252"/>
                  </a:lnTo>
                  <a:lnTo>
                    <a:pt x="26723" y="4134"/>
                  </a:lnTo>
                  <a:lnTo>
                    <a:pt x="26867" y="3989"/>
                  </a:lnTo>
                  <a:lnTo>
                    <a:pt x="26986" y="3844"/>
                  </a:lnTo>
                  <a:lnTo>
                    <a:pt x="27104" y="3686"/>
                  </a:lnTo>
                  <a:lnTo>
                    <a:pt x="27197" y="3528"/>
                  </a:lnTo>
                  <a:lnTo>
                    <a:pt x="27289" y="3357"/>
                  </a:lnTo>
                  <a:lnTo>
                    <a:pt x="27368" y="3173"/>
                  </a:lnTo>
                  <a:lnTo>
                    <a:pt x="27420" y="2975"/>
                  </a:lnTo>
                  <a:lnTo>
                    <a:pt x="27460" y="2791"/>
                  </a:lnTo>
                  <a:lnTo>
                    <a:pt x="27486" y="2581"/>
                  </a:lnTo>
                  <a:lnTo>
                    <a:pt x="27499" y="2383"/>
                  </a:lnTo>
                  <a:lnTo>
                    <a:pt x="27486" y="2133"/>
                  </a:lnTo>
                  <a:lnTo>
                    <a:pt x="27447" y="1896"/>
                  </a:lnTo>
                  <a:lnTo>
                    <a:pt x="27394" y="1672"/>
                  </a:lnTo>
                  <a:lnTo>
                    <a:pt x="27315" y="1448"/>
                  </a:lnTo>
                  <a:lnTo>
                    <a:pt x="27210" y="1251"/>
                  </a:lnTo>
                  <a:lnTo>
                    <a:pt x="27091" y="1054"/>
                  </a:lnTo>
                  <a:lnTo>
                    <a:pt x="26960" y="869"/>
                  </a:lnTo>
                  <a:lnTo>
                    <a:pt x="26802" y="698"/>
                  </a:lnTo>
                  <a:lnTo>
                    <a:pt x="26630" y="540"/>
                  </a:lnTo>
                  <a:lnTo>
                    <a:pt x="26446" y="409"/>
                  </a:lnTo>
                  <a:lnTo>
                    <a:pt x="26249" y="290"/>
                  </a:lnTo>
                  <a:lnTo>
                    <a:pt x="26038" y="185"/>
                  </a:lnTo>
                  <a:lnTo>
                    <a:pt x="25828" y="106"/>
                  </a:lnTo>
                  <a:lnTo>
                    <a:pt x="25604" y="53"/>
                  </a:lnTo>
                  <a:lnTo>
                    <a:pt x="25367" y="14"/>
                  </a:lnTo>
                  <a:lnTo>
                    <a:pt x="2511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463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5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5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0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78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78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20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9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4" y="2146"/>
                  </a:lnTo>
                  <a:lnTo>
                    <a:pt x="1" y="2383"/>
                  </a:lnTo>
                  <a:lnTo>
                    <a:pt x="1" y="2593"/>
                  </a:lnTo>
                  <a:lnTo>
                    <a:pt x="27" y="2791"/>
                  </a:lnTo>
                  <a:lnTo>
                    <a:pt x="80" y="2988"/>
                  </a:lnTo>
                  <a:lnTo>
                    <a:pt x="132" y="3173"/>
                  </a:lnTo>
                  <a:lnTo>
                    <a:pt x="198" y="3357"/>
                  </a:lnTo>
                  <a:lnTo>
                    <a:pt x="290" y="3528"/>
                  </a:lnTo>
                  <a:lnTo>
                    <a:pt x="396" y="3699"/>
                  </a:lnTo>
                  <a:lnTo>
                    <a:pt x="501" y="3857"/>
                  </a:lnTo>
                  <a:lnTo>
                    <a:pt x="633" y="4002"/>
                  </a:lnTo>
                  <a:lnTo>
                    <a:pt x="764" y="4134"/>
                  </a:lnTo>
                  <a:lnTo>
                    <a:pt x="909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4" y="4634"/>
                  </a:lnTo>
                  <a:lnTo>
                    <a:pt x="1778" y="4686"/>
                  </a:lnTo>
                  <a:lnTo>
                    <a:pt x="1778" y="18416"/>
                  </a:lnTo>
                  <a:lnTo>
                    <a:pt x="2963" y="18416"/>
                  </a:lnTo>
                  <a:lnTo>
                    <a:pt x="2963" y="4686"/>
                  </a:lnTo>
                  <a:lnTo>
                    <a:pt x="3160" y="4634"/>
                  </a:lnTo>
                  <a:lnTo>
                    <a:pt x="3331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76" y="4134"/>
                  </a:lnTo>
                  <a:lnTo>
                    <a:pt x="4121" y="4002"/>
                  </a:lnTo>
                  <a:lnTo>
                    <a:pt x="4239" y="3857"/>
                  </a:lnTo>
                  <a:lnTo>
                    <a:pt x="4358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4" y="2988"/>
                  </a:lnTo>
                  <a:lnTo>
                    <a:pt x="4713" y="2791"/>
                  </a:lnTo>
                  <a:lnTo>
                    <a:pt x="4740" y="2593"/>
                  </a:lnTo>
                  <a:lnTo>
                    <a:pt x="4753" y="2383"/>
                  </a:lnTo>
                  <a:lnTo>
                    <a:pt x="4740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305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4760725" y="784075"/>
              <a:ext cx="118825" cy="460425"/>
            </a:xfrm>
            <a:custGeom>
              <a:avLst/>
              <a:gdLst/>
              <a:ahLst/>
              <a:cxnLst/>
              <a:rect l="l" t="t" r="r" b="b"/>
              <a:pathLst>
                <a:path w="4753" h="18417" extrusionOk="0">
                  <a:moveTo>
                    <a:pt x="2370" y="1185"/>
                  </a:moveTo>
                  <a:lnTo>
                    <a:pt x="2501" y="1198"/>
                  </a:ln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1"/>
                  </a:lnTo>
                  <a:lnTo>
                    <a:pt x="3225" y="1540"/>
                  </a:lnTo>
                  <a:lnTo>
                    <a:pt x="3304" y="1619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2"/>
                  </a:lnTo>
                  <a:lnTo>
                    <a:pt x="3515" y="2027"/>
                  </a:lnTo>
                  <a:lnTo>
                    <a:pt x="3554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54" y="2620"/>
                  </a:lnTo>
                  <a:lnTo>
                    <a:pt x="3515" y="2738"/>
                  </a:lnTo>
                  <a:lnTo>
                    <a:pt x="3475" y="2844"/>
                  </a:lnTo>
                  <a:lnTo>
                    <a:pt x="3423" y="2949"/>
                  </a:lnTo>
                  <a:lnTo>
                    <a:pt x="3370" y="3054"/>
                  </a:lnTo>
                  <a:lnTo>
                    <a:pt x="3304" y="3146"/>
                  </a:lnTo>
                  <a:lnTo>
                    <a:pt x="3225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49" y="3436"/>
                  </a:lnTo>
                  <a:lnTo>
                    <a:pt x="2844" y="3489"/>
                  </a:lnTo>
                  <a:lnTo>
                    <a:pt x="2725" y="3528"/>
                  </a:lnTo>
                  <a:lnTo>
                    <a:pt x="2620" y="3554"/>
                  </a:lnTo>
                  <a:lnTo>
                    <a:pt x="2501" y="3581"/>
                  </a:lnTo>
                  <a:lnTo>
                    <a:pt x="2251" y="3581"/>
                  </a:lnTo>
                  <a:lnTo>
                    <a:pt x="2133" y="3554"/>
                  </a:lnTo>
                  <a:lnTo>
                    <a:pt x="2014" y="3528"/>
                  </a:lnTo>
                  <a:lnTo>
                    <a:pt x="1909" y="3489"/>
                  </a:lnTo>
                  <a:lnTo>
                    <a:pt x="1804" y="3436"/>
                  </a:lnTo>
                  <a:lnTo>
                    <a:pt x="1712" y="3370"/>
                  </a:lnTo>
                  <a:lnTo>
                    <a:pt x="1619" y="3304"/>
                  </a:lnTo>
                  <a:lnTo>
                    <a:pt x="1527" y="3225"/>
                  </a:lnTo>
                  <a:lnTo>
                    <a:pt x="1448" y="3146"/>
                  </a:lnTo>
                  <a:lnTo>
                    <a:pt x="1382" y="3054"/>
                  </a:lnTo>
                  <a:lnTo>
                    <a:pt x="1317" y="2949"/>
                  </a:lnTo>
                  <a:lnTo>
                    <a:pt x="1277" y="2844"/>
                  </a:lnTo>
                  <a:lnTo>
                    <a:pt x="1238" y="2738"/>
                  </a:lnTo>
                  <a:lnTo>
                    <a:pt x="1198" y="2620"/>
                  </a:lnTo>
                  <a:lnTo>
                    <a:pt x="1185" y="2501"/>
                  </a:lnTo>
                  <a:lnTo>
                    <a:pt x="1172" y="2383"/>
                  </a:lnTo>
                  <a:lnTo>
                    <a:pt x="1185" y="2264"/>
                  </a:lnTo>
                  <a:lnTo>
                    <a:pt x="1198" y="2146"/>
                  </a:lnTo>
                  <a:lnTo>
                    <a:pt x="1238" y="2027"/>
                  </a:lnTo>
                  <a:lnTo>
                    <a:pt x="1277" y="1922"/>
                  </a:lnTo>
                  <a:lnTo>
                    <a:pt x="1317" y="1817"/>
                  </a:lnTo>
                  <a:lnTo>
                    <a:pt x="1382" y="1712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19" y="1461"/>
                  </a:lnTo>
                  <a:lnTo>
                    <a:pt x="1712" y="1396"/>
                  </a:lnTo>
                  <a:lnTo>
                    <a:pt x="1804" y="1330"/>
                  </a:lnTo>
                  <a:lnTo>
                    <a:pt x="1909" y="1277"/>
                  </a:lnTo>
                  <a:lnTo>
                    <a:pt x="2014" y="1238"/>
                  </a:lnTo>
                  <a:lnTo>
                    <a:pt x="2133" y="1211"/>
                  </a:lnTo>
                  <a:lnTo>
                    <a:pt x="2251" y="1198"/>
                  </a:lnTo>
                  <a:lnTo>
                    <a:pt x="2370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2" y="106"/>
                  </a:lnTo>
                  <a:lnTo>
                    <a:pt x="1448" y="198"/>
                  </a:lnTo>
                  <a:lnTo>
                    <a:pt x="1238" y="290"/>
                  </a:lnTo>
                  <a:lnTo>
                    <a:pt x="1040" y="408"/>
                  </a:lnTo>
                  <a:lnTo>
                    <a:pt x="869" y="553"/>
                  </a:lnTo>
                  <a:lnTo>
                    <a:pt x="698" y="698"/>
                  </a:lnTo>
                  <a:lnTo>
                    <a:pt x="540" y="869"/>
                  </a:lnTo>
                  <a:lnTo>
                    <a:pt x="408" y="1053"/>
                  </a:lnTo>
                  <a:lnTo>
                    <a:pt x="290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3" y="2146"/>
                  </a:lnTo>
                  <a:lnTo>
                    <a:pt x="0" y="2383"/>
                  </a:lnTo>
                  <a:lnTo>
                    <a:pt x="0" y="2593"/>
                  </a:lnTo>
                  <a:lnTo>
                    <a:pt x="27" y="2791"/>
                  </a:lnTo>
                  <a:lnTo>
                    <a:pt x="79" y="2988"/>
                  </a:lnTo>
                  <a:lnTo>
                    <a:pt x="132" y="3173"/>
                  </a:lnTo>
                  <a:lnTo>
                    <a:pt x="211" y="3357"/>
                  </a:lnTo>
                  <a:lnTo>
                    <a:pt x="290" y="3528"/>
                  </a:lnTo>
                  <a:lnTo>
                    <a:pt x="395" y="3699"/>
                  </a:lnTo>
                  <a:lnTo>
                    <a:pt x="501" y="3857"/>
                  </a:lnTo>
                  <a:lnTo>
                    <a:pt x="632" y="4002"/>
                  </a:lnTo>
                  <a:lnTo>
                    <a:pt x="764" y="4134"/>
                  </a:lnTo>
                  <a:lnTo>
                    <a:pt x="922" y="4265"/>
                  </a:lnTo>
                  <a:lnTo>
                    <a:pt x="1067" y="4371"/>
                  </a:lnTo>
                  <a:lnTo>
                    <a:pt x="1238" y="4476"/>
                  </a:lnTo>
                  <a:lnTo>
                    <a:pt x="1409" y="4555"/>
                  </a:lnTo>
                  <a:lnTo>
                    <a:pt x="1593" y="4634"/>
                  </a:lnTo>
                  <a:lnTo>
                    <a:pt x="1791" y="4686"/>
                  </a:lnTo>
                  <a:lnTo>
                    <a:pt x="1791" y="18416"/>
                  </a:lnTo>
                  <a:lnTo>
                    <a:pt x="2962" y="18416"/>
                  </a:lnTo>
                  <a:lnTo>
                    <a:pt x="2962" y="4686"/>
                  </a:lnTo>
                  <a:lnTo>
                    <a:pt x="3160" y="4634"/>
                  </a:lnTo>
                  <a:lnTo>
                    <a:pt x="3344" y="4555"/>
                  </a:lnTo>
                  <a:lnTo>
                    <a:pt x="3515" y="4476"/>
                  </a:lnTo>
                  <a:lnTo>
                    <a:pt x="3673" y="4371"/>
                  </a:lnTo>
                  <a:lnTo>
                    <a:pt x="3831" y="4265"/>
                  </a:lnTo>
                  <a:lnTo>
                    <a:pt x="3989" y="4134"/>
                  </a:lnTo>
                  <a:lnTo>
                    <a:pt x="4120" y="4002"/>
                  </a:lnTo>
                  <a:lnTo>
                    <a:pt x="4239" y="3857"/>
                  </a:lnTo>
                  <a:lnTo>
                    <a:pt x="4357" y="3699"/>
                  </a:lnTo>
                  <a:lnTo>
                    <a:pt x="4463" y="3528"/>
                  </a:lnTo>
                  <a:lnTo>
                    <a:pt x="4542" y="3357"/>
                  </a:lnTo>
                  <a:lnTo>
                    <a:pt x="4621" y="3173"/>
                  </a:lnTo>
                  <a:lnTo>
                    <a:pt x="4673" y="2988"/>
                  </a:lnTo>
                  <a:lnTo>
                    <a:pt x="4713" y="2791"/>
                  </a:lnTo>
                  <a:lnTo>
                    <a:pt x="4739" y="2593"/>
                  </a:lnTo>
                  <a:lnTo>
                    <a:pt x="4752" y="2383"/>
                  </a:lnTo>
                  <a:lnTo>
                    <a:pt x="4739" y="2146"/>
                  </a:lnTo>
                  <a:lnTo>
                    <a:pt x="4700" y="1909"/>
                  </a:lnTo>
                  <a:lnTo>
                    <a:pt x="4647" y="1672"/>
                  </a:lnTo>
                  <a:lnTo>
                    <a:pt x="4568" y="1461"/>
                  </a:lnTo>
                  <a:lnTo>
                    <a:pt x="4463" y="1251"/>
                  </a:lnTo>
                  <a:lnTo>
                    <a:pt x="4344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699" y="408"/>
                  </a:lnTo>
                  <a:lnTo>
                    <a:pt x="3502" y="290"/>
                  </a:lnTo>
                  <a:lnTo>
                    <a:pt x="3304" y="198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2939550" y="694875"/>
              <a:ext cx="1050800" cy="1344350"/>
            </a:xfrm>
            <a:custGeom>
              <a:avLst/>
              <a:gdLst/>
              <a:ahLst/>
              <a:cxnLst/>
              <a:rect l="l" t="t" r="r" b="b"/>
              <a:pathLst>
                <a:path w="42032" h="53774" extrusionOk="0">
                  <a:moveTo>
                    <a:pt x="39649" y="1173"/>
                  </a:moveTo>
                  <a:lnTo>
                    <a:pt x="39767" y="1186"/>
                  </a:lnTo>
                  <a:lnTo>
                    <a:pt x="39886" y="1199"/>
                  </a:lnTo>
                  <a:lnTo>
                    <a:pt x="40004" y="1238"/>
                  </a:lnTo>
                  <a:lnTo>
                    <a:pt x="40123" y="1278"/>
                  </a:lnTo>
                  <a:lnTo>
                    <a:pt x="40228" y="1317"/>
                  </a:lnTo>
                  <a:lnTo>
                    <a:pt x="40320" y="1383"/>
                  </a:lnTo>
                  <a:lnTo>
                    <a:pt x="40412" y="1449"/>
                  </a:lnTo>
                  <a:lnTo>
                    <a:pt x="40491" y="1528"/>
                  </a:lnTo>
                  <a:lnTo>
                    <a:pt x="40570" y="1620"/>
                  </a:lnTo>
                  <a:lnTo>
                    <a:pt x="40649" y="1712"/>
                  </a:lnTo>
                  <a:lnTo>
                    <a:pt x="40702" y="1804"/>
                  </a:lnTo>
                  <a:lnTo>
                    <a:pt x="40755" y="1910"/>
                  </a:lnTo>
                  <a:lnTo>
                    <a:pt x="40794" y="2015"/>
                  </a:lnTo>
                  <a:lnTo>
                    <a:pt x="40821" y="2133"/>
                  </a:lnTo>
                  <a:lnTo>
                    <a:pt x="40847" y="2252"/>
                  </a:lnTo>
                  <a:lnTo>
                    <a:pt x="40847" y="2370"/>
                  </a:lnTo>
                  <a:lnTo>
                    <a:pt x="40847" y="2502"/>
                  </a:lnTo>
                  <a:lnTo>
                    <a:pt x="40821" y="2620"/>
                  </a:lnTo>
                  <a:lnTo>
                    <a:pt x="40794" y="2726"/>
                  </a:lnTo>
                  <a:lnTo>
                    <a:pt x="40755" y="2844"/>
                  </a:lnTo>
                  <a:lnTo>
                    <a:pt x="40702" y="2950"/>
                  </a:lnTo>
                  <a:lnTo>
                    <a:pt x="40649" y="3042"/>
                  </a:lnTo>
                  <a:lnTo>
                    <a:pt x="40570" y="3134"/>
                  </a:lnTo>
                  <a:lnTo>
                    <a:pt x="40491" y="3226"/>
                  </a:lnTo>
                  <a:lnTo>
                    <a:pt x="40412" y="3305"/>
                  </a:lnTo>
                  <a:lnTo>
                    <a:pt x="40320" y="3371"/>
                  </a:lnTo>
                  <a:lnTo>
                    <a:pt x="40228" y="3423"/>
                  </a:lnTo>
                  <a:lnTo>
                    <a:pt x="40123" y="3476"/>
                  </a:lnTo>
                  <a:lnTo>
                    <a:pt x="40004" y="3516"/>
                  </a:lnTo>
                  <a:lnTo>
                    <a:pt x="39886" y="3555"/>
                  </a:lnTo>
                  <a:lnTo>
                    <a:pt x="39767" y="3568"/>
                  </a:lnTo>
                  <a:lnTo>
                    <a:pt x="39531" y="3568"/>
                  </a:lnTo>
                  <a:lnTo>
                    <a:pt x="39412" y="3555"/>
                  </a:lnTo>
                  <a:lnTo>
                    <a:pt x="39294" y="3516"/>
                  </a:lnTo>
                  <a:lnTo>
                    <a:pt x="39188" y="3476"/>
                  </a:lnTo>
                  <a:lnTo>
                    <a:pt x="39083" y="3423"/>
                  </a:lnTo>
                  <a:lnTo>
                    <a:pt x="38978" y="3371"/>
                  </a:lnTo>
                  <a:lnTo>
                    <a:pt x="38886" y="3305"/>
                  </a:lnTo>
                  <a:lnTo>
                    <a:pt x="38807" y="3226"/>
                  </a:lnTo>
                  <a:lnTo>
                    <a:pt x="38728" y="3134"/>
                  </a:lnTo>
                  <a:lnTo>
                    <a:pt x="38662" y="3042"/>
                  </a:lnTo>
                  <a:lnTo>
                    <a:pt x="38596" y="2950"/>
                  </a:lnTo>
                  <a:lnTo>
                    <a:pt x="38543" y="2844"/>
                  </a:lnTo>
                  <a:lnTo>
                    <a:pt x="38504" y="2726"/>
                  </a:lnTo>
                  <a:lnTo>
                    <a:pt x="38477" y="2620"/>
                  </a:lnTo>
                  <a:lnTo>
                    <a:pt x="38464" y="2502"/>
                  </a:lnTo>
                  <a:lnTo>
                    <a:pt x="38451" y="2370"/>
                  </a:lnTo>
                  <a:lnTo>
                    <a:pt x="38464" y="2252"/>
                  </a:lnTo>
                  <a:lnTo>
                    <a:pt x="38477" y="2133"/>
                  </a:lnTo>
                  <a:lnTo>
                    <a:pt x="38504" y="2015"/>
                  </a:lnTo>
                  <a:lnTo>
                    <a:pt x="38543" y="1910"/>
                  </a:lnTo>
                  <a:lnTo>
                    <a:pt x="38596" y="1804"/>
                  </a:lnTo>
                  <a:lnTo>
                    <a:pt x="38662" y="1712"/>
                  </a:lnTo>
                  <a:lnTo>
                    <a:pt x="38728" y="1620"/>
                  </a:lnTo>
                  <a:lnTo>
                    <a:pt x="38807" y="1528"/>
                  </a:lnTo>
                  <a:lnTo>
                    <a:pt x="38886" y="1449"/>
                  </a:lnTo>
                  <a:lnTo>
                    <a:pt x="38978" y="1383"/>
                  </a:lnTo>
                  <a:lnTo>
                    <a:pt x="39083" y="1317"/>
                  </a:lnTo>
                  <a:lnTo>
                    <a:pt x="39188" y="1278"/>
                  </a:lnTo>
                  <a:lnTo>
                    <a:pt x="39294" y="1238"/>
                  </a:lnTo>
                  <a:lnTo>
                    <a:pt x="39412" y="1199"/>
                  </a:lnTo>
                  <a:lnTo>
                    <a:pt x="39531" y="1186"/>
                  </a:lnTo>
                  <a:lnTo>
                    <a:pt x="39649" y="1173"/>
                  </a:lnTo>
                  <a:close/>
                  <a:moveTo>
                    <a:pt x="39649" y="1"/>
                  </a:moveTo>
                  <a:lnTo>
                    <a:pt x="39412" y="14"/>
                  </a:lnTo>
                  <a:lnTo>
                    <a:pt x="39175" y="40"/>
                  </a:lnTo>
                  <a:lnTo>
                    <a:pt x="38951" y="106"/>
                  </a:lnTo>
                  <a:lnTo>
                    <a:pt x="38728" y="185"/>
                  </a:lnTo>
                  <a:lnTo>
                    <a:pt x="38517" y="291"/>
                  </a:lnTo>
                  <a:lnTo>
                    <a:pt x="38319" y="409"/>
                  </a:lnTo>
                  <a:lnTo>
                    <a:pt x="38135" y="541"/>
                  </a:lnTo>
                  <a:lnTo>
                    <a:pt x="37964" y="699"/>
                  </a:lnTo>
                  <a:lnTo>
                    <a:pt x="37819" y="870"/>
                  </a:lnTo>
                  <a:lnTo>
                    <a:pt x="37674" y="1041"/>
                  </a:lnTo>
                  <a:lnTo>
                    <a:pt x="37556" y="1238"/>
                  </a:lnTo>
                  <a:lnTo>
                    <a:pt x="37464" y="1449"/>
                  </a:lnTo>
                  <a:lnTo>
                    <a:pt x="37385" y="1673"/>
                  </a:lnTo>
                  <a:lnTo>
                    <a:pt x="37319" y="1897"/>
                  </a:lnTo>
                  <a:lnTo>
                    <a:pt x="37280" y="2133"/>
                  </a:lnTo>
                  <a:lnTo>
                    <a:pt x="37266" y="2370"/>
                  </a:lnTo>
                  <a:lnTo>
                    <a:pt x="37280" y="2607"/>
                  </a:lnTo>
                  <a:lnTo>
                    <a:pt x="37319" y="2844"/>
                  </a:lnTo>
                  <a:lnTo>
                    <a:pt x="37372" y="3068"/>
                  </a:lnTo>
                  <a:lnTo>
                    <a:pt x="37451" y="3279"/>
                  </a:lnTo>
                  <a:lnTo>
                    <a:pt x="25156" y="12717"/>
                  </a:lnTo>
                  <a:lnTo>
                    <a:pt x="25156" y="41308"/>
                  </a:lnTo>
                  <a:lnTo>
                    <a:pt x="1" y="41308"/>
                  </a:lnTo>
                  <a:lnTo>
                    <a:pt x="1" y="53774"/>
                  </a:lnTo>
                  <a:lnTo>
                    <a:pt x="1185" y="53774"/>
                  </a:lnTo>
                  <a:lnTo>
                    <a:pt x="1185" y="42493"/>
                  </a:lnTo>
                  <a:lnTo>
                    <a:pt x="26328" y="42493"/>
                  </a:lnTo>
                  <a:lnTo>
                    <a:pt x="26328" y="13296"/>
                  </a:lnTo>
                  <a:lnTo>
                    <a:pt x="38162" y="4226"/>
                  </a:lnTo>
                  <a:lnTo>
                    <a:pt x="38319" y="4345"/>
                  </a:lnTo>
                  <a:lnTo>
                    <a:pt x="38491" y="4450"/>
                  </a:lnTo>
                  <a:lnTo>
                    <a:pt x="38662" y="4542"/>
                  </a:lnTo>
                  <a:lnTo>
                    <a:pt x="38846" y="4608"/>
                  </a:lnTo>
                  <a:lnTo>
                    <a:pt x="39043" y="4674"/>
                  </a:lnTo>
                  <a:lnTo>
                    <a:pt x="39241" y="4713"/>
                  </a:lnTo>
                  <a:lnTo>
                    <a:pt x="39438" y="4740"/>
                  </a:lnTo>
                  <a:lnTo>
                    <a:pt x="39649" y="4753"/>
                  </a:lnTo>
                  <a:lnTo>
                    <a:pt x="39899" y="4740"/>
                  </a:lnTo>
                  <a:lnTo>
                    <a:pt x="40136" y="4700"/>
                  </a:lnTo>
                  <a:lnTo>
                    <a:pt x="40360" y="4648"/>
                  </a:lnTo>
                  <a:lnTo>
                    <a:pt x="40570" y="4569"/>
                  </a:lnTo>
                  <a:lnTo>
                    <a:pt x="40781" y="4463"/>
                  </a:lnTo>
                  <a:lnTo>
                    <a:pt x="40979" y="4345"/>
                  </a:lnTo>
                  <a:lnTo>
                    <a:pt x="41163" y="4213"/>
                  </a:lnTo>
                  <a:lnTo>
                    <a:pt x="41334" y="4055"/>
                  </a:lnTo>
                  <a:lnTo>
                    <a:pt x="41492" y="3884"/>
                  </a:lnTo>
                  <a:lnTo>
                    <a:pt x="41624" y="3700"/>
                  </a:lnTo>
                  <a:lnTo>
                    <a:pt x="41742" y="3502"/>
                  </a:lnTo>
                  <a:lnTo>
                    <a:pt x="41847" y="3305"/>
                  </a:lnTo>
                  <a:lnTo>
                    <a:pt x="41926" y="3081"/>
                  </a:lnTo>
                  <a:lnTo>
                    <a:pt x="41979" y="2857"/>
                  </a:lnTo>
                  <a:lnTo>
                    <a:pt x="42018" y="2620"/>
                  </a:lnTo>
                  <a:lnTo>
                    <a:pt x="42032" y="2370"/>
                  </a:lnTo>
                  <a:lnTo>
                    <a:pt x="42018" y="2133"/>
                  </a:lnTo>
                  <a:lnTo>
                    <a:pt x="41979" y="1897"/>
                  </a:lnTo>
                  <a:lnTo>
                    <a:pt x="41926" y="1673"/>
                  </a:lnTo>
                  <a:lnTo>
                    <a:pt x="41847" y="1449"/>
                  </a:lnTo>
                  <a:lnTo>
                    <a:pt x="41742" y="1238"/>
                  </a:lnTo>
                  <a:lnTo>
                    <a:pt x="41624" y="1041"/>
                  </a:lnTo>
                  <a:lnTo>
                    <a:pt x="41492" y="870"/>
                  </a:lnTo>
                  <a:lnTo>
                    <a:pt x="41334" y="699"/>
                  </a:lnTo>
                  <a:lnTo>
                    <a:pt x="41163" y="541"/>
                  </a:lnTo>
                  <a:lnTo>
                    <a:pt x="40979" y="409"/>
                  </a:lnTo>
                  <a:lnTo>
                    <a:pt x="40781" y="291"/>
                  </a:lnTo>
                  <a:lnTo>
                    <a:pt x="40570" y="185"/>
                  </a:lnTo>
                  <a:lnTo>
                    <a:pt x="40360" y="106"/>
                  </a:lnTo>
                  <a:lnTo>
                    <a:pt x="40136" y="40"/>
                  </a:lnTo>
                  <a:lnTo>
                    <a:pt x="39899" y="14"/>
                  </a:lnTo>
                  <a:lnTo>
                    <a:pt x="3964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2970825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1" y="50207"/>
                  </a:lnTo>
                  <a:lnTo>
                    <a:pt x="2620" y="50220"/>
                  </a:lnTo>
                  <a:lnTo>
                    <a:pt x="2738" y="50246"/>
                  </a:lnTo>
                  <a:lnTo>
                    <a:pt x="2843" y="50286"/>
                  </a:lnTo>
                  <a:lnTo>
                    <a:pt x="2949" y="50338"/>
                  </a:lnTo>
                  <a:lnTo>
                    <a:pt x="3054" y="50404"/>
                  </a:lnTo>
                  <a:lnTo>
                    <a:pt x="3146" y="50470"/>
                  </a:lnTo>
                  <a:lnTo>
                    <a:pt x="3225" y="50549"/>
                  </a:lnTo>
                  <a:lnTo>
                    <a:pt x="3304" y="50628"/>
                  </a:lnTo>
                  <a:lnTo>
                    <a:pt x="3383" y="50720"/>
                  </a:lnTo>
                  <a:lnTo>
                    <a:pt x="3436" y="50825"/>
                  </a:lnTo>
                  <a:lnTo>
                    <a:pt x="3488" y="50931"/>
                  </a:lnTo>
                  <a:lnTo>
                    <a:pt x="3528" y="51036"/>
                  </a:lnTo>
                  <a:lnTo>
                    <a:pt x="3554" y="51154"/>
                  </a:lnTo>
                  <a:lnTo>
                    <a:pt x="3581" y="51273"/>
                  </a:lnTo>
                  <a:lnTo>
                    <a:pt x="3581" y="51391"/>
                  </a:lnTo>
                  <a:lnTo>
                    <a:pt x="3581" y="51510"/>
                  </a:lnTo>
                  <a:lnTo>
                    <a:pt x="3554" y="51628"/>
                  </a:lnTo>
                  <a:lnTo>
                    <a:pt x="3528" y="51747"/>
                  </a:lnTo>
                  <a:lnTo>
                    <a:pt x="3488" y="51852"/>
                  </a:lnTo>
                  <a:lnTo>
                    <a:pt x="3436" y="51957"/>
                  </a:lnTo>
                  <a:lnTo>
                    <a:pt x="3383" y="52063"/>
                  </a:lnTo>
                  <a:lnTo>
                    <a:pt x="3304" y="52155"/>
                  </a:lnTo>
                  <a:lnTo>
                    <a:pt x="3225" y="52234"/>
                  </a:lnTo>
                  <a:lnTo>
                    <a:pt x="3146" y="52313"/>
                  </a:lnTo>
                  <a:lnTo>
                    <a:pt x="3054" y="52379"/>
                  </a:lnTo>
                  <a:lnTo>
                    <a:pt x="2949" y="52444"/>
                  </a:lnTo>
                  <a:lnTo>
                    <a:pt x="2843" y="52497"/>
                  </a:lnTo>
                  <a:lnTo>
                    <a:pt x="2738" y="52536"/>
                  </a:lnTo>
                  <a:lnTo>
                    <a:pt x="2620" y="52563"/>
                  </a:lnTo>
                  <a:lnTo>
                    <a:pt x="2501" y="52589"/>
                  </a:lnTo>
                  <a:lnTo>
                    <a:pt x="2264" y="52589"/>
                  </a:lnTo>
                  <a:lnTo>
                    <a:pt x="2146" y="52563"/>
                  </a:lnTo>
                  <a:lnTo>
                    <a:pt x="2027" y="52536"/>
                  </a:lnTo>
                  <a:lnTo>
                    <a:pt x="1922" y="52497"/>
                  </a:lnTo>
                  <a:lnTo>
                    <a:pt x="1817" y="52444"/>
                  </a:lnTo>
                  <a:lnTo>
                    <a:pt x="1711" y="52379"/>
                  </a:lnTo>
                  <a:lnTo>
                    <a:pt x="1619" y="52313"/>
                  </a:lnTo>
                  <a:lnTo>
                    <a:pt x="1540" y="52234"/>
                  </a:lnTo>
                  <a:lnTo>
                    <a:pt x="1461" y="52155"/>
                  </a:lnTo>
                  <a:lnTo>
                    <a:pt x="1395" y="52063"/>
                  </a:lnTo>
                  <a:lnTo>
                    <a:pt x="1330" y="51957"/>
                  </a:lnTo>
                  <a:lnTo>
                    <a:pt x="1277" y="51852"/>
                  </a:lnTo>
                  <a:lnTo>
                    <a:pt x="1237" y="51747"/>
                  </a:lnTo>
                  <a:lnTo>
                    <a:pt x="1211" y="51628"/>
                  </a:lnTo>
                  <a:lnTo>
                    <a:pt x="1198" y="51510"/>
                  </a:lnTo>
                  <a:lnTo>
                    <a:pt x="1185" y="51391"/>
                  </a:lnTo>
                  <a:lnTo>
                    <a:pt x="1198" y="51273"/>
                  </a:lnTo>
                  <a:lnTo>
                    <a:pt x="1211" y="51154"/>
                  </a:lnTo>
                  <a:lnTo>
                    <a:pt x="1237" y="51036"/>
                  </a:lnTo>
                  <a:lnTo>
                    <a:pt x="1277" y="50931"/>
                  </a:lnTo>
                  <a:lnTo>
                    <a:pt x="1330" y="50825"/>
                  </a:lnTo>
                  <a:lnTo>
                    <a:pt x="1395" y="50720"/>
                  </a:lnTo>
                  <a:lnTo>
                    <a:pt x="1461" y="50628"/>
                  </a:lnTo>
                  <a:lnTo>
                    <a:pt x="1540" y="50549"/>
                  </a:lnTo>
                  <a:lnTo>
                    <a:pt x="1619" y="50470"/>
                  </a:lnTo>
                  <a:lnTo>
                    <a:pt x="1711" y="50404"/>
                  </a:lnTo>
                  <a:lnTo>
                    <a:pt x="1817" y="50338"/>
                  </a:lnTo>
                  <a:lnTo>
                    <a:pt x="1922" y="50286"/>
                  </a:lnTo>
                  <a:lnTo>
                    <a:pt x="2027" y="50246"/>
                  </a:lnTo>
                  <a:lnTo>
                    <a:pt x="2146" y="50220"/>
                  </a:lnTo>
                  <a:lnTo>
                    <a:pt x="2264" y="50207"/>
                  </a:lnTo>
                  <a:lnTo>
                    <a:pt x="2383" y="50193"/>
                  </a:lnTo>
                  <a:close/>
                  <a:moveTo>
                    <a:pt x="12032" y="1"/>
                  </a:moveTo>
                  <a:lnTo>
                    <a:pt x="12032" y="31817"/>
                  </a:lnTo>
                  <a:lnTo>
                    <a:pt x="1790" y="41690"/>
                  </a:lnTo>
                  <a:lnTo>
                    <a:pt x="1790" y="49088"/>
                  </a:lnTo>
                  <a:lnTo>
                    <a:pt x="1593" y="49140"/>
                  </a:lnTo>
                  <a:lnTo>
                    <a:pt x="1422" y="49219"/>
                  </a:lnTo>
                  <a:lnTo>
                    <a:pt x="1237" y="49311"/>
                  </a:lnTo>
                  <a:lnTo>
                    <a:pt x="1080" y="49404"/>
                  </a:lnTo>
                  <a:lnTo>
                    <a:pt x="922" y="49522"/>
                  </a:lnTo>
                  <a:lnTo>
                    <a:pt x="777" y="49640"/>
                  </a:lnTo>
                  <a:lnTo>
                    <a:pt x="632" y="49785"/>
                  </a:lnTo>
                  <a:lnTo>
                    <a:pt x="513" y="49930"/>
                  </a:lnTo>
                  <a:lnTo>
                    <a:pt x="395" y="50088"/>
                  </a:lnTo>
                  <a:lnTo>
                    <a:pt x="303" y="50246"/>
                  </a:lnTo>
                  <a:lnTo>
                    <a:pt x="211" y="50417"/>
                  </a:lnTo>
                  <a:lnTo>
                    <a:pt x="145" y="50601"/>
                  </a:lnTo>
                  <a:lnTo>
                    <a:pt x="79" y="50786"/>
                  </a:lnTo>
                  <a:lnTo>
                    <a:pt x="40" y="50983"/>
                  </a:lnTo>
                  <a:lnTo>
                    <a:pt x="13" y="51181"/>
                  </a:lnTo>
                  <a:lnTo>
                    <a:pt x="0" y="51391"/>
                  </a:lnTo>
                  <a:lnTo>
                    <a:pt x="13" y="51641"/>
                  </a:lnTo>
                  <a:lnTo>
                    <a:pt x="53" y="51865"/>
                  </a:lnTo>
                  <a:lnTo>
                    <a:pt x="119" y="52102"/>
                  </a:lnTo>
                  <a:lnTo>
                    <a:pt x="198" y="52313"/>
                  </a:lnTo>
                  <a:lnTo>
                    <a:pt x="290" y="52523"/>
                  </a:lnTo>
                  <a:lnTo>
                    <a:pt x="408" y="52721"/>
                  </a:lnTo>
                  <a:lnTo>
                    <a:pt x="553" y="52905"/>
                  </a:lnTo>
                  <a:lnTo>
                    <a:pt x="698" y="53076"/>
                  </a:lnTo>
                  <a:lnTo>
                    <a:pt x="869" y="53221"/>
                  </a:lnTo>
                  <a:lnTo>
                    <a:pt x="1053" y="53366"/>
                  </a:lnTo>
                  <a:lnTo>
                    <a:pt x="1251" y="53484"/>
                  </a:lnTo>
                  <a:lnTo>
                    <a:pt x="1461" y="53590"/>
                  </a:lnTo>
                  <a:lnTo>
                    <a:pt x="1672" y="53669"/>
                  </a:lnTo>
                  <a:lnTo>
                    <a:pt x="1909" y="53721"/>
                  </a:lnTo>
                  <a:lnTo>
                    <a:pt x="2146" y="53761"/>
                  </a:lnTo>
                  <a:lnTo>
                    <a:pt x="2383" y="53774"/>
                  </a:lnTo>
                  <a:lnTo>
                    <a:pt x="2633" y="53761"/>
                  </a:lnTo>
                  <a:lnTo>
                    <a:pt x="2857" y="53721"/>
                  </a:lnTo>
                  <a:lnTo>
                    <a:pt x="3094" y="53669"/>
                  </a:lnTo>
                  <a:lnTo>
                    <a:pt x="3304" y="53590"/>
                  </a:lnTo>
                  <a:lnTo>
                    <a:pt x="3515" y="53484"/>
                  </a:lnTo>
                  <a:lnTo>
                    <a:pt x="3712" y="53366"/>
                  </a:lnTo>
                  <a:lnTo>
                    <a:pt x="3897" y="53221"/>
                  </a:lnTo>
                  <a:lnTo>
                    <a:pt x="4068" y="53076"/>
                  </a:lnTo>
                  <a:lnTo>
                    <a:pt x="4226" y="52905"/>
                  </a:lnTo>
                  <a:lnTo>
                    <a:pt x="4357" y="52721"/>
                  </a:lnTo>
                  <a:lnTo>
                    <a:pt x="4476" y="52523"/>
                  </a:lnTo>
                  <a:lnTo>
                    <a:pt x="4581" y="52313"/>
                  </a:lnTo>
                  <a:lnTo>
                    <a:pt x="4660" y="52102"/>
                  </a:lnTo>
                  <a:lnTo>
                    <a:pt x="4713" y="51865"/>
                  </a:lnTo>
                  <a:lnTo>
                    <a:pt x="4752" y="51641"/>
                  </a:lnTo>
                  <a:lnTo>
                    <a:pt x="4765" y="51391"/>
                  </a:lnTo>
                  <a:lnTo>
                    <a:pt x="4752" y="51181"/>
                  </a:lnTo>
                  <a:lnTo>
                    <a:pt x="4726" y="50983"/>
                  </a:lnTo>
                  <a:lnTo>
                    <a:pt x="4686" y="50786"/>
                  </a:lnTo>
                  <a:lnTo>
                    <a:pt x="4634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70" y="50075"/>
                  </a:lnTo>
                  <a:lnTo>
                    <a:pt x="4252" y="49917"/>
                  </a:lnTo>
                  <a:lnTo>
                    <a:pt x="4120" y="49772"/>
                  </a:lnTo>
                  <a:lnTo>
                    <a:pt x="3989" y="49640"/>
                  </a:lnTo>
                  <a:lnTo>
                    <a:pt x="3844" y="49509"/>
                  </a:lnTo>
                  <a:lnTo>
                    <a:pt x="3686" y="49404"/>
                  </a:lnTo>
                  <a:lnTo>
                    <a:pt x="3515" y="49298"/>
                  </a:lnTo>
                  <a:lnTo>
                    <a:pt x="3344" y="49219"/>
                  </a:lnTo>
                  <a:lnTo>
                    <a:pt x="3159" y="49140"/>
                  </a:lnTo>
                  <a:lnTo>
                    <a:pt x="2975" y="49088"/>
                  </a:lnTo>
                  <a:lnTo>
                    <a:pt x="2975" y="42203"/>
                  </a:lnTo>
                  <a:lnTo>
                    <a:pt x="13203" y="32317"/>
                  </a:lnTo>
                  <a:lnTo>
                    <a:pt x="1320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2441325" y="3138025"/>
              <a:ext cx="481475" cy="119175"/>
            </a:xfrm>
            <a:custGeom>
              <a:avLst/>
              <a:gdLst/>
              <a:ahLst/>
              <a:cxnLst/>
              <a:rect l="l" t="t" r="r" b="b"/>
              <a:pathLst>
                <a:path w="19259" h="4767" extrusionOk="0">
                  <a:moveTo>
                    <a:pt x="2488" y="1186"/>
                  </a:moveTo>
                  <a:lnTo>
                    <a:pt x="2620" y="1212"/>
                  </a:lnTo>
                  <a:lnTo>
                    <a:pt x="2725" y="1238"/>
                  </a:lnTo>
                  <a:lnTo>
                    <a:pt x="2843" y="1278"/>
                  </a:lnTo>
                  <a:lnTo>
                    <a:pt x="2949" y="1330"/>
                  </a:lnTo>
                  <a:lnTo>
                    <a:pt x="3041" y="1396"/>
                  </a:lnTo>
                  <a:lnTo>
                    <a:pt x="3133" y="1462"/>
                  </a:lnTo>
                  <a:lnTo>
                    <a:pt x="3212" y="1541"/>
                  </a:lnTo>
                  <a:lnTo>
                    <a:pt x="3291" y="1620"/>
                  </a:lnTo>
                  <a:lnTo>
                    <a:pt x="3370" y="1712"/>
                  </a:lnTo>
                  <a:lnTo>
                    <a:pt x="3423" y="1817"/>
                  </a:lnTo>
                  <a:lnTo>
                    <a:pt x="3475" y="1923"/>
                  </a:lnTo>
                  <a:lnTo>
                    <a:pt x="3515" y="2028"/>
                  </a:lnTo>
                  <a:lnTo>
                    <a:pt x="3541" y="2147"/>
                  </a:lnTo>
                  <a:lnTo>
                    <a:pt x="3567" y="2265"/>
                  </a:lnTo>
                  <a:lnTo>
                    <a:pt x="3567" y="2383"/>
                  </a:lnTo>
                  <a:lnTo>
                    <a:pt x="3567" y="2502"/>
                  </a:lnTo>
                  <a:lnTo>
                    <a:pt x="3541" y="2620"/>
                  </a:lnTo>
                  <a:lnTo>
                    <a:pt x="3515" y="2739"/>
                  </a:lnTo>
                  <a:lnTo>
                    <a:pt x="3475" y="2844"/>
                  </a:lnTo>
                  <a:lnTo>
                    <a:pt x="3423" y="2950"/>
                  </a:lnTo>
                  <a:lnTo>
                    <a:pt x="3370" y="3055"/>
                  </a:lnTo>
                  <a:lnTo>
                    <a:pt x="3291" y="3147"/>
                  </a:lnTo>
                  <a:lnTo>
                    <a:pt x="3212" y="3226"/>
                  </a:lnTo>
                  <a:lnTo>
                    <a:pt x="3133" y="3305"/>
                  </a:lnTo>
                  <a:lnTo>
                    <a:pt x="3041" y="3371"/>
                  </a:lnTo>
                  <a:lnTo>
                    <a:pt x="2949" y="3437"/>
                  </a:lnTo>
                  <a:lnTo>
                    <a:pt x="2843" y="3489"/>
                  </a:lnTo>
                  <a:lnTo>
                    <a:pt x="2725" y="3529"/>
                  </a:lnTo>
                  <a:lnTo>
                    <a:pt x="2620" y="3555"/>
                  </a:lnTo>
                  <a:lnTo>
                    <a:pt x="2488" y="3568"/>
                  </a:lnTo>
                  <a:lnTo>
                    <a:pt x="2370" y="3581"/>
                  </a:lnTo>
                  <a:lnTo>
                    <a:pt x="2251" y="3568"/>
                  </a:lnTo>
                  <a:lnTo>
                    <a:pt x="2133" y="3555"/>
                  </a:lnTo>
                  <a:lnTo>
                    <a:pt x="2014" y="3529"/>
                  </a:lnTo>
                  <a:lnTo>
                    <a:pt x="1909" y="3489"/>
                  </a:lnTo>
                  <a:lnTo>
                    <a:pt x="1803" y="3437"/>
                  </a:lnTo>
                  <a:lnTo>
                    <a:pt x="1698" y="3371"/>
                  </a:lnTo>
                  <a:lnTo>
                    <a:pt x="1606" y="3305"/>
                  </a:lnTo>
                  <a:lnTo>
                    <a:pt x="1527" y="3226"/>
                  </a:lnTo>
                  <a:lnTo>
                    <a:pt x="1448" y="3147"/>
                  </a:lnTo>
                  <a:lnTo>
                    <a:pt x="1382" y="3055"/>
                  </a:lnTo>
                  <a:lnTo>
                    <a:pt x="1316" y="2950"/>
                  </a:lnTo>
                  <a:lnTo>
                    <a:pt x="1264" y="2844"/>
                  </a:lnTo>
                  <a:lnTo>
                    <a:pt x="1224" y="2739"/>
                  </a:lnTo>
                  <a:lnTo>
                    <a:pt x="1198" y="2620"/>
                  </a:lnTo>
                  <a:lnTo>
                    <a:pt x="1185" y="2502"/>
                  </a:lnTo>
                  <a:lnTo>
                    <a:pt x="1172" y="2383"/>
                  </a:lnTo>
                  <a:lnTo>
                    <a:pt x="1185" y="2265"/>
                  </a:lnTo>
                  <a:lnTo>
                    <a:pt x="1198" y="2147"/>
                  </a:lnTo>
                  <a:lnTo>
                    <a:pt x="1224" y="2028"/>
                  </a:lnTo>
                  <a:lnTo>
                    <a:pt x="1264" y="1923"/>
                  </a:lnTo>
                  <a:lnTo>
                    <a:pt x="1316" y="1817"/>
                  </a:lnTo>
                  <a:lnTo>
                    <a:pt x="1382" y="1712"/>
                  </a:lnTo>
                  <a:lnTo>
                    <a:pt x="1448" y="1620"/>
                  </a:lnTo>
                  <a:lnTo>
                    <a:pt x="1527" y="1541"/>
                  </a:lnTo>
                  <a:lnTo>
                    <a:pt x="1606" y="1462"/>
                  </a:lnTo>
                  <a:lnTo>
                    <a:pt x="1698" y="1396"/>
                  </a:lnTo>
                  <a:lnTo>
                    <a:pt x="1803" y="1330"/>
                  </a:lnTo>
                  <a:lnTo>
                    <a:pt x="1909" y="1278"/>
                  </a:lnTo>
                  <a:lnTo>
                    <a:pt x="2014" y="1238"/>
                  </a:lnTo>
                  <a:lnTo>
                    <a:pt x="2133" y="1212"/>
                  </a:lnTo>
                  <a:lnTo>
                    <a:pt x="2251" y="1186"/>
                  </a:lnTo>
                  <a:close/>
                  <a:moveTo>
                    <a:pt x="17007" y="1186"/>
                  </a:moveTo>
                  <a:lnTo>
                    <a:pt x="17126" y="1212"/>
                  </a:lnTo>
                  <a:lnTo>
                    <a:pt x="17231" y="1238"/>
                  </a:lnTo>
                  <a:lnTo>
                    <a:pt x="17350" y="1278"/>
                  </a:lnTo>
                  <a:lnTo>
                    <a:pt x="17455" y="1330"/>
                  </a:lnTo>
                  <a:lnTo>
                    <a:pt x="17547" y="1396"/>
                  </a:lnTo>
                  <a:lnTo>
                    <a:pt x="17639" y="1462"/>
                  </a:lnTo>
                  <a:lnTo>
                    <a:pt x="17731" y="1541"/>
                  </a:lnTo>
                  <a:lnTo>
                    <a:pt x="17810" y="1620"/>
                  </a:lnTo>
                  <a:lnTo>
                    <a:pt x="17876" y="1712"/>
                  </a:lnTo>
                  <a:lnTo>
                    <a:pt x="17929" y="1817"/>
                  </a:lnTo>
                  <a:lnTo>
                    <a:pt x="17981" y="1923"/>
                  </a:lnTo>
                  <a:lnTo>
                    <a:pt x="18021" y="2028"/>
                  </a:lnTo>
                  <a:lnTo>
                    <a:pt x="18047" y="2147"/>
                  </a:lnTo>
                  <a:lnTo>
                    <a:pt x="18074" y="2265"/>
                  </a:lnTo>
                  <a:lnTo>
                    <a:pt x="18074" y="2383"/>
                  </a:lnTo>
                  <a:lnTo>
                    <a:pt x="18074" y="2502"/>
                  </a:lnTo>
                  <a:lnTo>
                    <a:pt x="18047" y="2620"/>
                  </a:lnTo>
                  <a:lnTo>
                    <a:pt x="18021" y="2739"/>
                  </a:lnTo>
                  <a:lnTo>
                    <a:pt x="17981" y="2844"/>
                  </a:lnTo>
                  <a:lnTo>
                    <a:pt x="17929" y="2950"/>
                  </a:lnTo>
                  <a:lnTo>
                    <a:pt x="17876" y="3055"/>
                  </a:lnTo>
                  <a:lnTo>
                    <a:pt x="17810" y="3147"/>
                  </a:lnTo>
                  <a:lnTo>
                    <a:pt x="17731" y="3226"/>
                  </a:lnTo>
                  <a:lnTo>
                    <a:pt x="17639" y="3305"/>
                  </a:lnTo>
                  <a:lnTo>
                    <a:pt x="17547" y="3371"/>
                  </a:lnTo>
                  <a:lnTo>
                    <a:pt x="17455" y="3437"/>
                  </a:lnTo>
                  <a:lnTo>
                    <a:pt x="17350" y="3489"/>
                  </a:lnTo>
                  <a:lnTo>
                    <a:pt x="17231" y="3529"/>
                  </a:lnTo>
                  <a:lnTo>
                    <a:pt x="17126" y="3555"/>
                  </a:lnTo>
                  <a:lnTo>
                    <a:pt x="17007" y="3568"/>
                  </a:lnTo>
                  <a:lnTo>
                    <a:pt x="16876" y="3581"/>
                  </a:lnTo>
                  <a:lnTo>
                    <a:pt x="16757" y="3568"/>
                  </a:lnTo>
                  <a:lnTo>
                    <a:pt x="16639" y="3555"/>
                  </a:lnTo>
                  <a:lnTo>
                    <a:pt x="16520" y="3529"/>
                  </a:lnTo>
                  <a:lnTo>
                    <a:pt x="16415" y="3489"/>
                  </a:lnTo>
                  <a:lnTo>
                    <a:pt x="16310" y="3437"/>
                  </a:lnTo>
                  <a:lnTo>
                    <a:pt x="16217" y="3371"/>
                  </a:lnTo>
                  <a:lnTo>
                    <a:pt x="16125" y="3305"/>
                  </a:lnTo>
                  <a:lnTo>
                    <a:pt x="16033" y="3226"/>
                  </a:lnTo>
                  <a:lnTo>
                    <a:pt x="15954" y="3147"/>
                  </a:lnTo>
                  <a:lnTo>
                    <a:pt x="15888" y="3055"/>
                  </a:lnTo>
                  <a:lnTo>
                    <a:pt x="15823" y="2950"/>
                  </a:lnTo>
                  <a:lnTo>
                    <a:pt x="15783" y="2844"/>
                  </a:lnTo>
                  <a:lnTo>
                    <a:pt x="15730" y="2739"/>
                  </a:lnTo>
                  <a:lnTo>
                    <a:pt x="15704" y="2620"/>
                  </a:lnTo>
                  <a:lnTo>
                    <a:pt x="15691" y="2502"/>
                  </a:lnTo>
                  <a:lnTo>
                    <a:pt x="15678" y="2383"/>
                  </a:lnTo>
                  <a:lnTo>
                    <a:pt x="15691" y="2265"/>
                  </a:lnTo>
                  <a:lnTo>
                    <a:pt x="15704" y="2147"/>
                  </a:lnTo>
                  <a:lnTo>
                    <a:pt x="15730" y="2028"/>
                  </a:lnTo>
                  <a:lnTo>
                    <a:pt x="15783" y="1923"/>
                  </a:lnTo>
                  <a:lnTo>
                    <a:pt x="15823" y="1817"/>
                  </a:lnTo>
                  <a:lnTo>
                    <a:pt x="15888" y="1712"/>
                  </a:lnTo>
                  <a:lnTo>
                    <a:pt x="15954" y="1620"/>
                  </a:lnTo>
                  <a:lnTo>
                    <a:pt x="16033" y="1541"/>
                  </a:lnTo>
                  <a:lnTo>
                    <a:pt x="16125" y="1462"/>
                  </a:lnTo>
                  <a:lnTo>
                    <a:pt x="16217" y="1396"/>
                  </a:lnTo>
                  <a:lnTo>
                    <a:pt x="16310" y="1330"/>
                  </a:lnTo>
                  <a:lnTo>
                    <a:pt x="16415" y="1278"/>
                  </a:lnTo>
                  <a:lnTo>
                    <a:pt x="16520" y="1238"/>
                  </a:lnTo>
                  <a:lnTo>
                    <a:pt x="16639" y="1212"/>
                  </a:lnTo>
                  <a:lnTo>
                    <a:pt x="16757" y="1186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54"/>
                  </a:lnTo>
                  <a:lnTo>
                    <a:pt x="1672" y="106"/>
                  </a:lnTo>
                  <a:lnTo>
                    <a:pt x="1448" y="185"/>
                  </a:lnTo>
                  <a:lnTo>
                    <a:pt x="1237" y="290"/>
                  </a:lnTo>
                  <a:lnTo>
                    <a:pt x="1040" y="409"/>
                  </a:lnTo>
                  <a:lnTo>
                    <a:pt x="856" y="554"/>
                  </a:lnTo>
                  <a:lnTo>
                    <a:pt x="698" y="699"/>
                  </a:lnTo>
                  <a:lnTo>
                    <a:pt x="540" y="870"/>
                  </a:lnTo>
                  <a:lnTo>
                    <a:pt x="395" y="1054"/>
                  </a:lnTo>
                  <a:lnTo>
                    <a:pt x="277" y="1251"/>
                  </a:lnTo>
                  <a:lnTo>
                    <a:pt x="184" y="1462"/>
                  </a:lnTo>
                  <a:lnTo>
                    <a:pt x="105" y="1673"/>
                  </a:lnTo>
                  <a:lnTo>
                    <a:pt x="40" y="1910"/>
                  </a:lnTo>
                  <a:lnTo>
                    <a:pt x="0" y="2147"/>
                  </a:lnTo>
                  <a:lnTo>
                    <a:pt x="0" y="2383"/>
                  </a:lnTo>
                  <a:lnTo>
                    <a:pt x="0" y="2620"/>
                  </a:lnTo>
                  <a:lnTo>
                    <a:pt x="40" y="2857"/>
                  </a:lnTo>
                  <a:lnTo>
                    <a:pt x="105" y="3094"/>
                  </a:lnTo>
                  <a:lnTo>
                    <a:pt x="184" y="3305"/>
                  </a:lnTo>
                  <a:lnTo>
                    <a:pt x="277" y="3516"/>
                  </a:lnTo>
                  <a:lnTo>
                    <a:pt x="395" y="3713"/>
                  </a:lnTo>
                  <a:lnTo>
                    <a:pt x="540" y="3897"/>
                  </a:lnTo>
                  <a:lnTo>
                    <a:pt x="698" y="4068"/>
                  </a:lnTo>
                  <a:lnTo>
                    <a:pt x="856" y="4213"/>
                  </a:lnTo>
                  <a:lnTo>
                    <a:pt x="1040" y="4358"/>
                  </a:lnTo>
                  <a:lnTo>
                    <a:pt x="1237" y="4476"/>
                  </a:lnTo>
                  <a:lnTo>
                    <a:pt x="1448" y="4569"/>
                  </a:lnTo>
                  <a:lnTo>
                    <a:pt x="1672" y="4661"/>
                  </a:lnTo>
                  <a:lnTo>
                    <a:pt x="1896" y="4713"/>
                  </a:lnTo>
                  <a:lnTo>
                    <a:pt x="2133" y="4753"/>
                  </a:lnTo>
                  <a:lnTo>
                    <a:pt x="2370" y="4766"/>
                  </a:lnTo>
                  <a:lnTo>
                    <a:pt x="2580" y="4753"/>
                  </a:lnTo>
                  <a:lnTo>
                    <a:pt x="2778" y="4727"/>
                  </a:lnTo>
                  <a:lnTo>
                    <a:pt x="2975" y="4687"/>
                  </a:lnTo>
                  <a:lnTo>
                    <a:pt x="3159" y="4621"/>
                  </a:lnTo>
                  <a:lnTo>
                    <a:pt x="3344" y="4555"/>
                  </a:lnTo>
                  <a:lnTo>
                    <a:pt x="3515" y="4463"/>
                  </a:lnTo>
                  <a:lnTo>
                    <a:pt x="3686" y="4371"/>
                  </a:lnTo>
                  <a:lnTo>
                    <a:pt x="3844" y="4253"/>
                  </a:lnTo>
                  <a:lnTo>
                    <a:pt x="3989" y="4121"/>
                  </a:lnTo>
                  <a:lnTo>
                    <a:pt x="4120" y="3989"/>
                  </a:lnTo>
                  <a:lnTo>
                    <a:pt x="4252" y="3845"/>
                  </a:lnTo>
                  <a:lnTo>
                    <a:pt x="4357" y="3687"/>
                  </a:lnTo>
                  <a:lnTo>
                    <a:pt x="4462" y="3516"/>
                  </a:lnTo>
                  <a:lnTo>
                    <a:pt x="4541" y="3344"/>
                  </a:lnTo>
                  <a:lnTo>
                    <a:pt x="4620" y="3160"/>
                  </a:lnTo>
                  <a:lnTo>
                    <a:pt x="4673" y="2976"/>
                  </a:lnTo>
                  <a:lnTo>
                    <a:pt x="14572" y="2976"/>
                  </a:lnTo>
                  <a:lnTo>
                    <a:pt x="14638" y="3160"/>
                  </a:lnTo>
                  <a:lnTo>
                    <a:pt x="14704" y="3344"/>
                  </a:lnTo>
                  <a:lnTo>
                    <a:pt x="14796" y="3516"/>
                  </a:lnTo>
                  <a:lnTo>
                    <a:pt x="14888" y="3687"/>
                  </a:lnTo>
                  <a:lnTo>
                    <a:pt x="15006" y="3845"/>
                  </a:lnTo>
                  <a:lnTo>
                    <a:pt x="15125" y="3989"/>
                  </a:lnTo>
                  <a:lnTo>
                    <a:pt x="15270" y="4121"/>
                  </a:lnTo>
                  <a:lnTo>
                    <a:pt x="15415" y="4253"/>
                  </a:lnTo>
                  <a:lnTo>
                    <a:pt x="15572" y="4371"/>
                  </a:lnTo>
                  <a:lnTo>
                    <a:pt x="15730" y="4463"/>
                  </a:lnTo>
                  <a:lnTo>
                    <a:pt x="15915" y="4555"/>
                  </a:lnTo>
                  <a:lnTo>
                    <a:pt x="16086" y="4621"/>
                  </a:lnTo>
                  <a:lnTo>
                    <a:pt x="16283" y="4687"/>
                  </a:lnTo>
                  <a:lnTo>
                    <a:pt x="16481" y="4727"/>
                  </a:lnTo>
                  <a:lnTo>
                    <a:pt x="16678" y="4753"/>
                  </a:lnTo>
                  <a:lnTo>
                    <a:pt x="16876" y="4766"/>
                  </a:lnTo>
                  <a:lnTo>
                    <a:pt x="17126" y="4753"/>
                  </a:lnTo>
                  <a:lnTo>
                    <a:pt x="17363" y="4713"/>
                  </a:lnTo>
                  <a:lnTo>
                    <a:pt x="17586" y="4661"/>
                  </a:lnTo>
                  <a:lnTo>
                    <a:pt x="17810" y="4569"/>
                  </a:lnTo>
                  <a:lnTo>
                    <a:pt x="18008" y="4476"/>
                  </a:lnTo>
                  <a:lnTo>
                    <a:pt x="18205" y="4358"/>
                  </a:lnTo>
                  <a:lnTo>
                    <a:pt x="18389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0" y="3713"/>
                  </a:lnTo>
                  <a:lnTo>
                    <a:pt x="18969" y="3516"/>
                  </a:lnTo>
                  <a:lnTo>
                    <a:pt x="19074" y="3305"/>
                  </a:lnTo>
                  <a:lnTo>
                    <a:pt x="19153" y="3094"/>
                  </a:lnTo>
                  <a:lnTo>
                    <a:pt x="19206" y="2857"/>
                  </a:lnTo>
                  <a:lnTo>
                    <a:pt x="19245" y="2620"/>
                  </a:lnTo>
                  <a:lnTo>
                    <a:pt x="19258" y="2383"/>
                  </a:lnTo>
                  <a:lnTo>
                    <a:pt x="19245" y="2147"/>
                  </a:lnTo>
                  <a:lnTo>
                    <a:pt x="19206" y="1910"/>
                  </a:lnTo>
                  <a:lnTo>
                    <a:pt x="19153" y="1673"/>
                  </a:lnTo>
                  <a:lnTo>
                    <a:pt x="19074" y="1462"/>
                  </a:lnTo>
                  <a:lnTo>
                    <a:pt x="18969" y="1251"/>
                  </a:lnTo>
                  <a:lnTo>
                    <a:pt x="18850" y="1054"/>
                  </a:lnTo>
                  <a:lnTo>
                    <a:pt x="18719" y="870"/>
                  </a:lnTo>
                  <a:lnTo>
                    <a:pt x="18561" y="699"/>
                  </a:lnTo>
                  <a:lnTo>
                    <a:pt x="18389" y="554"/>
                  </a:lnTo>
                  <a:lnTo>
                    <a:pt x="18205" y="409"/>
                  </a:lnTo>
                  <a:lnTo>
                    <a:pt x="18008" y="290"/>
                  </a:lnTo>
                  <a:lnTo>
                    <a:pt x="17810" y="185"/>
                  </a:lnTo>
                  <a:lnTo>
                    <a:pt x="17586" y="106"/>
                  </a:lnTo>
                  <a:lnTo>
                    <a:pt x="17363" y="54"/>
                  </a:lnTo>
                  <a:lnTo>
                    <a:pt x="17126" y="14"/>
                  </a:lnTo>
                  <a:lnTo>
                    <a:pt x="16876" y="1"/>
                  </a:lnTo>
                  <a:lnTo>
                    <a:pt x="16678" y="14"/>
                  </a:lnTo>
                  <a:lnTo>
                    <a:pt x="16481" y="40"/>
                  </a:lnTo>
                  <a:lnTo>
                    <a:pt x="16283" y="80"/>
                  </a:lnTo>
                  <a:lnTo>
                    <a:pt x="16086" y="146"/>
                  </a:lnTo>
                  <a:lnTo>
                    <a:pt x="15915" y="212"/>
                  </a:lnTo>
                  <a:lnTo>
                    <a:pt x="15730" y="304"/>
                  </a:lnTo>
                  <a:lnTo>
                    <a:pt x="15572" y="396"/>
                  </a:lnTo>
                  <a:lnTo>
                    <a:pt x="15415" y="514"/>
                  </a:lnTo>
                  <a:lnTo>
                    <a:pt x="15270" y="633"/>
                  </a:lnTo>
                  <a:lnTo>
                    <a:pt x="15125" y="778"/>
                  </a:lnTo>
                  <a:lnTo>
                    <a:pt x="15006" y="922"/>
                  </a:lnTo>
                  <a:lnTo>
                    <a:pt x="14888" y="1080"/>
                  </a:lnTo>
                  <a:lnTo>
                    <a:pt x="14796" y="1251"/>
                  </a:lnTo>
                  <a:lnTo>
                    <a:pt x="14704" y="1423"/>
                  </a:lnTo>
                  <a:lnTo>
                    <a:pt x="14638" y="1607"/>
                  </a:lnTo>
                  <a:lnTo>
                    <a:pt x="14572" y="1791"/>
                  </a:lnTo>
                  <a:lnTo>
                    <a:pt x="4673" y="1791"/>
                  </a:lnTo>
                  <a:lnTo>
                    <a:pt x="4620" y="1607"/>
                  </a:lnTo>
                  <a:lnTo>
                    <a:pt x="4541" y="1423"/>
                  </a:lnTo>
                  <a:lnTo>
                    <a:pt x="4462" y="1251"/>
                  </a:lnTo>
                  <a:lnTo>
                    <a:pt x="4357" y="1080"/>
                  </a:lnTo>
                  <a:lnTo>
                    <a:pt x="4252" y="922"/>
                  </a:lnTo>
                  <a:lnTo>
                    <a:pt x="4120" y="778"/>
                  </a:lnTo>
                  <a:lnTo>
                    <a:pt x="3989" y="633"/>
                  </a:lnTo>
                  <a:lnTo>
                    <a:pt x="3844" y="514"/>
                  </a:lnTo>
                  <a:lnTo>
                    <a:pt x="3686" y="396"/>
                  </a:lnTo>
                  <a:lnTo>
                    <a:pt x="3515" y="304"/>
                  </a:lnTo>
                  <a:lnTo>
                    <a:pt x="3344" y="212"/>
                  </a:lnTo>
                  <a:lnTo>
                    <a:pt x="3159" y="146"/>
                  </a:lnTo>
                  <a:lnTo>
                    <a:pt x="2975" y="80"/>
                  </a:lnTo>
                  <a:lnTo>
                    <a:pt x="2778" y="40"/>
                  </a:lnTo>
                  <a:lnTo>
                    <a:pt x="258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1084150" y="2637825"/>
              <a:ext cx="931350" cy="455800"/>
            </a:xfrm>
            <a:custGeom>
              <a:avLst/>
              <a:gdLst/>
              <a:ahLst/>
              <a:cxnLst/>
              <a:rect l="l" t="t" r="r" b="b"/>
              <a:pathLst>
                <a:path w="37254" h="18232" extrusionOk="0">
                  <a:moveTo>
                    <a:pt x="2489" y="1185"/>
                  </a:moveTo>
                  <a:lnTo>
                    <a:pt x="2620" y="1198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3"/>
                  </a:lnTo>
                  <a:lnTo>
                    <a:pt x="3134" y="1448"/>
                  </a:lnTo>
                  <a:lnTo>
                    <a:pt x="3213" y="1527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09"/>
                  </a:lnTo>
                  <a:lnTo>
                    <a:pt x="3516" y="2014"/>
                  </a:lnTo>
                  <a:lnTo>
                    <a:pt x="3542" y="2133"/>
                  </a:lnTo>
                  <a:lnTo>
                    <a:pt x="3568" y="2251"/>
                  </a:lnTo>
                  <a:lnTo>
                    <a:pt x="3568" y="2370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41"/>
                  </a:lnTo>
                  <a:lnTo>
                    <a:pt x="3292" y="3133"/>
                  </a:lnTo>
                  <a:lnTo>
                    <a:pt x="3213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5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5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33"/>
                  </a:lnTo>
                  <a:lnTo>
                    <a:pt x="1383" y="3041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70"/>
                  </a:lnTo>
                  <a:lnTo>
                    <a:pt x="1186" y="2251"/>
                  </a:lnTo>
                  <a:lnTo>
                    <a:pt x="1199" y="2133"/>
                  </a:lnTo>
                  <a:lnTo>
                    <a:pt x="1225" y="2014"/>
                  </a:lnTo>
                  <a:lnTo>
                    <a:pt x="1265" y="1909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27"/>
                  </a:lnTo>
                  <a:lnTo>
                    <a:pt x="1607" y="1448"/>
                  </a:lnTo>
                  <a:lnTo>
                    <a:pt x="1699" y="1383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198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40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38"/>
                  </a:lnTo>
                  <a:lnTo>
                    <a:pt x="185" y="1448"/>
                  </a:lnTo>
                  <a:lnTo>
                    <a:pt x="106" y="1672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699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4"/>
                  </a:lnTo>
                  <a:lnTo>
                    <a:pt x="1238" y="4463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39"/>
                  </a:lnTo>
                  <a:lnTo>
                    <a:pt x="2370" y="4752"/>
                  </a:lnTo>
                  <a:lnTo>
                    <a:pt x="2528" y="4752"/>
                  </a:lnTo>
                  <a:lnTo>
                    <a:pt x="2686" y="4739"/>
                  </a:lnTo>
                  <a:lnTo>
                    <a:pt x="2844" y="4713"/>
                  </a:lnTo>
                  <a:lnTo>
                    <a:pt x="2989" y="4673"/>
                  </a:lnTo>
                  <a:lnTo>
                    <a:pt x="16547" y="18232"/>
                  </a:lnTo>
                  <a:lnTo>
                    <a:pt x="37254" y="18232"/>
                  </a:lnTo>
                  <a:lnTo>
                    <a:pt x="37254" y="17047"/>
                  </a:lnTo>
                  <a:lnTo>
                    <a:pt x="17034" y="17047"/>
                  </a:lnTo>
                  <a:lnTo>
                    <a:pt x="4055" y="4068"/>
                  </a:lnTo>
                  <a:lnTo>
                    <a:pt x="4200" y="3897"/>
                  </a:lnTo>
                  <a:lnTo>
                    <a:pt x="4345" y="3712"/>
                  </a:lnTo>
                  <a:lnTo>
                    <a:pt x="4463" y="3515"/>
                  </a:lnTo>
                  <a:lnTo>
                    <a:pt x="4569" y="3304"/>
                  </a:lnTo>
                  <a:lnTo>
                    <a:pt x="4648" y="3081"/>
                  </a:lnTo>
                  <a:lnTo>
                    <a:pt x="4700" y="2857"/>
                  </a:lnTo>
                  <a:lnTo>
                    <a:pt x="4740" y="2620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2"/>
                  </a:lnTo>
                  <a:lnTo>
                    <a:pt x="4569" y="1448"/>
                  </a:lnTo>
                  <a:lnTo>
                    <a:pt x="4463" y="1238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1084150" y="2820125"/>
              <a:ext cx="931350" cy="443650"/>
            </a:xfrm>
            <a:custGeom>
              <a:avLst/>
              <a:gdLst/>
              <a:ahLst/>
              <a:cxnLst/>
              <a:rect l="l" t="t" r="r" b="b"/>
              <a:pathLst>
                <a:path w="37254" h="17746" extrusionOk="0">
                  <a:moveTo>
                    <a:pt x="2370" y="1172"/>
                  </a:moveTo>
                  <a:lnTo>
                    <a:pt x="2489" y="1186"/>
                  </a:lnTo>
                  <a:lnTo>
                    <a:pt x="2620" y="1199"/>
                  </a:lnTo>
                  <a:lnTo>
                    <a:pt x="2726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2" y="1383"/>
                  </a:lnTo>
                  <a:lnTo>
                    <a:pt x="3134" y="1449"/>
                  </a:lnTo>
                  <a:lnTo>
                    <a:pt x="3213" y="1528"/>
                  </a:lnTo>
                  <a:lnTo>
                    <a:pt x="3292" y="1620"/>
                  </a:lnTo>
                  <a:lnTo>
                    <a:pt x="3371" y="1712"/>
                  </a:lnTo>
                  <a:lnTo>
                    <a:pt x="3423" y="1804"/>
                  </a:lnTo>
                  <a:lnTo>
                    <a:pt x="3476" y="1910"/>
                  </a:lnTo>
                  <a:lnTo>
                    <a:pt x="3516" y="2015"/>
                  </a:lnTo>
                  <a:lnTo>
                    <a:pt x="3542" y="2133"/>
                  </a:lnTo>
                  <a:lnTo>
                    <a:pt x="3568" y="2252"/>
                  </a:lnTo>
                  <a:lnTo>
                    <a:pt x="3568" y="2370"/>
                  </a:lnTo>
                  <a:lnTo>
                    <a:pt x="3568" y="2502"/>
                  </a:lnTo>
                  <a:lnTo>
                    <a:pt x="3542" y="2620"/>
                  </a:lnTo>
                  <a:lnTo>
                    <a:pt x="3516" y="2726"/>
                  </a:lnTo>
                  <a:lnTo>
                    <a:pt x="3476" y="2844"/>
                  </a:lnTo>
                  <a:lnTo>
                    <a:pt x="3423" y="2950"/>
                  </a:lnTo>
                  <a:lnTo>
                    <a:pt x="3371" y="3042"/>
                  </a:lnTo>
                  <a:lnTo>
                    <a:pt x="3292" y="3134"/>
                  </a:lnTo>
                  <a:lnTo>
                    <a:pt x="3213" y="3226"/>
                  </a:lnTo>
                  <a:lnTo>
                    <a:pt x="3134" y="3305"/>
                  </a:lnTo>
                  <a:lnTo>
                    <a:pt x="3042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26" y="3516"/>
                  </a:lnTo>
                  <a:lnTo>
                    <a:pt x="2620" y="3555"/>
                  </a:lnTo>
                  <a:lnTo>
                    <a:pt x="2489" y="3568"/>
                  </a:lnTo>
                  <a:lnTo>
                    <a:pt x="2252" y="3568"/>
                  </a:lnTo>
                  <a:lnTo>
                    <a:pt x="2133" y="3555"/>
                  </a:lnTo>
                  <a:lnTo>
                    <a:pt x="2015" y="3516"/>
                  </a:lnTo>
                  <a:lnTo>
                    <a:pt x="1910" y="3476"/>
                  </a:lnTo>
                  <a:lnTo>
                    <a:pt x="1804" y="3423"/>
                  </a:lnTo>
                  <a:lnTo>
                    <a:pt x="1699" y="3371"/>
                  </a:lnTo>
                  <a:lnTo>
                    <a:pt x="1607" y="3305"/>
                  </a:lnTo>
                  <a:lnTo>
                    <a:pt x="1528" y="3226"/>
                  </a:lnTo>
                  <a:lnTo>
                    <a:pt x="1449" y="3134"/>
                  </a:lnTo>
                  <a:lnTo>
                    <a:pt x="1383" y="3042"/>
                  </a:lnTo>
                  <a:lnTo>
                    <a:pt x="1317" y="2950"/>
                  </a:lnTo>
                  <a:lnTo>
                    <a:pt x="1265" y="2844"/>
                  </a:lnTo>
                  <a:lnTo>
                    <a:pt x="1225" y="2726"/>
                  </a:lnTo>
                  <a:lnTo>
                    <a:pt x="1199" y="2620"/>
                  </a:lnTo>
                  <a:lnTo>
                    <a:pt x="1186" y="2502"/>
                  </a:lnTo>
                  <a:lnTo>
                    <a:pt x="1172" y="2370"/>
                  </a:lnTo>
                  <a:lnTo>
                    <a:pt x="1186" y="2252"/>
                  </a:lnTo>
                  <a:lnTo>
                    <a:pt x="1199" y="2133"/>
                  </a:lnTo>
                  <a:lnTo>
                    <a:pt x="1225" y="2015"/>
                  </a:lnTo>
                  <a:lnTo>
                    <a:pt x="1265" y="1910"/>
                  </a:lnTo>
                  <a:lnTo>
                    <a:pt x="1317" y="1804"/>
                  </a:lnTo>
                  <a:lnTo>
                    <a:pt x="1383" y="1712"/>
                  </a:lnTo>
                  <a:lnTo>
                    <a:pt x="1449" y="1620"/>
                  </a:lnTo>
                  <a:lnTo>
                    <a:pt x="1528" y="1528"/>
                  </a:lnTo>
                  <a:lnTo>
                    <a:pt x="1607" y="1449"/>
                  </a:lnTo>
                  <a:lnTo>
                    <a:pt x="1699" y="1383"/>
                  </a:lnTo>
                  <a:lnTo>
                    <a:pt x="1804" y="1317"/>
                  </a:lnTo>
                  <a:lnTo>
                    <a:pt x="1910" y="1278"/>
                  </a:lnTo>
                  <a:lnTo>
                    <a:pt x="2015" y="1238"/>
                  </a:lnTo>
                  <a:lnTo>
                    <a:pt x="2133" y="1199"/>
                  </a:lnTo>
                  <a:lnTo>
                    <a:pt x="2252" y="1186"/>
                  </a:lnTo>
                  <a:lnTo>
                    <a:pt x="2370" y="1172"/>
                  </a:lnTo>
                  <a:close/>
                  <a:moveTo>
                    <a:pt x="2370" y="1"/>
                  </a:moveTo>
                  <a:lnTo>
                    <a:pt x="2133" y="14"/>
                  </a:lnTo>
                  <a:lnTo>
                    <a:pt x="1896" y="40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1"/>
                  </a:lnTo>
                  <a:lnTo>
                    <a:pt x="1041" y="409"/>
                  </a:lnTo>
                  <a:lnTo>
                    <a:pt x="856" y="541"/>
                  </a:lnTo>
                  <a:lnTo>
                    <a:pt x="685" y="699"/>
                  </a:lnTo>
                  <a:lnTo>
                    <a:pt x="541" y="870"/>
                  </a:lnTo>
                  <a:lnTo>
                    <a:pt x="396" y="1041"/>
                  </a:lnTo>
                  <a:lnTo>
                    <a:pt x="277" y="1238"/>
                  </a:lnTo>
                  <a:lnTo>
                    <a:pt x="185" y="1449"/>
                  </a:lnTo>
                  <a:lnTo>
                    <a:pt x="106" y="1673"/>
                  </a:lnTo>
                  <a:lnTo>
                    <a:pt x="40" y="1896"/>
                  </a:lnTo>
                  <a:lnTo>
                    <a:pt x="1" y="2133"/>
                  </a:lnTo>
                  <a:lnTo>
                    <a:pt x="1" y="2370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81"/>
                  </a:lnTo>
                  <a:lnTo>
                    <a:pt x="185" y="3305"/>
                  </a:lnTo>
                  <a:lnTo>
                    <a:pt x="277" y="3502"/>
                  </a:lnTo>
                  <a:lnTo>
                    <a:pt x="396" y="3700"/>
                  </a:lnTo>
                  <a:lnTo>
                    <a:pt x="541" y="3884"/>
                  </a:lnTo>
                  <a:lnTo>
                    <a:pt x="685" y="4055"/>
                  </a:lnTo>
                  <a:lnTo>
                    <a:pt x="856" y="4213"/>
                  </a:lnTo>
                  <a:lnTo>
                    <a:pt x="1041" y="4345"/>
                  </a:lnTo>
                  <a:lnTo>
                    <a:pt x="1238" y="4463"/>
                  </a:lnTo>
                  <a:lnTo>
                    <a:pt x="1449" y="4569"/>
                  </a:lnTo>
                  <a:lnTo>
                    <a:pt x="1673" y="4648"/>
                  </a:lnTo>
                  <a:lnTo>
                    <a:pt x="1896" y="4700"/>
                  </a:lnTo>
                  <a:lnTo>
                    <a:pt x="2133" y="4740"/>
                  </a:lnTo>
                  <a:lnTo>
                    <a:pt x="2370" y="4753"/>
                  </a:lnTo>
                  <a:lnTo>
                    <a:pt x="2634" y="4740"/>
                  </a:lnTo>
                  <a:lnTo>
                    <a:pt x="2884" y="4700"/>
                  </a:lnTo>
                  <a:lnTo>
                    <a:pt x="3121" y="4635"/>
                  </a:lnTo>
                  <a:lnTo>
                    <a:pt x="3344" y="4542"/>
                  </a:lnTo>
                  <a:lnTo>
                    <a:pt x="16547" y="17745"/>
                  </a:lnTo>
                  <a:lnTo>
                    <a:pt x="37254" y="17745"/>
                  </a:lnTo>
                  <a:lnTo>
                    <a:pt x="37254" y="16561"/>
                  </a:lnTo>
                  <a:lnTo>
                    <a:pt x="17034" y="16561"/>
                  </a:lnTo>
                  <a:lnTo>
                    <a:pt x="4279" y="3805"/>
                  </a:lnTo>
                  <a:lnTo>
                    <a:pt x="4384" y="3647"/>
                  </a:lnTo>
                  <a:lnTo>
                    <a:pt x="4476" y="3489"/>
                  </a:lnTo>
                  <a:lnTo>
                    <a:pt x="4555" y="3318"/>
                  </a:lnTo>
                  <a:lnTo>
                    <a:pt x="4621" y="3134"/>
                  </a:lnTo>
                  <a:lnTo>
                    <a:pt x="4674" y="2963"/>
                  </a:lnTo>
                  <a:lnTo>
                    <a:pt x="4713" y="2765"/>
                  </a:lnTo>
                  <a:lnTo>
                    <a:pt x="4740" y="2568"/>
                  </a:lnTo>
                  <a:lnTo>
                    <a:pt x="4753" y="2370"/>
                  </a:lnTo>
                  <a:lnTo>
                    <a:pt x="4740" y="2133"/>
                  </a:lnTo>
                  <a:lnTo>
                    <a:pt x="4700" y="1896"/>
                  </a:lnTo>
                  <a:lnTo>
                    <a:pt x="4648" y="1673"/>
                  </a:lnTo>
                  <a:lnTo>
                    <a:pt x="4569" y="1449"/>
                  </a:lnTo>
                  <a:lnTo>
                    <a:pt x="4463" y="1238"/>
                  </a:lnTo>
                  <a:lnTo>
                    <a:pt x="4345" y="1041"/>
                  </a:lnTo>
                  <a:lnTo>
                    <a:pt x="4213" y="870"/>
                  </a:lnTo>
                  <a:lnTo>
                    <a:pt x="4055" y="699"/>
                  </a:lnTo>
                  <a:lnTo>
                    <a:pt x="3884" y="541"/>
                  </a:lnTo>
                  <a:lnTo>
                    <a:pt x="3700" y="409"/>
                  </a:lnTo>
                  <a:lnTo>
                    <a:pt x="3502" y="291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40"/>
                  </a:lnTo>
                  <a:lnTo>
                    <a:pt x="2620" y="14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1084150" y="3024175"/>
              <a:ext cx="931350" cy="434425"/>
            </a:xfrm>
            <a:custGeom>
              <a:avLst/>
              <a:gdLst/>
              <a:ahLst/>
              <a:cxnLst/>
              <a:rect l="l" t="t" r="r" b="b"/>
              <a:pathLst>
                <a:path w="37254" h="17377" extrusionOk="0">
                  <a:moveTo>
                    <a:pt x="2489" y="1185"/>
                  </a:moveTo>
                  <a:lnTo>
                    <a:pt x="2620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2" y="1382"/>
                  </a:lnTo>
                  <a:lnTo>
                    <a:pt x="3134" y="1461"/>
                  </a:lnTo>
                  <a:lnTo>
                    <a:pt x="3213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8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55" y="2528"/>
                  </a:lnTo>
                  <a:lnTo>
                    <a:pt x="3529" y="2673"/>
                  </a:lnTo>
                  <a:lnTo>
                    <a:pt x="3489" y="2804"/>
                  </a:lnTo>
                  <a:lnTo>
                    <a:pt x="3437" y="2936"/>
                  </a:lnTo>
                  <a:lnTo>
                    <a:pt x="2923" y="3436"/>
                  </a:lnTo>
                  <a:lnTo>
                    <a:pt x="2805" y="3502"/>
                  </a:lnTo>
                  <a:lnTo>
                    <a:pt x="2660" y="3541"/>
                  </a:lnTo>
                  <a:lnTo>
                    <a:pt x="2515" y="3568"/>
                  </a:lnTo>
                  <a:lnTo>
                    <a:pt x="2370" y="3581"/>
                  </a:lnTo>
                  <a:lnTo>
                    <a:pt x="2252" y="3568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2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8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82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6" y="53"/>
                  </a:lnTo>
                  <a:lnTo>
                    <a:pt x="1673" y="106"/>
                  </a:lnTo>
                  <a:lnTo>
                    <a:pt x="1449" y="185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6" y="553"/>
                  </a:lnTo>
                  <a:lnTo>
                    <a:pt x="685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33"/>
                  </a:lnTo>
                  <a:lnTo>
                    <a:pt x="1" y="2383"/>
                  </a:lnTo>
                  <a:lnTo>
                    <a:pt x="1" y="2620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85" y="4068"/>
                  </a:lnTo>
                  <a:lnTo>
                    <a:pt x="856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68"/>
                  </a:lnTo>
                  <a:lnTo>
                    <a:pt x="1673" y="4647"/>
                  </a:lnTo>
                  <a:lnTo>
                    <a:pt x="1896" y="4713"/>
                  </a:lnTo>
                  <a:lnTo>
                    <a:pt x="2133" y="4752"/>
                  </a:lnTo>
                  <a:lnTo>
                    <a:pt x="2370" y="4766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73" y="4621"/>
                  </a:lnTo>
                  <a:lnTo>
                    <a:pt x="3318" y="4568"/>
                  </a:lnTo>
                  <a:lnTo>
                    <a:pt x="3450" y="4502"/>
                  </a:lnTo>
                  <a:lnTo>
                    <a:pt x="3595" y="4423"/>
                  </a:lnTo>
                  <a:lnTo>
                    <a:pt x="16547" y="17376"/>
                  </a:lnTo>
                  <a:lnTo>
                    <a:pt x="37254" y="17376"/>
                  </a:lnTo>
                  <a:lnTo>
                    <a:pt x="37254" y="16205"/>
                  </a:lnTo>
                  <a:lnTo>
                    <a:pt x="17034" y="16205"/>
                  </a:lnTo>
                  <a:lnTo>
                    <a:pt x="4424" y="3581"/>
                  </a:lnTo>
                  <a:lnTo>
                    <a:pt x="4503" y="3449"/>
                  </a:lnTo>
                  <a:lnTo>
                    <a:pt x="4569" y="3304"/>
                  </a:lnTo>
                  <a:lnTo>
                    <a:pt x="4621" y="3160"/>
                  </a:lnTo>
                  <a:lnTo>
                    <a:pt x="4661" y="3015"/>
                  </a:lnTo>
                  <a:lnTo>
                    <a:pt x="4700" y="2857"/>
                  </a:lnTo>
                  <a:lnTo>
                    <a:pt x="4727" y="2699"/>
                  </a:lnTo>
                  <a:lnTo>
                    <a:pt x="4740" y="2541"/>
                  </a:lnTo>
                  <a:lnTo>
                    <a:pt x="4753" y="2383"/>
                  </a:lnTo>
                  <a:lnTo>
                    <a:pt x="4740" y="2133"/>
                  </a:lnTo>
                  <a:lnTo>
                    <a:pt x="4700" y="1909"/>
                  </a:lnTo>
                  <a:lnTo>
                    <a:pt x="4648" y="1672"/>
                  </a:lnTo>
                  <a:lnTo>
                    <a:pt x="4569" y="1461"/>
                  </a:lnTo>
                  <a:lnTo>
                    <a:pt x="4463" y="1251"/>
                  </a:lnTo>
                  <a:lnTo>
                    <a:pt x="4345" y="1053"/>
                  </a:lnTo>
                  <a:lnTo>
                    <a:pt x="4213" y="869"/>
                  </a:lnTo>
                  <a:lnTo>
                    <a:pt x="4055" y="698"/>
                  </a:lnTo>
                  <a:lnTo>
                    <a:pt x="3884" y="553"/>
                  </a:lnTo>
                  <a:lnTo>
                    <a:pt x="3700" y="408"/>
                  </a:lnTo>
                  <a:lnTo>
                    <a:pt x="3502" y="290"/>
                  </a:lnTo>
                  <a:lnTo>
                    <a:pt x="3292" y="185"/>
                  </a:lnTo>
                  <a:lnTo>
                    <a:pt x="3081" y="106"/>
                  </a:lnTo>
                  <a:lnTo>
                    <a:pt x="2857" y="53"/>
                  </a:lnTo>
                  <a:lnTo>
                    <a:pt x="2620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1128575" y="3519125"/>
              <a:ext cx="933000" cy="118825"/>
            </a:xfrm>
            <a:custGeom>
              <a:avLst/>
              <a:gdLst/>
              <a:ahLst/>
              <a:cxnLst/>
              <a:rect l="l" t="t" r="r" b="b"/>
              <a:pathLst>
                <a:path w="37320" h="4753" extrusionOk="0">
                  <a:moveTo>
                    <a:pt x="2502" y="1185"/>
                  </a:moveTo>
                  <a:lnTo>
                    <a:pt x="2620" y="1198"/>
                  </a:lnTo>
                  <a:lnTo>
                    <a:pt x="2739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55" y="1382"/>
                  </a:lnTo>
                  <a:lnTo>
                    <a:pt x="3147" y="1448"/>
                  </a:lnTo>
                  <a:lnTo>
                    <a:pt x="3226" y="1527"/>
                  </a:lnTo>
                  <a:lnTo>
                    <a:pt x="3305" y="1619"/>
                  </a:lnTo>
                  <a:lnTo>
                    <a:pt x="3371" y="1712"/>
                  </a:lnTo>
                  <a:lnTo>
                    <a:pt x="3437" y="1804"/>
                  </a:lnTo>
                  <a:lnTo>
                    <a:pt x="3489" y="1909"/>
                  </a:lnTo>
                  <a:lnTo>
                    <a:pt x="3529" y="2014"/>
                  </a:lnTo>
                  <a:lnTo>
                    <a:pt x="3555" y="2133"/>
                  </a:lnTo>
                  <a:lnTo>
                    <a:pt x="3581" y="2251"/>
                  </a:lnTo>
                  <a:lnTo>
                    <a:pt x="3581" y="2370"/>
                  </a:lnTo>
                  <a:lnTo>
                    <a:pt x="3581" y="2501"/>
                  </a:lnTo>
                  <a:lnTo>
                    <a:pt x="3555" y="2620"/>
                  </a:lnTo>
                  <a:lnTo>
                    <a:pt x="3529" y="2725"/>
                  </a:lnTo>
                  <a:lnTo>
                    <a:pt x="3489" y="2844"/>
                  </a:lnTo>
                  <a:lnTo>
                    <a:pt x="3437" y="2949"/>
                  </a:lnTo>
                  <a:lnTo>
                    <a:pt x="3371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47" y="3304"/>
                  </a:lnTo>
                  <a:lnTo>
                    <a:pt x="3055" y="3370"/>
                  </a:lnTo>
                  <a:lnTo>
                    <a:pt x="2950" y="3423"/>
                  </a:lnTo>
                  <a:lnTo>
                    <a:pt x="2844" y="3475"/>
                  </a:lnTo>
                  <a:lnTo>
                    <a:pt x="2739" y="3515"/>
                  </a:lnTo>
                  <a:lnTo>
                    <a:pt x="2620" y="3554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7" y="3554"/>
                  </a:lnTo>
                  <a:lnTo>
                    <a:pt x="2028" y="3515"/>
                  </a:lnTo>
                  <a:lnTo>
                    <a:pt x="1923" y="3475"/>
                  </a:lnTo>
                  <a:lnTo>
                    <a:pt x="1818" y="3423"/>
                  </a:lnTo>
                  <a:lnTo>
                    <a:pt x="1712" y="3370"/>
                  </a:lnTo>
                  <a:lnTo>
                    <a:pt x="1620" y="3304"/>
                  </a:lnTo>
                  <a:lnTo>
                    <a:pt x="1541" y="3225"/>
                  </a:lnTo>
                  <a:lnTo>
                    <a:pt x="1462" y="3133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8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9" y="2501"/>
                  </a:lnTo>
                  <a:lnTo>
                    <a:pt x="1186" y="2370"/>
                  </a:lnTo>
                  <a:lnTo>
                    <a:pt x="1199" y="2251"/>
                  </a:lnTo>
                  <a:lnTo>
                    <a:pt x="1212" y="2133"/>
                  </a:lnTo>
                  <a:lnTo>
                    <a:pt x="1238" y="2014"/>
                  </a:lnTo>
                  <a:lnTo>
                    <a:pt x="1278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19"/>
                  </a:lnTo>
                  <a:lnTo>
                    <a:pt x="1541" y="1527"/>
                  </a:lnTo>
                  <a:lnTo>
                    <a:pt x="1620" y="1448"/>
                  </a:lnTo>
                  <a:lnTo>
                    <a:pt x="1712" y="1382"/>
                  </a:lnTo>
                  <a:lnTo>
                    <a:pt x="1818" y="1330"/>
                  </a:lnTo>
                  <a:lnTo>
                    <a:pt x="1923" y="1277"/>
                  </a:lnTo>
                  <a:lnTo>
                    <a:pt x="2028" y="1238"/>
                  </a:lnTo>
                  <a:lnTo>
                    <a:pt x="2147" y="1198"/>
                  </a:lnTo>
                  <a:lnTo>
                    <a:pt x="2265" y="1185"/>
                  </a:lnTo>
                  <a:close/>
                  <a:moveTo>
                    <a:pt x="2384" y="0"/>
                  </a:moveTo>
                  <a:lnTo>
                    <a:pt x="2147" y="13"/>
                  </a:lnTo>
                  <a:lnTo>
                    <a:pt x="1910" y="40"/>
                  </a:lnTo>
                  <a:lnTo>
                    <a:pt x="1673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8"/>
                  </a:lnTo>
                  <a:lnTo>
                    <a:pt x="870" y="540"/>
                  </a:lnTo>
                  <a:lnTo>
                    <a:pt x="699" y="698"/>
                  </a:lnTo>
                  <a:lnTo>
                    <a:pt x="554" y="869"/>
                  </a:lnTo>
                  <a:lnTo>
                    <a:pt x="409" y="1053"/>
                  </a:lnTo>
                  <a:lnTo>
                    <a:pt x="291" y="1238"/>
                  </a:lnTo>
                  <a:lnTo>
                    <a:pt x="198" y="1448"/>
                  </a:lnTo>
                  <a:lnTo>
                    <a:pt x="106" y="1672"/>
                  </a:lnTo>
                  <a:lnTo>
                    <a:pt x="54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4" y="2857"/>
                  </a:lnTo>
                  <a:lnTo>
                    <a:pt x="106" y="3081"/>
                  </a:lnTo>
                  <a:lnTo>
                    <a:pt x="198" y="3304"/>
                  </a:lnTo>
                  <a:lnTo>
                    <a:pt x="291" y="3515"/>
                  </a:lnTo>
                  <a:lnTo>
                    <a:pt x="409" y="3699"/>
                  </a:lnTo>
                  <a:lnTo>
                    <a:pt x="554" y="3883"/>
                  </a:lnTo>
                  <a:lnTo>
                    <a:pt x="699" y="4055"/>
                  </a:lnTo>
                  <a:lnTo>
                    <a:pt x="870" y="4213"/>
                  </a:lnTo>
                  <a:lnTo>
                    <a:pt x="1054" y="4344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3" y="4647"/>
                  </a:lnTo>
                  <a:lnTo>
                    <a:pt x="1910" y="4700"/>
                  </a:lnTo>
                  <a:lnTo>
                    <a:pt x="2147" y="4739"/>
                  </a:lnTo>
                  <a:lnTo>
                    <a:pt x="2384" y="4752"/>
                  </a:lnTo>
                  <a:lnTo>
                    <a:pt x="2594" y="4752"/>
                  </a:lnTo>
                  <a:lnTo>
                    <a:pt x="2792" y="4726"/>
                  </a:lnTo>
                  <a:lnTo>
                    <a:pt x="2989" y="4673"/>
                  </a:lnTo>
                  <a:lnTo>
                    <a:pt x="3173" y="4621"/>
                  </a:lnTo>
                  <a:lnTo>
                    <a:pt x="3358" y="4542"/>
                  </a:lnTo>
                  <a:lnTo>
                    <a:pt x="3529" y="4463"/>
                  </a:lnTo>
                  <a:lnTo>
                    <a:pt x="3700" y="4357"/>
                  </a:lnTo>
                  <a:lnTo>
                    <a:pt x="3858" y="4252"/>
                  </a:lnTo>
                  <a:lnTo>
                    <a:pt x="4003" y="4120"/>
                  </a:lnTo>
                  <a:lnTo>
                    <a:pt x="4134" y="3989"/>
                  </a:lnTo>
                  <a:lnTo>
                    <a:pt x="4266" y="3831"/>
                  </a:lnTo>
                  <a:lnTo>
                    <a:pt x="4371" y="3673"/>
                  </a:lnTo>
                  <a:lnTo>
                    <a:pt x="4477" y="3515"/>
                  </a:lnTo>
                  <a:lnTo>
                    <a:pt x="4556" y="3344"/>
                  </a:lnTo>
                  <a:lnTo>
                    <a:pt x="4634" y="3159"/>
                  </a:lnTo>
                  <a:lnTo>
                    <a:pt x="4687" y="2962"/>
                  </a:lnTo>
                  <a:lnTo>
                    <a:pt x="37319" y="2962"/>
                  </a:lnTo>
                  <a:lnTo>
                    <a:pt x="37319" y="1790"/>
                  </a:lnTo>
                  <a:lnTo>
                    <a:pt x="4687" y="1790"/>
                  </a:lnTo>
                  <a:lnTo>
                    <a:pt x="4634" y="1593"/>
                  </a:lnTo>
                  <a:lnTo>
                    <a:pt x="4556" y="1409"/>
                  </a:lnTo>
                  <a:lnTo>
                    <a:pt x="4477" y="1238"/>
                  </a:lnTo>
                  <a:lnTo>
                    <a:pt x="4371" y="1067"/>
                  </a:lnTo>
                  <a:lnTo>
                    <a:pt x="4266" y="922"/>
                  </a:lnTo>
                  <a:lnTo>
                    <a:pt x="4134" y="764"/>
                  </a:lnTo>
                  <a:lnTo>
                    <a:pt x="4003" y="632"/>
                  </a:lnTo>
                  <a:lnTo>
                    <a:pt x="3858" y="500"/>
                  </a:lnTo>
                  <a:lnTo>
                    <a:pt x="3700" y="395"/>
                  </a:lnTo>
                  <a:lnTo>
                    <a:pt x="3529" y="290"/>
                  </a:lnTo>
                  <a:lnTo>
                    <a:pt x="3358" y="211"/>
                  </a:lnTo>
                  <a:lnTo>
                    <a:pt x="3173" y="132"/>
                  </a:lnTo>
                  <a:lnTo>
                    <a:pt x="2989" y="79"/>
                  </a:lnTo>
                  <a:lnTo>
                    <a:pt x="2792" y="27"/>
                  </a:lnTo>
                  <a:lnTo>
                    <a:pt x="259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1294775" y="3652725"/>
              <a:ext cx="766800" cy="118825"/>
            </a:xfrm>
            <a:custGeom>
              <a:avLst/>
              <a:gdLst/>
              <a:ahLst/>
              <a:cxnLst/>
              <a:rect l="l" t="t" r="r" b="b"/>
              <a:pathLst>
                <a:path w="30672" h="4753" extrusionOk="0">
                  <a:moveTo>
                    <a:pt x="2383" y="1172"/>
                  </a:moveTo>
                  <a:lnTo>
                    <a:pt x="2502" y="1185"/>
                  </a:lnTo>
                  <a:lnTo>
                    <a:pt x="2620" y="1199"/>
                  </a:lnTo>
                  <a:lnTo>
                    <a:pt x="2739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54" y="1383"/>
                  </a:lnTo>
                  <a:lnTo>
                    <a:pt x="3147" y="1449"/>
                  </a:lnTo>
                  <a:lnTo>
                    <a:pt x="3226" y="1528"/>
                  </a:lnTo>
                  <a:lnTo>
                    <a:pt x="3305" y="1620"/>
                  </a:lnTo>
                  <a:lnTo>
                    <a:pt x="3370" y="1712"/>
                  </a:lnTo>
                  <a:lnTo>
                    <a:pt x="3436" y="1804"/>
                  </a:lnTo>
                  <a:lnTo>
                    <a:pt x="3489" y="1909"/>
                  </a:lnTo>
                  <a:lnTo>
                    <a:pt x="3528" y="2015"/>
                  </a:lnTo>
                  <a:lnTo>
                    <a:pt x="3555" y="2133"/>
                  </a:lnTo>
                  <a:lnTo>
                    <a:pt x="3581" y="2252"/>
                  </a:lnTo>
                  <a:lnTo>
                    <a:pt x="3581" y="2370"/>
                  </a:lnTo>
                  <a:lnTo>
                    <a:pt x="3581" y="2502"/>
                  </a:lnTo>
                  <a:lnTo>
                    <a:pt x="3555" y="2620"/>
                  </a:lnTo>
                  <a:lnTo>
                    <a:pt x="3528" y="2725"/>
                  </a:lnTo>
                  <a:lnTo>
                    <a:pt x="3489" y="2844"/>
                  </a:lnTo>
                  <a:lnTo>
                    <a:pt x="3436" y="2949"/>
                  </a:lnTo>
                  <a:lnTo>
                    <a:pt x="3370" y="3041"/>
                  </a:lnTo>
                  <a:lnTo>
                    <a:pt x="3305" y="3134"/>
                  </a:lnTo>
                  <a:lnTo>
                    <a:pt x="3226" y="3226"/>
                  </a:lnTo>
                  <a:lnTo>
                    <a:pt x="3147" y="3305"/>
                  </a:lnTo>
                  <a:lnTo>
                    <a:pt x="3054" y="3371"/>
                  </a:lnTo>
                  <a:lnTo>
                    <a:pt x="2949" y="3423"/>
                  </a:lnTo>
                  <a:lnTo>
                    <a:pt x="2844" y="3476"/>
                  </a:lnTo>
                  <a:lnTo>
                    <a:pt x="2739" y="3515"/>
                  </a:lnTo>
                  <a:lnTo>
                    <a:pt x="2620" y="3542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2"/>
                  </a:lnTo>
                  <a:lnTo>
                    <a:pt x="2028" y="3515"/>
                  </a:lnTo>
                  <a:lnTo>
                    <a:pt x="1922" y="3476"/>
                  </a:lnTo>
                  <a:lnTo>
                    <a:pt x="1817" y="3423"/>
                  </a:lnTo>
                  <a:lnTo>
                    <a:pt x="1712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96" y="3041"/>
                  </a:lnTo>
                  <a:lnTo>
                    <a:pt x="1330" y="2949"/>
                  </a:lnTo>
                  <a:lnTo>
                    <a:pt x="1277" y="2844"/>
                  </a:lnTo>
                  <a:lnTo>
                    <a:pt x="1238" y="2725"/>
                  </a:lnTo>
                  <a:lnTo>
                    <a:pt x="1212" y="2620"/>
                  </a:lnTo>
                  <a:lnTo>
                    <a:pt x="1198" y="2502"/>
                  </a:lnTo>
                  <a:lnTo>
                    <a:pt x="1185" y="2370"/>
                  </a:lnTo>
                  <a:lnTo>
                    <a:pt x="1198" y="2252"/>
                  </a:lnTo>
                  <a:lnTo>
                    <a:pt x="1212" y="2133"/>
                  </a:lnTo>
                  <a:lnTo>
                    <a:pt x="1238" y="2015"/>
                  </a:lnTo>
                  <a:lnTo>
                    <a:pt x="1277" y="1909"/>
                  </a:lnTo>
                  <a:lnTo>
                    <a:pt x="1330" y="1804"/>
                  </a:lnTo>
                  <a:lnTo>
                    <a:pt x="1396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12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lnTo>
                    <a:pt x="2383" y="1172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72" y="106"/>
                  </a:lnTo>
                  <a:lnTo>
                    <a:pt x="1462" y="185"/>
                  </a:lnTo>
                  <a:lnTo>
                    <a:pt x="1251" y="290"/>
                  </a:lnTo>
                  <a:lnTo>
                    <a:pt x="1054" y="409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53" y="869"/>
                  </a:lnTo>
                  <a:lnTo>
                    <a:pt x="409" y="1041"/>
                  </a:lnTo>
                  <a:lnTo>
                    <a:pt x="290" y="1238"/>
                  </a:lnTo>
                  <a:lnTo>
                    <a:pt x="198" y="1449"/>
                  </a:lnTo>
                  <a:lnTo>
                    <a:pt x="119" y="1672"/>
                  </a:lnTo>
                  <a:lnTo>
                    <a:pt x="53" y="1896"/>
                  </a:lnTo>
                  <a:lnTo>
                    <a:pt x="14" y="2133"/>
                  </a:lnTo>
                  <a:lnTo>
                    <a:pt x="1" y="2370"/>
                  </a:lnTo>
                  <a:lnTo>
                    <a:pt x="14" y="2620"/>
                  </a:lnTo>
                  <a:lnTo>
                    <a:pt x="53" y="2857"/>
                  </a:lnTo>
                  <a:lnTo>
                    <a:pt x="119" y="3081"/>
                  </a:lnTo>
                  <a:lnTo>
                    <a:pt x="198" y="3305"/>
                  </a:lnTo>
                  <a:lnTo>
                    <a:pt x="290" y="3502"/>
                  </a:lnTo>
                  <a:lnTo>
                    <a:pt x="409" y="3700"/>
                  </a:lnTo>
                  <a:lnTo>
                    <a:pt x="553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54" y="4345"/>
                  </a:lnTo>
                  <a:lnTo>
                    <a:pt x="1251" y="4463"/>
                  </a:lnTo>
                  <a:lnTo>
                    <a:pt x="1462" y="4568"/>
                  </a:lnTo>
                  <a:lnTo>
                    <a:pt x="1672" y="4647"/>
                  </a:lnTo>
                  <a:lnTo>
                    <a:pt x="1909" y="4700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94" y="4740"/>
                  </a:lnTo>
                  <a:lnTo>
                    <a:pt x="2791" y="4713"/>
                  </a:lnTo>
                  <a:lnTo>
                    <a:pt x="2989" y="4674"/>
                  </a:lnTo>
                  <a:lnTo>
                    <a:pt x="3173" y="4621"/>
                  </a:lnTo>
                  <a:lnTo>
                    <a:pt x="3357" y="4542"/>
                  </a:lnTo>
                  <a:lnTo>
                    <a:pt x="3528" y="4463"/>
                  </a:lnTo>
                  <a:lnTo>
                    <a:pt x="3699" y="4358"/>
                  </a:lnTo>
                  <a:lnTo>
                    <a:pt x="3857" y="4239"/>
                  </a:lnTo>
                  <a:lnTo>
                    <a:pt x="4002" y="4121"/>
                  </a:lnTo>
                  <a:lnTo>
                    <a:pt x="4134" y="3989"/>
                  </a:lnTo>
                  <a:lnTo>
                    <a:pt x="4265" y="3831"/>
                  </a:lnTo>
                  <a:lnTo>
                    <a:pt x="4371" y="3673"/>
                  </a:lnTo>
                  <a:lnTo>
                    <a:pt x="4476" y="3515"/>
                  </a:lnTo>
                  <a:lnTo>
                    <a:pt x="4555" y="3331"/>
                  </a:lnTo>
                  <a:lnTo>
                    <a:pt x="4634" y="3160"/>
                  </a:lnTo>
                  <a:lnTo>
                    <a:pt x="4687" y="2962"/>
                  </a:lnTo>
                  <a:lnTo>
                    <a:pt x="30671" y="2962"/>
                  </a:lnTo>
                  <a:lnTo>
                    <a:pt x="30671" y="1791"/>
                  </a:lnTo>
                  <a:lnTo>
                    <a:pt x="4687" y="1791"/>
                  </a:lnTo>
                  <a:lnTo>
                    <a:pt x="4634" y="1593"/>
                  </a:lnTo>
                  <a:lnTo>
                    <a:pt x="4555" y="1409"/>
                  </a:lnTo>
                  <a:lnTo>
                    <a:pt x="4476" y="1238"/>
                  </a:lnTo>
                  <a:lnTo>
                    <a:pt x="4371" y="1067"/>
                  </a:lnTo>
                  <a:lnTo>
                    <a:pt x="4265" y="909"/>
                  </a:lnTo>
                  <a:lnTo>
                    <a:pt x="4134" y="764"/>
                  </a:lnTo>
                  <a:lnTo>
                    <a:pt x="4002" y="632"/>
                  </a:lnTo>
                  <a:lnTo>
                    <a:pt x="3857" y="501"/>
                  </a:lnTo>
                  <a:lnTo>
                    <a:pt x="3699" y="396"/>
                  </a:lnTo>
                  <a:lnTo>
                    <a:pt x="3528" y="290"/>
                  </a:lnTo>
                  <a:lnTo>
                    <a:pt x="3357" y="198"/>
                  </a:lnTo>
                  <a:lnTo>
                    <a:pt x="3173" y="132"/>
                  </a:lnTo>
                  <a:lnTo>
                    <a:pt x="2989" y="80"/>
                  </a:lnTo>
                  <a:lnTo>
                    <a:pt x="2791" y="27"/>
                  </a:lnTo>
                  <a:lnTo>
                    <a:pt x="259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2461400" y="3703400"/>
              <a:ext cx="119150" cy="1067925"/>
            </a:xfrm>
            <a:custGeom>
              <a:avLst/>
              <a:gdLst/>
              <a:ahLst/>
              <a:cxnLst/>
              <a:rect l="l" t="t" r="r" b="b"/>
              <a:pathLst>
                <a:path w="4766" h="42717" extrusionOk="0">
                  <a:moveTo>
                    <a:pt x="2383" y="39136"/>
                  </a:moveTo>
                  <a:lnTo>
                    <a:pt x="2501" y="39149"/>
                  </a:lnTo>
                  <a:lnTo>
                    <a:pt x="2620" y="39162"/>
                  </a:lnTo>
                  <a:lnTo>
                    <a:pt x="2738" y="39189"/>
                  </a:lnTo>
                  <a:lnTo>
                    <a:pt x="2843" y="39228"/>
                  </a:lnTo>
                  <a:lnTo>
                    <a:pt x="2949" y="39281"/>
                  </a:lnTo>
                  <a:lnTo>
                    <a:pt x="3054" y="39347"/>
                  </a:lnTo>
                  <a:lnTo>
                    <a:pt x="3146" y="39412"/>
                  </a:lnTo>
                  <a:lnTo>
                    <a:pt x="3225" y="39491"/>
                  </a:lnTo>
                  <a:lnTo>
                    <a:pt x="3304" y="39570"/>
                  </a:lnTo>
                  <a:lnTo>
                    <a:pt x="3370" y="39662"/>
                  </a:lnTo>
                  <a:lnTo>
                    <a:pt x="3436" y="39768"/>
                  </a:lnTo>
                  <a:lnTo>
                    <a:pt x="3488" y="39873"/>
                  </a:lnTo>
                  <a:lnTo>
                    <a:pt x="3528" y="39978"/>
                  </a:lnTo>
                  <a:lnTo>
                    <a:pt x="3554" y="40097"/>
                  </a:lnTo>
                  <a:lnTo>
                    <a:pt x="3567" y="40215"/>
                  </a:lnTo>
                  <a:lnTo>
                    <a:pt x="3581" y="40334"/>
                  </a:lnTo>
                  <a:lnTo>
                    <a:pt x="3567" y="40452"/>
                  </a:lnTo>
                  <a:lnTo>
                    <a:pt x="3554" y="40571"/>
                  </a:lnTo>
                  <a:lnTo>
                    <a:pt x="3528" y="40689"/>
                  </a:lnTo>
                  <a:lnTo>
                    <a:pt x="3488" y="40795"/>
                  </a:lnTo>
                  <a:lnTo>
                    <a:pt x="3436" y="40900"/>
                  </a:lnTo>
                  <a:lnTo>
                    <a:pt x="3370" y="41005"/>
                  </a:lnTo>
                  <a:lnTo>
                    <a:pt x="3304" y="41097"/>
                  </a:lnTo>
                  <a:lnTo>
                    <a:pt x="3225" y="41176"/>
                  </a:lnTo>
                  <a:lnTo>
                    <a:pt x="3146" y="41255"/>
                  </a:lnTo>
                  <a:lnTo>
                    <a:pt x="3054" y="41321"/>
                  </a:lnTo>
                  <a:lnTo>
                    <a:pt x="2949" y="41387"/>
                  </a:lnTo>
                  <a:lnTo>
                    <a:pt x="2843" y="41440"/>
                  </a:lnTo>
                  <a:lnTo>
                    <a:pt x="2738" y="41479"/>
                  </a:lnTo>
                  <a:lnTo>
                    <a:pt x="2620" y="41505"/>
                  </a:lnTo>
                  <a:lnTo>
                    <a:pt x="2501" y="41519"/>
                  </a:lnTo>
                  <a:lnTo>
                    <a:pt x="2383" y="41532"/>
                  </a:lnTo>
                  <a:lnTo>
                    <a:pt x="2264" y="41519"/>
                  </a:lnTo>
                  <a:lnTo>
                    <a:pt x="2146" y="41505"/>
                  </a:lnTo>
                  <a:lnTo>
                    <a:pt x="2027" y="41479"/>
                  </a:lnTo>
                  <a:lnTo>
                    <a:pt x="1922" y="41440"/>
                  </a:lnTo>
                  <a:lnTo>
                    <a:pt x="1817" y="41387"/>
                  </a:lnTo>
                  <a:lnTo>
                    <a:pt x="1711" y="41321"/>
                  </a:lnTo>
                  <a:lnTo>
                    <a:pt x="1619" y="41255"/>
                  </a:lnTo>
                  <a:lnTo>
                    <a:pt x="1540" y="41176"/>
                  </a:lnTo>
                  <a:lnTo>
                    <a:pt x="1461" y="41097"/>
                  </a:lnTo>
                  <a:lnTo>
                    <a:pt x="1395" y="41005"/>
                  </a:lnTo>
                  <a:lnTo>
                    <a:pt x="1330" y="40900"/>
                  </a:lnTo>
                  <a:lnTo>
                    <a:pt x="1277" y="40795"/>
                  </a:lnTo>
                  <a:lnTo>
                    <a:pt x="1237" y="40689"/>
                  </a:lnTo>
                  <a:lnTo>
                    <a:pt x="1211" y="40571"/>
                  </a:lnTo>
                  <a:lnTo>
                    <a:pt x="1185" y="40452"/>
                  </a:lnTo>
                  <a:lnTo>
                    <a:pt x="1185" y="40334"/>
                  </a:lnTo>
                  <a:lnTo>
                    <a:pt x="1185" y="40215"/>
                  </a:lnTo>
                  <a:lnTo>
                    <a:pt x="1211" y="40097"/>
                  </a:lnTo>
                  <a:lnTo>
                    <a:pt x="1237" y="39978"/>
                  </a:lnTo>
                  <a:lnTo>
                    <a:pt x="1277" y="39873"/>
                  </a:lnTo>
                  <a:lnTo>
                    <a:pt x="1330" y="39768"/>
                  </a:lnTo>
                  <a:lnTo>
                    <a:pt x="1395" y="39662"/>
                  </a:lnTo>
                  <a:lnTo>
                    <a:pt x="1461" y="39570"/>
                  </a:lnTo>
                  <a:lnTo>
                    <a:pt x="1540" y="39491"/>
                  </a:lnTo>
                  <a:lnTo>
                    <a:pt x="1619" y="39412"/>
                  </a:lnTo>
                  <a:lnTo>
                    <a:pt x="1711" y="39347"/>
                  </a:lnTo>
                  <a:lnTo>
                    <a:pt x="1817" y="39281"/>
                  </a:lnTo>
                  <a:lnTo>
                    <a:pt x="1922" y="39228"/>
                  </a:lnTo>
                  <a:lnTo>
                    <a:pt x="2027" y="39189"/>
                  </a:lnTo>
                  <a:lnTo>
                    <a:pt x="2146" y="39162"/>
                  </a:lnTo>
                  <a:lnTo>
                    <a:pt x="2264" y="39149"/>
                  </a:lnTo>
                  <a:lnTo>
                    <a:pt x="2383" y="39136"/>
                  </a:lnTo>
                  <a:close/>
                  <a:moveTo>
                    <a:pt x="1790" y="1"/>
                  </a:moveTo>
                  <a:lnTo>
                    <a:pt x="1790" y="38030"/>
                  </a:lnTo>
                  <a:lnTo>
                    <a:pt x="1606" y="38083"/>
                  </a:lnTo>
                  <a:lnTo>
                    <a:pt x="1422" y="38162"/>
                  </a:lnTo>
                  <a:lnTo>
                    <a:pt x="1251" y="38241"/>
                  </a:lnTo>
                  <a:lnTo>
                    <a:pt x="1079" y="38346"/>
                  </a:lnTo>
                  <a:lnTo>
                    <a:pt x="921" y="38451"/>
                  </a:lnTo>
                  <a:lnTo>
                    <a:pt x="777" y="38583"/>
                  </a:lnTo>
                  <a:lnTo>
                    <a:pt x="632" y="38715"/>
                  </a:lnTo>
                  <a:lnTo>
                    <a:pt x="513" y="38860"/>
                  </a:lnTo>
                  <a:lnTo>
                    <a:pt x="395" y="39017"/>
                  </a:lnTo>
                  <a:lnTo>
                    <a:pt x="303" y="39189"/>
                  </a:lnTo>
                  <a:lnTo>
                    <a:pt x="211" y="39360"/>
                  </a:lnTo>
                  <a:lnTo>
                    <a:pt x="145" y="39544"/>
                  </a:lnTo>
                  <a:lnTo>
                    <a:pt x="79" y="39728"/>
                  </a:lnTo>
                  <a:lnTo>
                    <a:pt x="40" y="39926"/>
                  </a:lnTo>
                  <a:lnTo>
                    <a:pt x="13" y="40123"/>
                  </a:lnTo>
                  <a:lnTo>
                    <a:pt x="0" y="40334"/>
                  </a:lnTo>
                  <a:lnTo>
                    <a:pt x="13" y="40571"/>
                  </a:lnTo>
                  <a:lnTo>
                    <a:pt x="53" y="40808"/>
                  </a:lnTo>
                  <a:lnTo>
                    <a:pt x="105" y="41045"/>
                  </a:lnTo>
                  <a:lnTo>
                    <a:pt x="198" y="41255"/>
                  </a:lnTo>
                  <a:lnTo>
                    <a:pt x="290" y="41466"/>
                  </a:lnTo>
                  <a:lnTo>
                    <a:pt x="408" y="41663"/>
                  </a:lnTo>
                  <a:lnTo>
                    <a:pt x="553" y="41848"/>
                  </a:lnTo>
                  <a:lnTo>
                    <a:pt x="698" y="42019"/>
                  </a:lnTo>
                  <a:lnTo>
                    <a:pt x="869" y="42164"/>
                  </a:lnTo>
                  <a:lnTo>
                    <a:pt x="1053" y="42308"/>
                  </a:lnTo>
                  <a:lnTo>
                    <a:pt x="1251" y="42427"/>
                  </a:lnTo>
                  <a:lnTo>
                    <a:pt x="1461" y="42519"/>
                  </a:lnTo>
                  <a:lnTo>
                    <a:pt x="1672" y="42611"/>
                  </a:lnTo>
                  <a:lnTo>
                    <a:pt x="1909" y="42664"/>
                  </a:lnTo>
                  <a:lnTo>
                    <a:pt x="2146" y="42703"/>
                  </a:lnTo>
                  <a:lnTo>
                    <a:pt x="2383" y="42716"/>
                  </a:lnTo>
                  <a:lnTo>
                    <a:pt x="2620" y="42703"/>
                  </a:lnTo>
                  <a:lnTo>
                    <a:pt x="2857" y="42664"/>
                  </a:lnTo>
                  <a:lnTo>
                    <a:pt x="3093" y="42611"/>
                  </a:lnTo>
                  <a:lnTo>
                    <a:pt x="3304" y="42519"/>
                  </a:lnTo>
                  <a:lnTo>
                    <a:pt x="3515" y="42427"/>
                  </a:lnTo>
                  <a:lnTo>
                    <a:pt x="3712" y="42308"/>
                  </a:lnTo>
                  <a:lnTo>
                    <a:pt x="3896" y="42164"/>
                  </a:lnTo>
                  <a:lnTo>
                    <a:pt x="4068" y="42019"/>
                  </a:lnTo>
                  <a:lnTo>
                    <a:pt x="4212" y="41848"/>
                  </a:lnTo>
                  <a:lnTo>
                    <a:pt x="4357" y="41663"/>
                  </a:lnTo>
                  <a:lnTo>
                    <a:pt x="4476" y="41466"/>
                  </a:lnTo>
                  <a:lnTo>
                    <a:pt x="4568" y="41255"/>
                  </a:lnTo>
                  <a:lnTo>
                    <a:pt x="4660" y="41045"/>
                  </a:lnTo>
                  <a:lnTo>
                    <a:pt x="4713" y="40808"/>
                  </a:lnTo>
                  <a:lnTo>
                    <a:pt x="4752" y="40571"/>
                  </a:lnTo>
                  <a:lnTo>
                    <a:pt x="4765" y="40334"/>
                  </a:lnTo>
                  <a:lnTo>
                    <a:pt x="4752" y="40123"/>
                  </a:lnTo>
                  <a:lnTo>
                    <a:pt x="4726" y="39926"/>
                  </a:lnTo>
                  <a:lnTo>
                    <a:pt x="4686" y="39728"/>
                  </a:lnTo>
                  <a:lnTo>
                    <a:pt x="4620" y="39544"/>
                  </a:lnTo>
                  <a:lnTo>
                    <a:pt x="4555" y="39360"/>
                  </a:lnTo>
                  <a:lnTo>
                    <a:pt x="4462" y="39189"/>
                  </a:lnTo>
                  <a:lnTo>
                    <a:pt x="4370" y="39017"/>
                  </a:lnTo>
                  <a:lnTo>
                    <a:pt x="4252" y="38860"/>
                  </a:lnTo>
                  <a:lnTo>
                    <a:pt x="4120" y="38715"/>
                  </a:lnTo>
                  <a:lnTo>
                    <a:pt x="3989" y="38583"/>
                  </a:lnTo>
                  <a:lnTo>
                    <a:pt x="3844" y="38451"/>
                  </a:lnTo>
                  <a:lnTo>
                    <a:pt x="3686" y="38346"/>
                  </a:lnTo>
                  <a:lnTo>
                    <a:pt x="3515" y="38241"/>
                  </a:lnTo>
                  <a:lnTo>
                    <a:pt x="3344" y="38162"/>
                  </a:lnTo>
                  <a:lnTo>
                    <a:pt x="3159" y="38083"/>
                  </a:lnTo>
                  <a:lnTo>
                    <a:pt x="2975" y="38030"/>
                  </a:lnTo>
                  <a:lnTo>
                    <a:pt x="2975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2685825" y="3741900"/>
              <a:ext cx="403825" cy="1186075"/>
            </a:xfrm>
            <a:custGeom>
              <a:avLst/>
              <a:gdLst/>
              <a:ahLst/>
              <a:cxnLst/>
              <a:rect l="l" t="t" r="r" b="b"/>
              <a:pathLst>
                <a:path w="16153" h="47443" extrusionOk="0">
                  <a:moveTo>
                    <a:pt x="13783" y="1186"/>
                  </a:moveTo>
                  <a:lnTo>
                    <a:pt x="13901" y="1199"/>
                  </a:lnTo>
                  <a:lnTo>
                    <a:pt x="14020" y="1212"/>
                  </a:lnTo>
                  <a:lnTo>
                    <a:pt x="14138" y="1238"/>
                  </a:lnTo>
                  <a:lnTo>
                    <a:pt x="14243" y="1278"/>
                  </a:lnTo>
                  <a:lnTo>
                    <a:pt x="14349" y="1330"/>
                  </a:lnTo>
                  <a:lnTo>
                    <a:pt x="14454" y="1396"/>
                  </a:lnTo>
                  <a:lnTo>
                    <a:pt x="14546" y="1462"/>
                  </a:lnTo>
                  <a:lnTo>
                    <a:pt x="14625" y="1541"/>
                  </a:lnTo>
                  <a:lnTo>
                    <a:pt x="14704" y="1620"/>
                  </a:lnTo>
                  <a:lnTo>
                    <a:pt x="14770" y="1712"/>
                  </a:lnTo>
                  <a:lnTo>
                    <a:pt x="14836" y="1818"/>
                  </a:lnTo>
                  <a:lnTo>
                    <a:pt x="14875" y="1923"/>
                  </a:lnTo>
                  <a:lnTo>
                    <a:pt x="14928" y="2028"/>
                  </a:lnTo>
                  <a:lnTo>
                    <a:pt x="14954" y="2147"/>
                  </a:lnTo>
                  <a:lnTo>
                    <a:pt x="14967" y="2265"/>
                  </a:lnTo>
                  <a:lnTo>
                    <a:pt x="14981" y="2384"/>
                  </a:lnTo>
                  <a:lnTo>
                    <a:pt x="14967" y="2502"/>
                  </a:lnTo>
                  <a:lnTo>
                    <a:pt x="14954" y="2620"/>
                  </a:lnTo>
                  <a:lnTo>
                    <a:pt x="14928" y="2739"/>
                  </a:lnTo>
                  <a:lnTo>
                    <a:pt x="14875" y="2844"/>
                  </a:lnTo>
                  <a:lnTo>
                    <a:pt x="14836" y="2950"/>
                  </a:lnTo>
                  <a:lnTo>
                    <a:pt x="14770" y="3055"/>
                  </a:lnTo>
                  <a:lnTo>
                    <a:pt x="14704" y="3147"/>
                  </a:lnTo>
                  <a:lnTo>
                    <a:pt x="14625" y="3226"/>
                  </a:lnTo>
                  <a:lnTo>
                    <a:pt x="14546" y="3305"/>
                  </a:lnTo>
                  <a:lnTo>
                    <a:pt x="14454" y="3371"/>
                  </a:lnTo>
                  <a:lnTo>
                    <a:pt x="14349" y="3437"/>
                  </a:lnTo>
                  <a:lnTo>
                    <a:pt x="14243" y="3489"/>
                  </a:lnTo>
                  <a:lnTo>
                    <a:pt x="14138" y="3529"/>
                  </a:lnTo>
                  <a:lnTo>
                    <a:pt x="14020" y="3555"/>
                  </a:lnTo>
                  <a:lnTo>
                    <a:pt x="13901" y="3581"/>
                  </a:lnTo>
                  <a:lnTo>
                    <a:pt x="13651" y="3581"/>
                  </a:lnTo>
                  <a:lnTo>
                    <a:pt x="13533" y="3555"/>
                  </a:lnTo>
                  <a:lnTo>
                    <a:pt x="13427" y="3529"/>
                  </a:lnTo>
                  <a:lnTo>
                    <a:pt x="13309" y="3489"/>
                  </a:lnTo>
                  <a:lnTo>
                    <a:pt x="13204" y="3437"/>
                  </a:lnTo>
                  <a:lnTo>
                    <a:pt x="13111" y="3371"/>
                  </a:lnTo>
                  <a:lnTo>
                    <a:pt x="13019" y="3305"/>
                  </a:lnTo>
                  <a:lnTo>
                    <a:pt x="12927" y="3226"/>
                  </a:lnTo>
                  <a:lnTo>
                    <a:pt x="12861" y="3147"/>
                  </a:lnTo>
                  <a:lnTo>
                    <a:pt x="12782" y="3055"/>
                  </a:lnTo>
                  <a:lnTo>
                    <a:pt x="12730" y="2950"/>
                  </a:lnTo>
                  <a:lnTo>
                    <a:pt x="12677" y="2844"/>
                  </a:lnTo>
                  <a:lnTo>
                    <a:pt x="12637" y="2739"/>
                  </a:lnTo>
                  <a:lnTo>
                    <a:pt x="12611" y="2620"/>
                  </a:lnTo>
                  <a:lnTo>
                    <a:pt x="12585" y="2502"/>
                  </a:lnTo>
                  <a:lnTo>
                    <a:pt x="12585" y="2384"/>
                  </a:lnTo>
                  <a:lnTo>
                    <a:pt x="12585" y="2265"/>
                  </a:lnTo>
                  <a:lnTo>
                    <a:pt x="12611" y="2147"/>
                  </a:lnTo>
                  <a:lnTo>
                    <a:pt x="12637" y="2028"/>
                  </a:lnTo>
                  <a:lnTo>
                    <a:pt x="12677" y="1923"/>
                  </a:lnTo>
                  <a:lnTo>
                    <a:pt x="12730" y="1818"/>
                  </a:lnTo>
                  <a:lnTo>
                    <a:pt x="12782" y="1712"/>
                  </a:lnTo>
                  <a:lnTo>
                    <a:pt x="12861" y="1620"/>
                  </a:lnTo>
                  <a:lnTo>
                    <a:pt x="12927" y="1541"/>
                  </a:lnTo>
                  <a:lnTo>
                    <a:pt x="13019" y="1462"/>
                  </a:lnTo>
                  <a:lnTo>
                    <a:pt x="13111" y="1396"/>
                  </a:lnTo>
                  <a:lnTo>
                    <a:pt x="13204" y="1330"/>
                  </a:lnTo>
                  <a:lnTo>
                    <a:pt x="13309" y="1278"/>
                  </a:lnTo>
                  <a:lnTo>
                    <a:pt x="13427" y="1238"/>
                  </a:lnTo>
                  <a:lnTo>
                    <a:pt x="13533" y="1212"/>
                  </a:lnTo>
                  <a:lnTo>
                    <a:pt x="13651" y="1199"/>
                  </a:lnTo>
                  <a:lnTo>
                    <a:pt x="13783" y="1186"/>
                  </a:lnTo>
                  <a:close/>
                  <a:moveTo>
                    <a:pt x="13783" y="1"/>
                  </a:moveTo>
                  <a:lnTo>
                    <a:pt x="13533" y="14"/>
                  </a:lnTo>
                  <a:lnTo>
                    <a:pt x="13296" y="54"/>
                  </a:lnTo>
                  <a:lnTo>
                    <a:pt x="13072" y="106"/>
                  </a:lnTo>
                  <a:lnTo>
                    <a:pt x="12848" y="198"/>
                  </a:lnTo>
                  <a:lnTo>
                    <a:pt x="12651" y="291"/>
                  </a:lnTo>
                  <a:lnTo>
                    <a:pt x="12453" y="409"/>
                  </a:lnTo>
                  <a:lnTo>
                    <a:pt x="12269" y="554"/>
                  </a:lnTo>
                  <a:lnTo>
                    <a:pt x="12098" y="699"/>
                  </a:lnTo>
                  <a:lnTo>
                    <a:pt x="11940" y="870"/>
                  </a:lnTo>
                  <a:lnTo>
                    <a:pt x="11808" y="1054"/>
                  </a:lnTo>
                  <a:lnTo>
                    <a:pt x="11690" y="1251"/>
                  </a:lnTo>
                  <a:lnTo>
                    <a:pt x="11584" y="1462"/>
                  </a:lnTo>
                  <a:lnTo>
                    <a:pt x="11505" y="1673"/>
                  </a:lnTo>
                  <a:lnTo>
                    <a:pt x="11453" y="1910"/>
                  </a:lnTo>
                  <a:lnTo>
                    <a:pt x="11413" y="2147"/>
                  </a:lnTo>
                  <a:lnTo>
                    <a:pt x="11400" y="2384"/>
                  </a:lnTo>
                  <a:lnTo>
                    <a:pt x="11413" y="2594"/>
                  </a:lnTo>
                  <a:lnTo>
                    <a:pt x="11440" y="2792"/>
                  </a:lnTo>
                  <a:lnTo>
                    <a:pt x="11479" y="2989"/>
                  </a:lnTo>
                  <a:lnTo>
                    <a:pt x="11532" y="3173"/>
                  </a:lnTo>
                  <a:lnTo>
                    <a:pt x="11611" y="3358"/>
                  </a:lnTo>
                  <a:lnTo>
                    <a:pt x="11690" y="3529"/>
                  </a:lnTo>
                  <a:lnTo>
                    <a:pt x="11795" y="3700"/>
                  </a:lnTo>
                  <a:lnTo>
                    <a:pt x="11913" y="3858"/>
                  </a:lnTo>
                  <a:lnTo>
                    <a:pt x="12032" y="4003"/>
                  </a:lnTo>
                  <a:lnTo>
                    <a:pt x="12177" y="4134"/>
                  </a:lnTo>
                  <a:lnTo>
                    <a:pt x="12322" y="4266"/>
                  </a:lnTo>
                  <a:lnTo>
                    <a:pt x="12480" y="4371"/>
                  </a:lnTo>
                  <a:lnTo>
                    <a:pt x="12651" y="4477"/>
                  </a:lnTo>
                  <a:lnTo>
                    <a:pt x="12822" y="4556"/>
                  </a:lnTo>
                  <a:lnTo>
                    <a:pt x="13006" y="4635"/>
                  </a:lnTo>
                  <a:lnTo>
                    <a:pt x="13190" y="4687"/>
                  </a:lnTo>
                  <a:lnTo>
                    <a:pt x="13190" y="33410"/>
                  </a:lnTo>
                  <a:lnTo>
                    <a:pt x="1" y="46613"/>
                  </a:lnTo>
                  <a:lnTo>
                    <a:pt x="830" y="47442"/>
                  </a:lnTo>
                  <a:lnTo>
                    <a:pt x="14375" y="33897"/>
                  </a:lnTo>
                  <a:lnTo>
                    <a:pt x="14375" y="4687"/>
                  </a:lnTo>
                  <a:lnTo>
                    <a:pt x="14559" y="4635"/>
                  </a:lnTo>
                  <a:lnTo>
                    <a:pt x="14744" y="4556"/>
                  </a:lnTo>
                  <a:lnTo>
                    <a:pt x="14915" y="4477"/>
                  </a:lnTo>
                  <a:lnTo>
                    <a:pt x="15086" y="4371"/>
                  </a:lnTo>
                  <a:lnTo>
                    <a:pt x="15244" y="4253"/>
                  </a:lnTo>
                  <a:lnTo>
                    <a:pt x="15389" y="4134"/>
                  </a:lnTo>
                  <a:lnTo>
                    <a:pt x="15520" y="4003"/>
                  </a:lnTo>
                  <a:lnTo>
                    <a:pt x="15652" y="3845"/>
                  </a:lnTo>
                  <a:lnTo>
                    <a:pt x="15757" y="3700"/>
                  </a:lnTo>
                  <a:lnTo>
                    <a:pt x="15863" y="3529"/>
                  </a:lnTo>
                  <a:lnTo>
                    <a:pt x="15955" y="3358"/>
                  </a:lnTo>
                  <a:lnTo>
                    <a:pt x="16021" y="3173"/>
                  </a:lnTo>
                  <a:lnTo>
                    <a:pt x="16086" y="2989"/>
                  </a:lnTo>
                  <a:lnTo>
                    <a:pt x="16126" y="2792"/>
                  </a:lnTo>
                  <a:lnTo>
                    <a:pt x="16152" y="2594"/>
                  </a:lnTo>
                  <a:lnTo>
                    <a:pt x="16152" y="2384"/>
                  </a:lnTo>
                  <a:lnTo>
                    <a:pt x="16139" y="2147"/>
                  </a:lnTo>
                  <a:lnTo>
                    <a:pt x="16113" y="1910"/>
                  </a:lnTo>
                  <a:lnTo>
                    <a:pt x="16047" y="1673"/>
                  </a:lnTo>
                  <a:lnTo>
                    <a:pt x="15968" y="1462"/>
                  </a:lnTo>
                  <a:lnTo>
                    <a:pt x="15876" y="1251"/>
                  </a:lnTo>
                  <a:lnTo>
                    <a:pt x="15757" y="1054"/>
                  </a:lnTo>
                  <a:lnTo>
                    <a:pt x="15612" y="870"/>
                  </a:lnTo>
                  <a:lnTo>
                    <a:pt x="15454" y="699"/>
                  </a:lnTo>
                  <a:lnTo>
                    <a:pt x="15297" y="554"/>
                  </a:lnTo>
                  <a:lnTo>
                    <a:pt x="15112" y="409"/>
                  </a:lnTo>
                  <a:lnTo>
                    <a:pt x="14915" y="291"/>
                  </a:lnTo>
                  <a:lnTo>
                    <a:pt x="14704" y="198"/>
                  </a:lnTo>
                  <a:lnTo>
                    <a:pt x="14480" y="106"/>
                  </a:lnTo>
                  <a:lnTo>
                    <a:pt x="14257" y="54"/>
                  </a:lnTo>
                  <a:lnTo>
                    <a:pt x="14020" y="14"/>
                  </a:lnTo>
                  <a:lnTo>
                    <a:pt x="137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121200" y="2079350"/>
              <a:ext cx="330100" cy="1344350"/>
            </a:xfrm>
            <a:custGeom>
              <a:avLst/>
              <a:gdLst/>
              <a:ahLst/>
              <a:cxnLst/>
              <a:rect l="l" t="t" r="r" b="b"/>
              <a:pathLst>
                <a:path w="13204" h="53774" extrusionOk="0">
                  <a:moveTo>
                    <a:pt x="2383" y="50193"/>
                  </a:moveTo>
                  <a:lnTo>
                    <a:pt x="2502" y="50207"/>
                  </a:lnTo>
                  <a:lnTo>
                    <a:pt x="2620" y="50220"/>
                  </a:lnTo>
                  <a:lnTo>
                    <a:pt x="2739" y="50246"/>
                  </a:lnTo>
                  <a:lnTo>
                    <a:pt x="2844" y="50286"/>
                  </a:lnTo>
                  <a:lnTo>
                    <a:pt x="2949" y="50338"/>
                  </a:lnTo>
                  <a:lnTo>
                    <a:pt x="3055" y="50404"/>
                  </a:lnTo>
                  <a:lnTo>
                    <a:pt x="3147" y="50470"/>
                  </a:lnTo>
                  <a:lnTo>
                    <a:pt x="3226" y="50549"/>
                  </a:lnTo>
                  <a:lnTo>
                    <a:pt x="3305" y="50628"/>
                  </a:lnTo>
                  <a:lnTo>
                    <a:pt x="3371" y="50720"/>
                  </a:lnTo>
                  <a:lnTo>
                    <a:pt x="3437" y="50825"/>
                  </a:lnTo>
                  <a:lnTo>
                    <a:pt x="3489" y="50931"/>
                  </a:lnTo>
                  <a:lnTo>
                    <a:pt x="3529" y="51036"/>
                  </a:lnTo>
                  <a:lnTo>
                    <a:pt x="3555" y="51154"/>
                  </a:lnTo>
                  <a:lnTo>
                    <a:pt x="3568" y="51273"/>
                  </a:lnTo>
                  <a:lnTo>
                    <a:pt x="3581" y="51391"/>
                  </a:lnTo>
                  <a:lnTo>
                    <a:pt x="3568" y="51510"/>
                  </a:lnTo>
                  <a:lnTo>
                    <a:pt x="3555" y="51628"/>
                  </a:lnTo>
                  <a:lnTo>
                    <a:pt x="3529" y="51747"/>
                  </a:lnTo>
                  <a:lnTo>
                    <a:pt x="3489" y="51852"/>
                  </a:lnTo>
                  <a:lnTo>
                    <a:pt x="3437" y="51957"/>
                  </a:lnTo>
                  <a:lnTo>
                    <a:pt x="3371" y="52063"/>
                  </a:lnTo>
                  <a:lnTo>
                    <a:pt x="3305" y="52155"/>
                  </a:lnTo>
                  <a:lnTo>
                    <a:pt x="3226" y="52234"/>
                  </a:lnTo>
                  <a:lnTo>
                    <a:pt x="3147" y="52313"/>
                  </a:lnTo>
                  <a:lnTo>
                    <a:pt x="3055" y="52379"/>
                  </a:lnTo>
                  <a:lnTo>
                    <a:pt x="2949" y="52444"/>
                  </a:lnTo>
                  <a:lnTo>
                    <a:pt x="2844" y="52497"/>
                  </a:lnTo>
                  <a:lnTo>
                    <a:pt x="2739" y="52536"/>
                  </a:lnTo>
                  <a:lnTo>
                    <a:pt x="2620" y="52563"/>
                  </a:lnTo>
                  <a:lnTo>
                    <a:pt x="2502" y="52589"/>
                  </a:lnTo>
                  <a:lnTo>
                    <a:pt x="2252" y="52589"/>
                  </a:lnTo>
                  <a:lnTo>
                    <a:pt x="2133" y="52563"/>
                  </a:lnTo>
                  <a:lnTo>
                    <a:pt x="2028" y="52536"/>
                  </a:lnTo>
                  <a:lnTo>
                    <a:pt x="1910" y="52497"/>
                  </a:lnTo>
                  <a:lnTo>
                    <a:pt x="1804" y="52444"/>
                  </a:lnTo>
                  <a:lnTo>
                    <a:pt x="1712" y="52379"/>
                  </a:lnTo>
                  <a:lnTo>
                    <a:pt x="1620" y="52313"/>
                  </a:lnTo>
                  <a:lnTo>
                    <a:pt x="1528" y="52234"/>
                  </a:lnTo>
                  <a:lnTo>
                    <a:pt x="1462" y="52155"/>
                  </a:lnTo>
                  <a:lnTo>
                    <a:pt x="1383" y="52063"/>
                  </a:lnTo>
                  <a:lnTo>
                    <a:pt x="1330" y="51957"/>
                  </a:lnTo>
                  <a:lnTo>
                    <a:pt x="1278" y="51852"/>
                  </a:lnTo>
                  <a:lnTo>
                    <a:pt x="1238" y="51747"/>
                  </a:lnTo>
                  <a:lnTo>
                    <a:pt x="1212" y="51628"/>
                  </a:lnTo>
                  <a:lnTo>
                    <a:pt x="1186" y="51510"/>
                  </a:lnTo>
                  <a:lnTo>
                    <a:pt x="1186" y="51391"/>
                  </a:lnTo>
                  <a:lnTo>
                    <a:pt x="1186" y="51273"/>
                  </a:lnTo>
                  <a:lnTo>
                    <a:pt x="1212" y="51154"/>
                  </a:lnTo>
                  <a:lnTo>
                    <a:pt x="1238" y="51036"/>
                  </a:lnTo>
                  <a:lnTo>
                    <a:pt x="1278" y="50931"/>
                  </a:lnTo>
                  <a:lnTo>
                    <a:pt x="1330" y="50825"/>
                  </a:lnTo>
                  <a:lnTo>
                    <a:pt x="1383" y="50720"/>
                  </a:lnTo>
                  <a:lnTo>
                    <a:pt x="1462" y="50628"/>
                  </a:lnTo>
                  <a:lnTo>
                    <a:pt x="1528" y="50549"/>
                  </a:lnTo>
                  <a:lnTo>
                    <a:pt x="1620" y="50470"/>
                  </a:lnTo>
                  <a:lnTo>
                    <a:pt x="1712" y="50404"/>
                  </a:lnTo>
                  <a:lnTo>
                    <a:pt x="1804" y="50338"/>
                  </a:lnTo>
                  <a:lnTo>
                    <a:pt x="1910" y="50286"/>
                  </a:lnTo>
                  <a:lnTo>
                    <a:pt x="2028" y="50246"/>
                  </a:lnTo>
                  <a:lnTo>
                    <a:pt x="2133" y="50220"/>
                  </a:lnTo>
                  <a:lnTo>
                    <a:pt x="2252" y="50207"/>
                  </a:lnTo>
                  <a:lnTo>
                    <a:pt x="2383" y="50193"/>
                  </a:lnTo>
                  <a:close/>
                  <a:moveTo>
                    <a:pt x="12019" y="1"/>
                  </a:moveTo>
                  <a:lnTo>
                    <a:pt x="12019" y="31817"/>
                  </a:lnTo>
                  <a:lnTo>
                    <a:pt x="1778" y="41690"/>
                  </a:lnTo>
                  <a:lnTo>
                    <a:pt x="1778" y="49088"/>
                  </a:lnTo>
                  <a:lnTo>
                    <a:pt x="1594" y="49140"/>
                  </a:lnTo>
                  <a:lnTo>
                    <a:pt x="1409" y="49219"/>
                  </a:lnTo>
                  <a:lnTo>
                    <a:pt x="1238" y="49311"/>
                  </a:lnTo>
                  <a:lnTo>
                    <a:pt x="1067" y="49404"/>
                  </a:lnTo>
                  <a:lnTo>
                    <a:pt x="922" y="49522"/>
                  </a:lnTo>
                  <a:lnTo>
                    <a:pt x="764" y="49640"/>
                  </a:lnTo>
                  <a:lnTo>
                    <a:pt x="633" y="49785"/>
                  </a:lnTo>
                  <a:lnTo>
                    <a:pt x="514" y="49930"/>
                  </a:lnTo>
                  <a:lnTo>
                    <a:pt x="396" y="50088"/>
                  </a:lnTo>
                  <a:lnTo>
                    <a:pt x="290" y="50246"/>
                  </a:lnTo>
                  <a:lnTo>
                    <a:pt x="211" y="50417"/>
                  </a:lnTo>
                  <a:lnTo>
                    <a:pt x="132" y="50601"/>
                  </a:lnTo>
                  <a:lnTo>
                    <a:pt x="80" y="50786"/>
                  </a:lnTo>
                  <a:lnTo>
                    <a:pt x="40" y="50983"/>
                  </a:lnTo>
                  <a:lnTo>
                    <a:pt x="14" y="51181"/>
                  </a:lnTo>
                  <a:lnTo>
                    <a:pt x="1" y="51391"/>
                  </a:lnTo>
                  <a:lnTo>
                    <a:pt x="14" y="51641"/>
                  </a:lnTo>
                  <a:lnTo>
                    <a:pt x="53" y="51865"/>
                  </a:lnTo>
                  <a:lnTo>
                    <a:pt x="106" y="52102"/>
                  </a:lnTo>
                  <a:lnTo>
                    <a:pt x="185" y="52313"/>
                  </a:lnTo>
                  <a:lnTo>
                    <a:pt x="290" y="52523"/>
                  </a:lnTo>
                  <a:lnTo>
                    <a:pt x="409" y="52721"/>
                  </a:lnTo>
                  <a:lnTo>
                    <a:pt x="541" y="52905"/>
                  </a:lnTo>
                  <a:lnTo>
                    <a:pt x="698" y="53076"/>
                  </a:lnTo>
                  <a:lnTo>
                    <a:pt x="870" y="53221"/>
                  </a:lnTo>
                  <a:lnTo>
                    <a:pt x="1054" y="53366"/>
                  </a:lnTo>
                  <a:lnTo>
                    <a:pt x="1251" y="53484"/>
                  </a:lnTo>
                  <a:lnTo>
                    <a:pt x="1449" y="53590"/>
                  </a:lnTo>
                  <a:lnTo>
                    <a:pt x="1673" y="53669"/>
                  </a:lnTo>
                  <a:lnTo>
                    <a:pt x="1896" y="53721"/>
                  </a:lnTo>
                  <a:lnTo>
                    <a:pt x="2133" y="53761"/>
                  </a:lnTo>
                  <a:lnTo>
                    <a:pt x="2383" y="53774"/>
                  </a:lnTo>
                  <a:lnTo>
                    <a:pt x="2620" y="53761"/>
                  </a:lnTo>
                  <a:lnTo>
                    <a:pt x="2857" y="53721"/>
                  </a:lnTo>
                  <a:lnTo>
                    <a:pt x="3081" y="53669"/>
                  </a:lnTo>
                  <a:lnTo>
                    <a:pt x="3305" y="53590"/>
                  </a:lnTo>
                  <a:lnTo>
                    <a:pt x="3515" y="53484"/>
                  </a:lnTo>
                  <a:lnTo>
                    <a:pt x="3713" y="53366"/>
                  </a:lnTo>
                  <a:lnTo>
                    <a:pt x="3897" y="53221"/>
                  </a:lnTo>
                  <a:lnTo>
                    <a:pt x="4055" y="53076"/>
                  </a:lnTo>
                  <a:lnTo>
                    <a:pt x="4213" y="52905"/>
                  </a:lnTo>
                  <a:lnTo>
                    <a:pt x="4358" y="52721"/>
                  </a:lnTo>
                  <a:lnTo>
                    <a:pt x="4476" y="52523"/>
                  </a:lnTo>
                  <a:lnTo>
                    <a:pt x="4569" y="52313"/>
                  </a:lnTo>
                  <a:lnTo>
                    <a:pt x="4648" y="52102"/>
                  </a:lnTo>
                  <a:lnTo>
                    <a:pt x="4713" y="51865"/>
                  </a:lnTo>
                  <a:lnTo>
                    <a:pt x="4740" y="51641"/>
                  </a:lnTo>
                  <a:lnTo>
                    <a:pt x="4753" y="51391"/>
                  </a:lnTo>
                  <a:lnTo>
                    <a:pt x="4753" y="51181"/>
                  </a:lnTo>
                  <a:lnTo>
                    <a:pt x="4727" y="50983"/>
                  </a:lnTo>
                  <a:lnTo>
                    <a:pt x="4687" y="50786"/>
                  </a:lnTo>
                  <a:lnTo>
                    <a:pt x="4621" y="50601"/>
                  </a:lnTo>
                  <a:lnTo>
                    <a:pt x="4555" y="50417"/>
                  </a:lnTo>
                  <a:lnTo>
                    <a:pt x="4463" y="50246"/>
                  </a:lnTo>
                  <a:lnTo>
                    <a:pt x="4358" y="50075"/>
                  </a:lnTo>
                  <a:lnTo>
                    <a:pt x="4253" y="49917"/>
                  </a:lnTo>
                  <a:lnTo>
                    <a:pt x="4121" y="49772"/>
                  </a:lnTo>
                  <a:lnTo>
                    <a:pt x="3989" y="49640"/>
                  </a:lnTo>
                  <a:lnTo>
                    <a:pt x="3831" y="49509"/>
                  </a:lnTo>
                  <a:lnTo>
                    <a:pt x="3673" y="49404"/>
                  </a:lnTo>
                  <a:lnTo>
                    <a:pt x="3515" y="49298"/>
                  </a:lnTo>
                  <a:lnTo>
                    <a:pt x="3331" y="49219"/>
                  </a:lnTo>
                  <a:lnTo>
                    <a:pt x="3160" y="49140"/>
                  </a:lnTo>
                  <a:lnTo>
                    <a:pt x="2963" y="49088"/>
                  </a:lnTo>
                  <a:lnTo>
                    <a:pt x="2963" y="42203"/>
                  </a:lnTo>
                  <a:lnTo>
                    <a:pt x="13204" y="32317"/>
                  </a:lnTo>
                  <a:lnTo>
                    <a:pt x="13204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971900" y="1701900"/>
              <a:ext cx="510100" cy="834925"/>
            </a:xfrm>
            <a:custGeom>
              <a:avLst/>
              <a:gdLst/>
              <a:ahLst/>
              <a:cxnLst/>
              <a:rect l="l" t="t" r="r" b="b"/>
              <a:pathLst>
                <a:path w="20404" h="33397" extrusionOk="0">
                  <a:moveTo>
                    <a:pt x="2502" y="29829"/>
                  </a:moveTo>
                  <a:lnTo>
                    <a:pt x="2620" y="29842"/>
                  </a:lnTo>
                  <a:lnTo>
                    <a:pt x="2738" y="29881"/>
                  </a:lnTo>
                  <a:lnTo>
                    <a:pt x="2844" y="29921"/>
                  </a:lnTo>
                  <a:lnTo>
                    <a:pt x="2949" y="29974"/>
                  </a:lnTo>
                  <a:lnTo>
                    <a:pt x="3054" y="30026"/>
                  </a:lnTo>
                  <a:lnTo>
                    <a:pt x="3147" y="30092"/>
                  </a:lnTo>
                  <a:lnTo>
                    <a:pt x="3225" y="30171"/>
                  </a:lnTo>
                  <a:lnTo>
                    <a:pt x="3304" y="30263"/>
                  </a:lnTo>
                  <a:lnTo>
                    <a:pt x="3370" y="30355"/>
                  </a:lnTo>
                  <a:lnTo>
                    <a:pt x="3436" y="30448"/>
                  </a:lnTo>
                  <a:lnTo>
                    <a:pt x="3489" y="30553"/>
                  </a:lnTo>
                  <a:lnTo>
                    <a:pt x="3528" y="30671"/>
                  </a:lnTo>
                  <a:lnTo>
                    <a:pt x="3555" y="30777"/>
                  </a:lnTo>
                  <a:lnTo>
                    <a:pt x="3568" y="30895"/>
                  </a:lnTo>
                  <a:lnTo>
                    <a:pt x="3581" y="31027"/>
                  </a:lnTo>
                  <a:lnTo>
                    <a:pt x="3568" y="31145"/>
                  </a:lnTo>
                  <a:lnTo>
                    <a:pt x="3555" y="31264"/>
                  </a:lnTo>
                  <a:lnTo>
                    <a:pt x="3528" y="31382"/>
                  </a:lnTo>
                  <a:lnTo>
                    <a:pt x="3489" y="31487"/>
                  </a:lnTo>
                  <a:lnTo>
                    <a:pt x="3436" y="31593"/>
                  </a:lnTo>
                  <a:lnTo>
                    <a:pt x="3370" y="31685"/>
                  </a:lnTo>
                  <a:lnTo>
                    <a:pt x="3304" y="31777"/>
                  </a:lnTo>
                  <a:lnTo>
                    <a:pt x="3225" y="31869"/>
                  </a:lnTo>
                  <a:lnTo>
                    <a:pt x="3147" y="31948"/>
                  </a:lnTo>
                  <a:lnTo>
                    <a:pt x="3054" y="32014"/>
                  </a:lnTo>
                  <a:lnTo>
                    <a:pt x="2949" y="32067"/>
                  </a:lnTo>
                  <a:lnTo>
                    <a:pt x="2844" y="32119"/>
                  </a:lnTo>
                  <a:lnTo>
                    <a:pt x="2738" y="32159"/>
                  </a:lnTo>
                  <a:lnTo>
                    <a:pt x="2620" y="32198"/>
                  </a:lnTo>
                  <a:lnTo>
                    <a:pt x="2502" y="32211"/>
                  </a:lnTo>
                  <a:lnTo>
                    <a:pt x="2251" y="32211"/>
                  </a:lnTo>
                  <a:lnTo>
                    <a:pt x="2133" y="32198"/>
                  </a:lnTo>
                  <a:lnTo>
                    <a:pt x="2028" y="32159"/>
                  </a:lnTo>
                  <a:lnTo>
                    <a:pt x="1909" y="32119"/>
                  </a:lnTo>
                  <a:lnTo>
                    <a:pt x="1804" y="32067"/>
                  </a:lnTo>
                  <a:lnTo>
                    <a:pt x="1712" y="32014"/>
                  </a:lnTo>
                  <a:lnTo>
                    <a:pt x="1620" y="31948"/>
                  </a:lnTo>
                  <a:lnTo>
                    <a:pt x="1527" y="31869"/>
                  </a:lnTo>
                  <a:lnTo>
                    <a:pt x="1462" y="31777"/>
                  </a:lnTo>
                  <a:lnTo>
                    <a:pt x="1383" y="31685"/>
                  </a:lnTo>
                  <a:lnTo>
                    <a:pt x="1330" y="31593"/>
                  </a:lnTo>
                  <a:lnTo>
                    <a:pt x="1277" y="31487"/>
                  </a:lnTo>
                  <a:lnTo>
                    <a:pt x="1238" y="31382"/>
                  </a:lnTo>
                  <a:lnTo>
                    <a:pt x="1211" y="31264"/>
                  </a:lnTo>
                  <a:lnTo>
                    <a:pt x="1185" y="31145"/>
                  </a:lnTo>
                  <a:lnTo>
                    <a:pt x="1185" y="31027"/>
                  </a:lnTo>
                  <a:lnTo>
                    <a:pt x="1185" y="30895"/>
                  </a:lnTo>
                  <a:lnTo>
                    <a:pt x="1211" y="30777"/>
                  </a:lnTo>
                  <a:lnTo>
                    <a:pt x="1238" y="30671"/>
                  </a:lnTo>
                  <a:lnTo>
                    <a:pt x="1277" y="30553"/>
                  </a:lnTo>
                  <a:lnTo>
                    <a:pt x="1330" y="30448"/>
                  </a:lnTo>
                  <a:lnTo>
                    <a:pt x="1383" y="30355"/>
                  </a:lnTo>
                  <a:lnTo>
                    <a:pt x="1462" y="30263"/>
                  </a:lnTo>
                  <a:lnTo>
                    <a:pt x="1527" y="30171"/>
                  </a:lnTo>
                  <a:lnTo>
                    <a:pt x="1620" y="30092"/>
                  </a:lnTo>
                  <a:lnTo>
                    <a:pt x="1712" y="30026"/>
                  </a:lnTo>
                  <a:lnTo>
                    <a:pt x="1804" y="29974"/>
                  </a:lnTo>
                  <a:lnTo>
                    <a:pt x="1909" y="29921"/>
                  </a:lnTo>
                  <a:lnTo>
                    <a:pt x="2028" y="29881"/>
                  </a:lnTo>
                  <a:lnTo>
                    <a:pt x="2133" y="29842"/>
                  </a:lnTo>
                  <a:lnTo>
                    <a:pt x="2251" y="29829"/>
                  </a:lnTo>
                  <a:close/>
                  <a:moveTo>
                    <a:pt x="1751" y="0"/>
                  </a:moveTo>
                  <a:lnTo>
                    <a:pt x="1751" y="28723"/>
                  </a:lnTo>
                  <a:lnTo>
                    <a:pt x="1567" y="28789"/>
                  </a:lnTo>
                  <a:lnTo>
                    <a:pt x="1383" y="28868"/>
                  </a:lnTo>
                  <a:lnTo>
                    <a:pt x="1211" y="28947"/>
                  </a:lnTo>
                  <a:lnTo>
                    <a:pt x="1054" y="29052"/>
                  </a:lnTo>
                  <a:lnTo>
                    <a:pt x="896" y="29158"/>
                  </a:lnTo>
                  <a:lnTo>
                    <a:pt x="751" y="29289"/>
                  </a:lnTo>
                  <a:lnTo>
                    <a:pt x="619" y="29421"/>
                  </a:lnTo>
                  <a:lnTo>
                    <a:pt x="501" y="29566"/>
                  </a:lnTo>
                  <a:lnTo>
                    <a:pt x="382" y="29724"/>
                  </a:lnTo>
                  <a:lnTo>
                    <a:pt x="290" y="29895"/>
                  </a:lnTo>
                  <a:lnTo>
                    <a:pt x="198" y="30066"/>
                  </a:lnTo>
                  <a:lnTo>
                    <a:pt x="132" y="30237"/>
                  </a:lnTo>
                  <a:lnTo>
                    <a:pt x="79" y="30421"/>
                  </a:lnTo>
                  <a:lnTo>
                    <a:pt x="40" y="30619"/>
                  </a:lnTo>
                  <a:lnTo>
                    <a:pt x="14" y="30816"/>
                  </a:lnTo>
                  <a:lnTo>
                    <a:pt x="0" y="31027"/>
                  </a:lnTo>
                  <a:lnTo>
                    <a:pt x="14" y="31264"/>
                  </a:lnTo>
                  <a:lnTo>
                    <a:pt x="53" y="31501"/>
                  </a:lnTo>
                  <a:lnTo>
                    <a:pt x="106" y="31724"/>
                  </a:lnTo>
                  <a:lnTo>
                    <a:pt x="185" y="31948"/>
                  </a:lnTo>
                  <a:lnTo>
                    <a:pt x="290" y="32159"/>
                  </a:lnTo>
                  <a:lnTo>
                    <a:pt x="409" y="32343"/>
                  </a:lnTo>
                  <a:lnTo>
                    <a:pt x="540" y="32527"/>
                  </a:lnTo>
                  <a:lnTo>
                    <a:pt x="698" y="32698"/>
                  </a:lnTo>
                  <a:lnTo>
                    <a:pt x="869" y="32856"/>
                  </a:lnTo>
                  <a:lnTo>
                    <a:pt x="1054" y="32988"/>
                  </a:lnTo>
                  <a:lnTo>
                    <a:pt x="1251" y="33107"/>
                  </a:lnTo>
                  <a:lnTo>
                    <a:pt x="1448" y="33212"/>
                  </a:lnTo>
                  <a:lnTo>
                    <a:pt x="1672" y="33291"/>
                  </a:lnTo>
                  <a:lnTo>
                    <a:pt x="1896" y="33357"/>
                  </a:lnTo>
                  <a:lnTo>
                    <a:pt x="2133" y="33383"/>
                  </a:lnTo>
                  <a:lnTo>
                    <a:pt x="2383" y="33396"/>
                  </a:lnTo>
                  <a:lnTo>
                    <a:pt x="2620" y="33383"/>
                  </a:lnTo>
                  <a:lnTo>
                    <a:pt x="2857" y="33357"/>
                  </a:lnTo>
                  <a:lnTo>
                    <a:pt x="3081" y="33291"/>
                  </a:lnTo>
                  <a:lnTo>
                    <a:pt x="3304" y="33212"/>
                  </a:lnTo>
                  <a:lnTo>
                    <a:pt x="3515" y="33107"/>
                  </a:lnTo>
                  <a:lnTo>
                    <a:pt x="3713" y="32988"/>
                  </a:lnTo>
                  <a:lnTo>
                    <a:pt x="3897" y="32856"/>
                  </a:lnTo>
                  <a:lnTo>
                    <a:pt x="4055" y="32698"/>
                  </a:lnTo>
                  <a:lnTo>
                    <a:pt x="4213" y="32527"/>
                  </a:lnTo>
                  <a:lnTo>
                    <a:pt x="4358" y="32343"/>
                  </a:lnTo>
                  <a:lnTo>
                    <a:pt x="4476" y="32159"/>
                  </a:lnTo>
                  <a:lnTo>
                    <a:pt x="4568" y="31948"/>
                  </a:lnTo>
                  <a:lnTo>
                    <a:pt x="4647" y="31724"/>
                  </a:lnTo>
                  <a:lnTo>
                    <a:pt x="4713" y="31501"/>
                  </a:lnTo>
                  <a:lnTo>
                    <a:pt x="4752" y="31264"/>
                  </a:lnTo>
                  <a:lnTo>
                    <a:pt x="4752" y="31027"/>
                  </a:lnTo>
                  <a:lnTo>
                    <a:pt x="4752" y="30816"/>
                  </a:lnTo>
                  <a:lnTo>
                    <a:pt x="4726" y="30605"/>
                  </a:lnTo>
                  <a:lnTo>
                    <a:pt x="4673" y="30408"/>
                  </a:lnTo>
                  <a:lnTo>
                    <a:pt x="4621" y="30224"/>
                  </a:lnTo>
                  <a:lnTo>
                    <a:pt x="4542" y="30039"/>
                  </a:lnTo>
                  <a:lnTo>
                    <a:pt x="4450" y="29855"/>
                  </a:lnTo>
                  <a:lnTo>
                    <a:pt x="4358" y="29697"/>
                  </a:lnTo>
                  <a:lnTo>
                    <a:pt x="4239" y="29539"/>
                  </a:lnTo>
                  <a:lnTo>
                    <a:pt x="4107" y="29381"/>
                  </a:lnTo>
                  <a:lnTo>
                    <a:pt x="3963" y="29250"/>
                  </a:lnTo>
                  <a:lnTo>
                    <a:pt x="3818" y="29131"/>
                  </a:lnTo>
                  <a:lnTo>
                    <a:pt x="3660" y="29013"/>
                  </a:lnTo>
                  <a:lnTo>
                    <a:pt x="3489" y="28921"/>
                  </a:lnTo>
                  <a:lnTo>
                    <a:pt x="3304" y="28828"/>
                  </a:lnTo>
                  <a:lnTo>
                    <a:pt x="3120" y="28763"/>
                  </a:lnTo>
                  <a:lnTo>
                    <a:pt x="2923" y="28710"/>
                  </a:lnTo>
                  <a:lnTo>
                    <a:pt x="2923" y="1172"/>
                  </a:lnTo>
                  <a:lnTo>
                    <a:pt x="20404" y="1172"/>
                  </a:lnTo>
                  <a:lnTo>
                    <a:pt x="20404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4109775" y="1804900"/>
              <a:ext cx="372225" cy="731925"/>
            </a:xfrm>
            <a:custGeom>
              <a:avLst/>
              <a:gdLst/>
              <a:ahLst/>
              <a:cxnLst/>
              <a:rect l="l" t="t" r="r" b="b"/>
              <a:pathLst>
                <a:path w="14889" h="29277" extrusionOk="0">
                  <a:moveTo>
                    <a:pt x="2502" y="25709"/>
                  </a:moveTo>
                  <a:lnTo>
                    <a:pt x="2620" y="25722"/>
                  </a:lnTo>
                  <a:lnTo>
                    <a:pt x="2726" y="25761"/>
                  </a:lnTo>
                  <a:lnTo>
                    <a:pt x="2844" y="25801"/>
                  </a:lnTo>
                  <a:lnTo>
                    <a:pt x="2950" y="25854"/>
                  </a:lnTo>
                  <a:lnTo>
                    <a:pt x="3042" y="25906"/>
                  </a:lnTo>
                  <a:lnTo>
                    <a:pt x="3134" y="25972"/>
                  </a:lnTo>
                  <a:lnTo>
                    <a:pt x="3226" y="26051"/>
                  </a:lnTo>
                  <a:lnTo>
                    <a:pt x="3305" y="26143"/>
                  </a:lnTo>
                  <a:lnTo>
                    <a:pt x="3371" y="26235"/>
                  </a:lnTo>
                  <a:lnTo>
                    <a:pt x="3423" y="26328"/>
                  </a:lnTo>
                  <a:lnTo>
                    <a:pt x="3476" y="26433"/>
                  </a:lnTo>
                  <a:lnTo>
                    <a:pt x="3516" y="26551"/>
                  </a:lnTo>
                  <a:lnTo>
                    <a:pt x="3555" y="26657"/>
                  </a:lnTo>
                  <a:lnTo>
                    <a:pt x="3568" y="26775"/>
                  </a:lnTo>
                  <a:lnTo>
                    <a:pt x="3568" y="26907"/>
                  </a:lnTo>
                  <a:lnTo>
                    <a:pt x="3568" y="27025"/>
                  </a:lnTo>
                  <a:lnTo>
                    <a:pt x="3555" y="27144"/>
                  </a:lnTo>
                  <a:lnTo>
                    <a:pt x="3516" y="27262"/>
                  </a:lnTo>
                  <a:lnTo>
                    <a:pt x="3476" y="27367"/>
                  </a:lnTo>
                  <a:lnTo>
                    <a:pt x="3423" y="27473"/>
                  </a:lnTo>
                  <a:lnTo>
                    <a:pt x="3371" y="27565"/>
                  </a:lnTo>
                  <a:lnTo>
                    <a:pt x="3305" y="27657"/>
                  </a:lnTo>
                  <a:lnTo>
                    <a:pt x="3226" y="27749"/>
                  </a:lnTo>
                  <a:lnTo>
                    <a:pt x="3134" y="27828"/>
                  </a:lnTo>
                  <a:lnTo>
                    <a:pt x="3042" y="27894"/>
                  </a:lnTo>
                  <a:lnTo>
                    <a:pt x="2950" y="27947"/>
                  </a:lnTo>
                  <a:lnTo>
                    <a:pt x="2844" y="27999"/>
                  </a:lnTo>
                  <a:lnTo>
                    <a:pt x="2726" y="28039"/>
                  </a:lnTo>
                  <a:lnTo>
                    <a:pt x="2620" y="28078"/>
                  </a:lnTo>
                  <a:lnTo>
                    <a:pt x="2502" y="28091"/>
                  </a:lnTo>
                  <a:lnTo>
                    <a:pt x="2252" y="28091"/>
                  </a:lnTo>
                  <a:lnTo>
                    <a:pt x="2133" y="28078"/>
                  </a:lnTo>
                  <a:lnTo>
                    <a:pt x="2015" y="28039"/>
                  </a:lnTo>
                  <a:lnTo>
                    <a:pt x="1910" y="27999"/>
                  </a:lnTo>
                  <a:lnTo>
                    <a:pt x="1804" y="27947"/>
                  </a:lnTo>
                  <a:lnTo>
                    <a:pt x="1712" y="27894"/>
                  </a:lnTo>
                  <a:lnTo>
                    <a:pt x="1620" y="27828"/>
                  </a:lnTo>
                  <a:lnTo>
                    <a:pt x="1528" y="27749"/>
                  </a:lnTo>
                  <a:lnTo>
                    <a:pt x="1449" y="27657"/>
                  </a:lnTo>
                  <a:lnTo>
                    <a:pt x="1383" y="27565"/>
                  </a:lnTo>
                  <a:lnTo>
                    <a:pt x="1317" y="27473"/>
                  </a:lnTo>
                  <a:lnTo>
                    <a:pt x="1278" y="27367"/>
                  </a:lnTo>
                  <a:lnTo>
                    <a:pt x="1238" y="27262"/>
                  </a:lnTo>
                  <a:lnTo>
                    <a:pt x="1199" y="27144"/>
                  </a:lnTo>
                  <a:lnTo>
                    <a:pt x="1186" y="27025"/>
                  </a:lnTo>
                  <a:lnTo>
                    <a:pt x="1172" y="26907"/>
                  </a:lnTo>
                  <a:lnTo>
                    <a:pt x="1186" y="26775"/>
                  </a:lnTo>
                  <a:lnTo>
                    <a:pt x="1199" y="26657"/>
                  </a:lnTo>
                  <a:lnTo>
                    <a:pt x="1238" y="26551"/>
                  </a:lnTo>
                  <a:lnTo>
                    <a:pt x="1278" y="26433"/>
                  </a:lnTo>
                  <a:lnTo>
                    <a:pt x="1317" y="26328"/>
                  </a:lnTo>
                  <a:lnTo>
                    <a:pt x="1383" y="26235"/>
                  </a:lnTo>
                  <a:lnTo>
                    <a:pt x="1449" y="26143"/>
                  </a:lnTo>
                  <a:lnTo>
                    <a:pt x="1528" y="26051"/>
                  </a:lnTo>
                  <a:lnTo>
                    <a:pt x="1620" y="25972"/>
                  </a:lnTo>
                  <a:lnTo>
                    <a:pt x="1712" y="25906"/>
                  </a:lnTo>
                  <a:lnTo>
                    <a:pt x="1804" y="25854"/>
                  </a:lnTo>
                  <a:lnTo>
                    <a:pt x="1910" y="25801"/>
                  </a:lnTo>
                  <a:lnTo>
                    <a:pt x="2015" y="25761"/>
                  </a:lnTo>
                  <a:lnTo>
                    <a:pt x="2133" y="25722"/>
                  </a:lnTo>
                  <a:lnTo>
                    <a:pt x="2252" y="25709"/>
                  </a:lnTo>
                  <a:close/>
                  <a:moveTo>
                    <a:pt x="1725" y="1"/>
                  </a:moveTo>
                  <a:lnTo>
                    <a:pt x="1725" y="24616"/>
                  </a:lnTo>
                  <a:lnTo>
                    <a:pt x="1541" y="24669"/>
                  </a:lnTo>
                  <a:lnTo>
                    <a:pt x="1357" y="24748"/>
                  </a:lnTo>
                  <a:lnTo>
                    <a:pt x="1186" y="24840"/>
                  </a:lnTo>
                  <a:lnTo>
                    <a:pt x="1028" y="24945"/>
                  </a:lnTo>
                  <a:lnTo>
                    <a:pt x="883" y="25051"/>
                  </a:lnTo>
                  <a:lnTo>
                    <a:pt x="738" y="25182"/>
                  </a:lnTo>
                  <a:lnTo>
                    <a:pt x="606" y="25314"/>
                  </a:lnTo>
                  <a:lnTo>
                    <a:pt x="488" y="25459"/>
                  </a:lnTo>
                  <a:lnTo>
                    <a:pt x="383" y="25617"/>
                  </a:lnTo>
                  <a:lnTo>
                    <a:pt x="277" y="25775"/>
                  </a:lnTo>
                  <a:lnTo>
                    <a:pt x="198" y="25946"/>
                  </a:lnTo>
                  <a:lnTo>
                    <a:pt x="133" y="26130"/>
                  </a:lnTo>
                  <a:lnTo>
                    <a:pt x="67" y="26314"/>
                  </a:lnTo>
                  <a:lnTo>
                    <a:pt x="27" y="26499"/>
                  </a:lnTo>
                  <a:lnTo>
                    <a:pt x="1" y="26696"/>
                  </a:lnTo>
                  <a:lnTo>
                    <a:pt x="1" y="26907"/>
                  </a:lnTo>
                  <a:lnTo>
                    <a:pt x="14" y="27144"/>
                  </a:lnTo>
                  <a:lnTo>
                    <a:pt x="40" y="27381"/>
                  </a:lnTo>
                  <a:lnTo>
                    <a:pt x="106" y="27604"/>
                  </a:lnTo>
                  <a:lnTo>
                    <a:pt x="185" y="27828"/>
                  </a:lnTo>
                  <a:lnTo>
                    <a:pt x="291" y="28039"/>
                  </a:lnTo>
                  <a:lnTo>
                    <a:pt x="409" y="28223"/>
                  </a:lnTo>
                  <a:lnTo>
                    <a:pt x="541" y="28407"/>
                  </a:lnTo>
                  <a:lnTo>
                    <a:pt x="699" y="28578"/>
                  </a:lnTo>
                  <a:lnTo>
                    <a:pt x="870" y="28736"/>
                  </a:lnTo>
                  <a:lnTo>
                    <a:pt x="1041" y="28868"/>
                  </a:lnTo>
                  <a:lnTo>
                    <a:pt x="1238" y="28987"/>
                  </a:lnTo>
                  <a:lnTo>
                    <a:pt x="1449" y="29092"/>
                  </a:lnTo>
                  <a:lnTo>
                    <a:pt x="1673" y="29171"/>
                  </a:lnTo>
                  <a:lnTo>
                    <a:pt x="1896" y="29237"/>
                  </a:lnTo>
                  <a:lnTo>
                    <a:pt x="2133" y="29263"/>
                  </a:lnTo>
                  <a:lnTo>
                    <a:pt x="2370" y="29276"/>
                  </a:lnTo>
                  <a:lnTo>
                    <a:pt x="2620" y="29263"/>
                  </a:lnTo>
                  <a:lnTo>
                    <a:pt x="2857" y="29237"/>
                  </a:lnTo>
                  <a:lnTo>
                    <a:pt x="3081" y="29171"/>
                  </a:lnTo>
                  <a:lnTo>
                    <a:pt x="3305" y="29092"/>
                  </a:lnTo>
                  <a:lnTo>
                    <a:pt x="3502" y="28987"/>
                  </a:lnTo>
                  <a:lnTo>
                    <a:pt x="3700" y="28868"/>
                  </a:lnTo>
                  <a:lnTo>
                    <a:pt x="3884" y="28736"/>
                  </a:lnTo>
                  <a:lnTo>
                    <a:pt x="4055" y="28578"/>
                  </a:lnTo>
                  <a:lnTo>
                    <a:pt x="4213" y="28407"/>
                  </a:lnTo>
                  <a:lnTo>
                    <a:pt x="4345" y="28223"/>
                  </a:lnTo>
                  <a:lnTo>
                    <a:pt x="4463" y="28039"/>
                  </a:lnTo>
                  <a:lnTo>
                    <a:pt x="4569" y="27828"/>
                  </a:lnTo>
                  <a:lnTo>
                    <a:pt x="4648" y="27604"/>
                  </a:lnTo>
                  <a:lnTo>
                    <a:pt x="4700" y="27381"/>
                  </a:lnTo>
                  <a:lnTo>
                    <a:pt x="4740" y="27144"/>
                  </a:lnTo>
                  <a:lnTo>
                    <a:pt x="4753" y="26907"/>
                  </a:lnTo>
                  <a:lnTo>
                    <a:pt x="4740" y="26696"/>
                  </a:lnTo>
                  <a:lnTo>
                    <a:pt x="4713" y="26485"/>
                  </a:lnTo>
                  <a:lnTo>
                    <a:pt x="4674" y="26288"/>
                  </a:lnTo>
                  <a:lnTo>
                    <a:pt x="4608" y="26091"/>
                  </a:lnTo>
                  <a:lnTo>
                    <a:pt x="4542" y="25906"/>
                  </a:lnTo>
                  <a:lnTo>
                    <a:pt x="4450" y="25735"/>
                  </a:lnTo>
                  <a:lnTo>
                    <a:pt x="4345" y="25564"/>
                  </a:lnTo>
                  <a:lnTo>
                    <a:pt x="4226" y="25406"/>
                  </a:lnTo>
                  <a:lnTo>
                    <a:pt x="4095" y="25261"/>
                  </a:lnTo>
                  <a:lnTo>
                    <a:pt x="3950" y="25116"/>
                  </a:lnTo>
                  <a:lnTo>
                    <a:pt x="3805" y="24998"/>
                  </a:lnTo>
                  <a:lnTo>
                    <a:pt x="3634" y="24880"/>
                  </a:lnTo>
                  <a:lnTo>
                    <a:pt x="3463" y="24787"/>
                  </a:lnTo>
                  <a:lnTo>
                    <a:pt x="3292" y="24708"/>
                  </a:lnTo>
                  <a:lnTo>
                    <a:pt x="3094" y="24629"/>
                  </a:lnTo>
                  <a:lnTo>
                    <a:pt x="2897" y="24577"/>
                  </a:lnTo>
                  <a:lnTo>
                    <a:pt x="2897" y="1172"/>
                  </a:lnTo>
                  <a:lnTo>
                    <a:pt x="14889" y="1172"/>
                  </a:lnTo>
                  <a:lnTo>
                    <a:pt x="1488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884350" y="1915475"/>
              <a:ext cx="571000" cy="841175"/>
            </a:xfrm>
            <a:custGeom>
              <a:avLst/>
              <a:gdLst/>
              <a:ahLst/>
              <a:cxnLst/>
              <a:rect l="l" t="t" r="r" b="b"/>
              <a:pathLst>
                <a:path w="22840" h="33647" extrusionOk="0">
                  <a:moveTo>
                    <a:pt x="2502" y="30079"/>
                  </a:moveTo>
                  <a:lnTo>
                    <a:pt x="2620" y="30092"/>
                  </a:lnTo>
                  <a:lnTo>
                    <a:pt x="2739" y="30132"/>
                  </a:lnTo>
                  <a:lnTo>
                    <a:pt x="2844" y="30171"/>
                  </a:lnTo>
                  <a:lnTo>
                    <a:pt x="2950" y="30224"/>
                  </a:lnTo>
                  <a:lnTo>
                    <a:pt x="3055" y="30277"/>
                  </a:lnTo>
                  <a:lnTo>
                    <a:pt x="3147" y="30342"/>
                  </a:lnTo>
                  <a:lnTo>
                    <a:pt x="3226" y="30421"/>
                  </a:lnTo>
                  <a:lnTo>
                    <a:pt x="3305" y="30513"/>
                  </a:lnTo>
                  <a:lnTo>
                    <a:pt x="3371" y="30606"/>
                  </a:lnTo>
                  <a:lnTo>
                    <a:pt x="3437" y="30698"/>
                  </a:lnTo>
                  <a:lnTo>
                    <a:pt x="3489" y="30803"/>
                  </a:lnTo>
                  <a:lnTo>
                    <a:pt x="3529" y="30908"/>
                  </a:lnTo>
                  <a:lnTo>
                    <a:pt x="3555" y="31027"/>
                  </a:lnTo>
                  <a:lnTo>
                    <a:pt x="3568" y="31145"/>
                  </a:lnTo>
                  <a:lnTo>
                    <a:pt x="3581" y="31264"/>
                  </a:lnTo>
                  <a:lnTo>
                    <a:pt x="3568" y="31395"/>
                  </a:lnTo>
                  <a:lnTo>
                    <a:pt x="3555" y="31514"/>
                  </a:lnTo>
                  <a:lnTo>
                    <a:pt x="3529" y="31632"/>
                  </a:lnTo>
                  <a:lnTo>
                    <a:pt x="3489" y="31738"/>
                  </a:lnTo>
                  <a:lnTo>
                    <a:pt x="3437" y="31843"/>
                  </a:lnTo>
                  <a:lnTo>
                    <a:pt x="3371" y="31935"/>
                  </a:lnTo>
                  <a:lnTo>
                    <a:pt x="3305" y="32027"/>
                  </a:lnTo>
                  <a:lnTo>
                    <a:pt x="3226" y="32119"/>
                  </a:lnTo>
                  <a:lnTo>
                    <a:pt x="3147" y="32198"/>
                  </a:lnTo>
                  <a:lnTo>
                    <a:pt x="3055" y="32264"/>
                  </a:lnTo>
                  <a:lnTo>
                    <a:pt x="2950" y="32317"/>
                  </a:lnTo>
                  <a:lnTo>
                    <a:pt x="2844" y="32370"/>
                  </a:lnTo>
                  <a:lnTo>
                    <a:pt x="2739" y="32409"/>
                  </a:lnTo>
                  <a:lnTo>
                    <a:pt x="2620" y="32449"/>
                  </a:lnTo>
                  <a:lnTo>
                    <a:pt x="2502" y="32462"/>
                  </a:lnTo>
                  <a:lnTo>
                    <a:pt x="2265" y="32462"/>
                  </a:lnTo>
                  <a:lnTo>
                    <a:pt x="2147" y="32449"/>
                  </a:lnTo>
                  <a:lnTo>
                    <a:pt x="2028" y="32409"/>
                  </a:lnTo>
                  <a:lnTo>
                    <a:pt x="1923" y="32370"/>
                  </a:lnTo>
                  <a:lnTo>
                    <a:pt x="1818" y="32317"/>
                  </a:lnTo>
                  <a:lnTo>
                    <a:pt x="1712" y="32264"/>
                  </a:lnTo>
                  <a:lnTo>
                    <a:pt x="1620" y="32198"/>
                  </a:lnTo>
                  <a:lnTo>
                    <a:pt x="1541" y="32119"/>
                  </a:lnTo>
                  <a:lnTo>
                    <a:pt x="1462" y="32027"/>
                  </a:lnTo>
                  <a:lnTo>
                    <a:pt x="1396" y="31935"/>
                  </a:lnTo>
                  <a:lnTo>
                    <a:pt x="1330" y="31843"/>
                  </a:lnTo>
                  <a:lnTo>
                    <a:pt x="1278" y="31738"/>
                  </a:lnTo>
                  <a:lnTo>
                    <a:pt x="1238" y="31632"/>
                  </a:lnTo>
                  <a:lnTo>
                    <a:pt x="1212" y="31514"/>
                  </a:lnTo>
                  <a:lnTo>
                    <a:pt x="1186" y="31395"/>
                  </a:lnTo>
                  <a:lnTo>
                    <a:pt x="1186" y="31264"/>
                  </a:lnTo>
                  <a:lnTo>
                    <a:pt x="1186" y="31145"/>
                  </a:lnTo>
                  <a:lnTo>
                    <a:pt x="1212" y="31027"/>
                  </a:lnTo>
                  <a:lnTo>
                    <a:pt x="1238" y="30908"/>
                  </a:lnTo>
                  <a:lnTo>
                    <a:pt x="1278" y="30803"/>
                  </a:lnTo>
                  <a:lnTo>
                    <a:pt x="1330" y="30698"/>
                  </a:lnTo>
                  <a:lnTo>
                    <a:pt x="1396" y="30606"/>
                  </a:lnTo>
                  <a:lnTo>
                    <a:pt x="1462" y="30513"/>
                  </a:lnTo>
                  <a:lnTo>
                    <a:pt x="1541" y="30421"/>
                  </a:lnTo>
                  <a:lnTo>
                    <a:pt x="1620" y="30342"/>
                  </a:lnTo>
                  <a:lnTo>
                    <a:pt x="1712" y="30277"/>
                  </a:lnTo>
                  <a:lnTo>
                    <a:pt x="1818" y="30224"/>
                  </a:lnTo>
                  <a:lnTo>
                    <a:pt x="1923" y="30171"/>
                  </a:lnTo>
                  <a:lnTo>
                    <a:pt x="2028" y="30132"/>
                  </a:lnTo>
                  <a:lnTo>
                    <a:pt x="2147" y="30092"/>
                  </a:lnTo>
                  <a:lnTo>
                    <a:pt x="2265" y="30079"/>
                  </a:lnTo>
                  <a:close/>
                  <a:moveTo>
                    <a:pt x="17021" y="0"/>
                  </a:moveTo>
                  <a:lnTo>
                    <a:pt x="17021" y="30685"/>
                  </a:lnTo>
                  <a:lnTo>
                    <a:pt x="4687" y="30685"/>
                  </a:lnTo>
                  <a:lnTo>
                    <a:pt x="4635" y="30487"/>
                  </a:lnTo>
                  <a:lnTo>
                    <a:pt x="4556" y="30303"/>
                  </a:lnTo>
                  <a:lnTo>
                    <a:pt x="4477" y="30132"/>
                  </a:lnTo>
                  <a:lnTo>
                    <a:pt x="4371" y="29961"/>
                  </a:lnTo>
                  <a:lnTo>
                    <a:pt x="4266" y="29816"/>
                  </a:lnTo>
                  <a:lnTo>
                    <a:pt x="4134" y="29658"/>
                  </a:lnTo>
                  <a:lnTo>
                    <a:pt x="4003" y="29526"/>
                  </a:lnTo>
                  <a:lnTo>
                    <a:pt x="3858" y="29395"/>
                  </a:lnTo>
                  <a:lnTo>
                    <a:pt x="3700" y="29289"/>
                  </a:lnTo>
                  <a:lnTo>
                    <a:pt x="3529" y="29184"/>
                  </a:lnTo>
                  <a:lnTo>
                    <a:pt x="3358" y="29105"/>
                  </a:lnTo>
                  <a:lnTo>
                    <a:pt x="3173" y="29026"/>
                  </a:lnTo>
                  <a:lnTo>
                    <a:pt x="2989" y="28973"/>
                  </a:lnTo>
                  <a:lnTo>
                    <a:pt x="2792" y="28921"/>
                  </a:lnTo>
                  <a:lnTo>
                    <a:pt x="2594" y="28894"/>
                  </a:lnTo>
                  <a:lnTo>
                    <a:pt x="2384" y="28894"/>
                  </a:lnTo>
                  <a:lnTo>
                    <a:pt x="2147" y="28908"/>
                  </a:lnTo>
                  <a:lnTo>
                    <a:pt x="1910" y="28934"/>
                  </a:lnTo>
                  <a:lnTo>
                    <a:pt x="1673" y="29000"/>
                  </a:lnTo>
                  <a:lnTo>
                    <a:pt x="1462" y="29079"/>
                  </a:lnTo>
                  <a:lnTo>
                    <a:pt x="1251" y="29184"/>
                  </a:lnTo>
                  <a:lnTo>
                    <a:pt x="1054" y="29302"/>
                  </a:lnTo>
                  <a:lnTo>
                    <a:pt x="870" y="29434"/>
                  </a:lnTo>
                  <a:lnTo>
                    <a:pt x="699" y="29592"/>
                  </a:lnTo>
                  <a:lnTo>
                    <a:pt x="554" y="29763"/>
                  </a:lnTo>
                  <a:lnTo>
                    <a:pt x="409" y="29947"/>
                  </a:lnTo>
                  <a:lnTo>
                    <a:pt x="291" y="30132"/>
                  </a:lnTo>
                  <a:lnTo>
                    <a:pt x="185" y="30342"/>
                  </a:lnTo>
                  <a:lnTo>
                    <a:pt x="106" y="30566"/>
                  </a:lnTo>
                  <a:lnTo>
                    <a:pt x="54" y="30790"/>
                  </a:lnTo>
                  <a:lnTo>
                    <a:pt x="14" y="31027"/>
                  </a:lnTo>
                  <a:lnTo>
                    <a:pt x="1" y="31264"/>
                  </a:lnTo>
                  <a:lnTo>
                    <a:pt x="14" y="31514"/>
                  </a:lnTo>
                  <a:lnTo>
                    <a:pt x="54" y="31751"/>
                  </a:lnTo>
                  <a:lnTo>
                    <a:pt x="106" y="31975"/>
                  </a:lnTo>
                  <a:lnTo>
                    <a:pt x="185" y="32198"/>
                  </a:lnTo>
                  <a:lnTo>
                    <a:pt x="291" y="32409"/>
                  </a:lnTo>
                  <a:lnTo>
                    <a:pt x="409" y="32593"/>
                  </a:lnTo>
                  <a:lnTo>
                    <a:pt x="554" y="32778"/>
                  </a:lnTo>
                  <a:lnTo>
                    <a:pt x="699" y="32949"/>
                  </a:lnTo>
                  <a:lnTo>
                    <a:pt x="870" y="33107"/>
                  </a:lnTo>
                  <a:lnTo>
                    <a:pt x="1054" y="33238"/>
                  </a:lnTo>
                  <a:lnTo>
                    <a:pt x="1251" y="33357"/>
                  </a:lnTo>
                  <a:lnTo>
                    <a:pt x="1462" y="33462"/>
                  </a:lnTo>
                  <a:lnTo>
                    <a:pt x="1673" y="33541"/>
                  </a:lnTo>
                  <a:lnTo>
                    <a:pt x="1910" y="33607"/>
                  </a:lnTo>
                  <a:lnTo>
                    <a:pt x="2147" y="33633"/>
                  </a:lnTo>
                  <a:lnTo>
                    <a:pt x="2384" y="33646"/>
                  </a:lnTo>
                  <a:lnTo>
                    <a:pt x="2594" y="33646"/>
                  </a:lnTo>
                  <a:lnTo>
                    <a:pt x="2792" y="33620"/>
                  </a:lnTo>
                  <a:lnTo>
                    <a:pt x="2989" y="33567"/>
                  </a:lnTo>
                  <a:lnTo>
                    <a:pt x="3173" y="33515"/>
                  </a:lnTo>
                  <a:lnTo>
                    <a:pt x="3358" y="33436"/>
                  </a:lnTo>
                  <a:lnTo>
                    <a:pt x="3529" y="33357"/>
                  </a:lnTo>
                  <a:lnTo>
                    <a:pt x="3700" y="33251"/>
                  </a:lnTo>
                  <a:lnTo>
                    <a:pt x="3858" y="33146"/>
                  </a:lnTo>
                  <a:lnTo>
                    <a:pt x="4003" y="33015"/>
                  </a:lnTo>
                  <a:lnTo>
                    <a:pt x="4134" y="32883"/>
                  </a:lnTo>
                  <a:lnTo>
                    <a:pt x="4266" y="32725"/>
                  </a:lnTo>
                  <a:lnTo>
                    <a:pt x="4371" y="32580"/>
                  </a:lnTo>
                  <a:lnTo>
                    <a:pt x="4477" y="32409"/>
                  </a:lnTo>
                  <a:lnTo>
                    <a:pt x="4556" y="32238"/>
                  </a:lnTo>
                  <a:lnTo>
                    <a:pt x="4635" y="32054"/>
                  </a:lnTo>
                  <a:lnTo>
                    <a:pt x="4687" y="31856"/>
                  </a:lnTo>
                  <a:lnTo>
                    <a:pt x="18206" y="31856"/>
                  </a:lnTo>
                  <a:lnTo>
                    <a:pt x="18206" y="1185"/>
                  </a:lnTo>
                  <a:lnTo>
                    <a:pt x="22840" y="1185"/>
                  </a:lnTo>
                  <a:lnTo>
                    <a:pt x="2284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839600" y="2840875"/>
              <a:ext cx="999800" cy="265925"/>
            </a:xfrm>
            <a:custGeom>
              <a:avLst/>
              <a:gdLst/>
              <a:ahLst/>
              <a:cxnLst/>
              <a:rect l="l" t="t" r="r" b="b"/>
              <a:pathLst>
                <a:path w="39992" h="10637" extrusionOk="0">
                  <a:moveTo>
                    <a:pt x="2502" y="7056"/>
                  </a:moveTo>
                  <a:lnTo>
                    <a:pt x="2620" y="7082"/>
                  </a:lnTo>
                  <a:lnTo>
                    <a:pt x="2739" y="7109"/>
                  </a:lnTo>
                  <a:lnTo>
                    <a:pt x="2857" y="7148"/>
                  </a:lnTo>
                  <a:lnTo>
                    <a:pt x="2949" y="7201"/>
                  </a:lnTo>
                  <a:lnTo>
                    <a:pt x="3055" y="7267"/>
                  </a:lnTo>
                  <a:lnTo>
                    <a:pt x="3147" y="7332"/>
                  </a:lnTo>
                  <a:lnTo>
                    <a:pt x="3226" y="7411"/>
                  </a:lnTo>
                  <a:lnTo>
                    <a:pt x="3305" y="7490"/>
                  </a:lnTo>
                  <a:lnTo>
                    <a:pt x="3384" y="7582"/>
                  </a:lnTo>
                  <a:lnTo>
                    <a:pt x="3436" y="7688"/>
                  </a:lnTo>
                  <a:lnTo>
                    <a:pt x="3489" y="7793"/>
                  </a:lnTo>
                  <a:lnTo>
                    <a:pt x="3529" y="7898"/>
                  </a:lnTo>
                  <a:lnTo>
                    <a:pt x="3555" y="8017"/>
                  </a:lnTo>
                  <a:lnTo>
                    <a:pt x="3581" y="8135"/>
                  </a:lnTo>
                  <a:lnTo>
                    <a:pt x="3581" y="8254"/>
                  </a:lnTo>
                  <a:lnTo>
                    <a:pt x="3581" y="8372"/>
                  </a:lnTo>
                  <a:lnTo>
                    <a:pt x="3555" y="8491"/>
                  </a:lnTo>
                  <a:lnTo>
                    <a:pt x="3529" y="8609"/>
                  </a:lnTo>
                  <a:lnTo>
                    <a:pt x="3489" y="8714"/>
                  </a:lnTo>
                  <a:lnTo>
                    <a:pt x="3436" y="8820"/>
                  </a:lnTo>
                  <a:lnTo>
                    <a:pt x="3384" y="8925"/>
                  </a:lnTo>
                  <a:lnTo>
                    <a:pt x="3305" y="9017"/>
                  </a:lnTo>
                  <a:lnTo>
                    <a:pt x="3226" y="9096"/>
                  </a:lnTo>
                  <a:lnTo>
                    <a:pt x="3147" y="9175"/>
                  </a:lnTo>
                  <a:lnTo>
                    <a:pt x="3055" y="9241"/>
                  </a:lnTo>
                  <a:lnTo>
                    <a:pt x="2949" y="9307"/>
                  </a:lnTo>
                  <a:lnTo>
                    <a:pt x="2857" y="9360"/>
                  </a:lnTo>
                  <a:lnTo>
                    <a:pt x="2739" y="9399"/>
                  </a:lnTo>
                  <a:lnTo>
                    <a:pt x="2620" y="9425"/>
                  </a:lnTo>
                  <a:lnTo>
                    <a:pt x="2502" y="9438"/>
                  </a:lnTo>
                  <a:lnTo>
                    <a:pt x="2383" y="9452"/>
                  </a:lnTo>
                  <a:lnTo>
                    <a:pt x="2265" y="9438"/>
                  </a:lnTo>
                  <a:lnTo>
                    <a:pt x="2146" y="9425"/>
                  </a:lnTo>
                  <a:lnTo>
                    <a:pt x="2028" y="9399"/>
                  </a:lnTo>
                  <a:lnTo>
                    <a:pt x="1923" y="9360"/>
                  </a:lnTo>
                  <a:lnTo>
                    <a:pt x="1817" y="9307"/>
                  </a:lnTo>
                  <a:lnTo>
                    <a:pt x="1712" y="9241"/>
                  </a:lnTo>
                  <a:lnTo>
                    <a:pt x="1620" y="9175"/>
                  </a:lnTo>
                  <a:lnTo>
                    <a:pt x="1541" y="9096"/>
                  </a:lnTo>
                  <a:lnTo>
                    <a:pt x="1462" y="9017"/>
                  </a:lnTo>
                  <a:lnTo>
                    <a:pt x="1396" y="8925"/>
                  </a:lnTo>
                  <a:lnTo>
                    <a:pt x="1330" y="8820"/>
                  </a:lnTo>
                  <a:lnTo>
                    <a:pt x="1278" y="8714"/>
                  </a:lnTo>
                  <a:lnTo>
                    <a:pt x="1238" y="8609"/>
                  </a:lnTo>
                  <a:lnTo>
                    <a:pt x="1212" y="8491"/>
                  </a:lnTo>
                  <a:lnTo>
                    <a:pt x="1199" y="8372"/>
                  </a:lnTo>
                  <a:lnTo>
                    <a:pt x="1185" y="8254"/>
                  </a:lnTo>
                  <a:lnTo>
                    <a:pt x="1199" y="8135"/>
                  </a:lnTo>
                  <a:lnTo>
                    <a:pt x="1212" y="8017"/>
                  </a:lnTo>
                  <a:lnTo>
                    <a:pt x="1238" y="7898"/>
                  </a:lnTo>
                  <a:lnTo>
                    <a:pt x="1278" y="7793"/>
                  </a:lnTo>
                  <a:lnTo>
                    <a:pt x="1330" y="7688"/>
                  </a:lnTo>
                  <a:lnTo>
                    <a:pt x="1396" y="7582"/>
                  </a:lnTo>
                  <a:lnTo>
                    <a:pt x="1462" y="7490"/>
                  </a:lnTo>
                  <a:lnTo>
                    <a:pt x="1541" y="7411"/>
                  </a:lnTo>
                  <a:lnTo>
                    <a:pt x="1620" y="7332"/>
                  </a:lnTo>
                  <a:lnTo>
                    <a:pt x="1712" y="7267"/>
                  </a:lnTo>
                  <a:lnTo>
                    <a:pt x="1817" y="7201"/>
                  </a:lnTo>
                  <a:lnTo>
                    <a:pt x="1923" y="7148"/>
                  </a:lnTo>
                  <a:lnTo>
                    <a:pt x="2028" y="7109"/>
                  </a:lnTo>
                  <a:lnTo>
                    <a:pt x="2146" y="7082"/>
                  </a:lnTo>
                  <a:lnTo>
                    <a:pt x="2265" y="7056"/>
                  </a:lnTo>
                  <a:close/>
                  <a:moveTo>
                    <a:pt x="13849" y="0"/>
                  </a:moveTo>
                  <a:lnTo>
                    <a:pt x="4213" y="6727"/>
                  </a:lnTo>
                  <a:lnTo>
                    <a:pt x="4042" y="6543"/>
                  </a:lnTo>
                  <a:lnTo>
                    <a:pt x="3844" y="6371"/>
                  </a:lnTo>
                  <a:lnTo>
                    <a:pt x="3634" y="6227"/>
                  </a:lnTo>
                  <a:lnTo>
                    <a:pt x="3410" y="6108"/>
                  </a:lnTo>
                  <a:lnTo>
                    <a:pt x="3173" y="6003"/>
                  </a:lnTo>
                  <a:lnTo>
                    <a:pt x="2923" y="5937"/>
                  </a:lnTo>
                  <a:lnTo>
                    <a:pt x="2660" y="5884"/>
                  </a:lnTo>
                  <a:lnTo>
                    <a:pt x="2383" y="5871"/>
                  </a:lnTo>
                  <a:lnTo>
                    <a:pt x="2146" y="5884"/>
                  </a:lnTo>
                  <a:lnTo>
                    <a:pt x="1909" y="5924"/>
                  </a:lnTo>
                  <a:lnTo>
                    <a:pt x="1672" y="5976"/>
                  </a:lnTo>
                  <a:lnTo>
                    <a:pt x="1462" y="6055"/>
                  </a:lnTo>
                  <a:lnTo>
                    <a:pt x="1251" y="6161"/>
                  </a:lnTo>
                  <a:lnTo>
                    <a:pt x="1054" y="6279"/>
                  </a:lnTo>
                  <a:lnTo>
                    <a:pt x="870" y="6424"/>
                  </a:lnTo>
                  <a:lnTo>
                    <a:pt x="698" y="6569"/>
                  </a:lnTo>
                  <a:lnTo>
                    <a:pt x="554" y="6740"/>
                  </a:lnTo>
                  <a:lnTo>
                    <a:pt x="409" y="6924"/>
                  </a:lnTo>
                  <a:lnTo>
                    <a:pt x="290" y="7122"/>
                  </a:lnTo>
                  <a:lnTo>
                    <a:pt x="198" y="7332"/>
                  </a:lnTo>
                  <a:lnTo>
                    <a:pt x="119" y="7543"/>
                  </a:lnTo>
                  <a:lnTo>
                    <a:pt x="53" y="7780"/>
                  </a:lnTo>
                  <a:lnTo>
                    <a:pt x="14" y="8017"/>
                  </a:lnTo>
                  <a:lnTo>
                    <a:pt x="1" y="8254"/>
                  </a:lnTo>
                  <a:lnTo>
                    <a:pt x="14" y="8491"/>
                  </a:lnTo>
                  <a:lnTo>
                    <a:pt x="53" y="8728"/>
                  </a:lnTo>
                  <a:lnTo>
                    <a:pt x="119" y="8965"/>
                  </a:lnTo>
                  <a:lnTo>
                    <a:pt x="198" y="9175"/>
                  </a:lnTo>
                  <a:lnTo>
                    <a:pt x="290" y="9386"/>
                  </a:lnTo>
                  <a:lnTo>
                    <a:pt x="409" y="9583"/>
                  </a:lnTo>
                  <a:lnTo>
                    <a:pt x="554" y="9768"/>
                  </a:lnTo>
                  <a:lnTo>
                    <a:pt x="698" y="9939"/>
                  </a:lnTo>
                  <a:lnTo>
                    <a:pt x="870" y="10083"/>
                  </a:lnTo>
                  <a:lnTo>
                    <a:pt x="1054" y="10228"/>
                  </a:lnTo>
                  <a:lnTo>
                    <a:pt x="1251" y="10347"/>
                  </a:lnTo>
                  <a:lnTo>
                    <a:pt x="1462" y="10439"/>
                  </a:lnTo>
                  <a:lnTo>
                    <a:pt x="1672" y="10531"/>
                  </a:lnTo>
                  <a:lnTo>
                    <a:pt x="1909" y="10584"/>
                  </a:lnTo>
                  <a:lnTo>
                    <a:pt x="2146" y="10623"/>
                  </a:lnTo>
                  <a:lnTo>
                    <a:pt x="2383" y="10636"/>
                  </a:lnTo>
                  <a:lnTo>
                    <a:pt x="2633" y="10623"/>
                  </a:lnTo>
                  <a:lnTo>
                    <a:pt x="2870" y="10584"/>
                  </a:lnTo>
                  <a:lnTo>
                    <a:pt x="3094" y="10531"/>
                  </a:lnTo>
                  <a:lnTo>
                    <a:pt x="3305" y="10439"/>
                  </a:lnTo>
                  <a:lnTo>
                    <a:pt x="3515" y="10347"/>
                  </a:lnTo>
                  <a:lnTo>
                    <a:pt x="3713" y="10228"/>
                  </a:lnTo>
                  <a:lnTo>
                    <a:pt x="3897" y="10083"/>
                  </a:lnTo>
                  <a:lnTo>
                    <a:pt x="4068" y="9939"/>
                  </a:lnTo>
                  <a:lnTo>
                    <a:pt x="4226" y="9768"/>
                  </a:lnTo>
                  <a:lnTo>
                    <a:pt x="4358" y="9583"/>
                  </a:lnTo>
                  <a:lnTo>
                    <a:pt x="4476" y="9386"/>
                  </a:lnTo>
                  <a:lnTo>
                    <a:pt x="4582" y="9175"/>
                  </a:lnTo>
                  <a:lnTo>
                    <a:pt x="4661" y="8965"/>
                  </a:lnTo>
                  <a:lnTo>
                    <a:pt x="4713" y="8728"/>
                  </a:lnTo>
                  <a:lnTo>
                    <a:pt x="4753" y="8491"/>
                  </a:lnTo>
                  <a:lnTo>
                    <a:pt x="4766" y="8254"/>
                  </a:lnTo>
                  <a:lnTo>
                    <a:pt x="4753" y="8030"/>
                  </a:lnTo>
                  <a:lnTo>
                    <a:pt x="4726" y="7819"/>
                  </a:lnTo>
                  <a:lnTo>
                    <a:pt x="14230" y="1185"/>
                  </a:lnTo>
                  <a:lnTo>
                    <a:pt x="39991" y="1185"/>
                  </a:lnTo>
                  <a:lnTo>
                    <a:pt x="3999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839600" y="2976450"/>
              <a:ext cx="999800" cy="270200"/>
            </a:xfrm>
            <a:custGeom>
              <a:avLst/>
              <a:gdLst/>
              <a:ahLst/>
              <a:cxnLst/>
              <a:rect l="l" t="t" r="r" b="b"/>
              <a:pathLst>
                <a:path w="39992" h="10808" extrusionOk="0">
                  <a:moveTo>
                    <a:pt x="2383" y="7227"/>
                  </a:moveTo>
                  <a:lnTo>
                    <a:pt x="2502" y="7241"/>
                  </a:lnTo>
                  <a:lnTo>
                    <a:pt x="2620" y="7254"/>
                  </a:lnTo>
                  <a:lnTo>
                    <a:pt x="2739" y="7280"/>
                  </a:lnTo>
                  <a:lnTo>
                    <a:pt x="2857" y="7320"/>
                  </a:lnTo>
                  <a:lnTo>
                    <a:pt x="2949" y="7372"/>
                  </a:lnTo>
                  <a:lnTo>
                    <a:pt x="3055" y="7438"/>
                  </a:lnTo>
                  <a:lnTo>
                    <a:pt x="3147" y="7504"/>
                  </a:lnTo>
                  <a:lnTo>
                    <a:pt x="3226" y="7583"/>
                  </a:lnTo>
                  <a:lnTo>
                    <a:pt x="3305" y="7662"/>
                  </a:lnTo>
                  <a:lnTo>
                    <a:pt x="3384" y="7754"/>
                  </a:lnTo>
                  <a:lnTo>
                    <a:pt x="3436" y="7859"/>
                  </a:lnTo>
                  <a:lnTo>
                    <a:pt x="3489" y="7965"/>
                  </a:lnTo>
                  <a:lnTo>
                    <a:pt x="3529" y="8070"/>
                  </a:lnTo>
                  <a:lnTo>
                    <a:pt x="3555" y="8188"/>
                  </a:lnTo>
                  <a:lnTo>
                    <a:pt x="3581" y="8307"/>
                  </a:lnTo>
                  <a:lnTo>
                    <a:pt x="3581" y="8425"/>
                  </a:lnTo>
                  <a:lnTo>
                    <a:pt x="3581" y="8544"/>
                  </a:lnTo>
                  <a:lnTo>
                    <a:pt x="3555" y="8662"/>
                  </a:lnTo>
                  <a:lnTo>
                    <a:pt x="3529" y="8781"/>
                  </a:lnTo>
                  <a:lnTo>
                    <a:pt x="3489" y="8899"/>
                  </a:lnTo>
                  <a:lnTo>
                    <a:pt x="3436" y="8991"/>
                  </a:lnTo>
                  <a:lnTo>
                    <a:pt x="3384" y="9097"/>
                  </a:lnTo>
                  <a:lnTo>
                    <a:pt x="3305" y="9189"/>
                  </a:lnTo>
                  <a:lnTo>
                    <a:pt x="3226" y="9268"/>
                  </a:lnTo>
                  <a:lnTo>
                    <a:pt x="3147" y="9347"/>
                  </a:lnTo>
                  <a:lnTo>
                    <a:pt x="3055" y="9426"/>
                  </a:lnTo>
                  <a:lnTo>
                    <a:pt x="2949" y="9478"/>
                  </a:lnTo>
                  <a:lnTo>
                    <a:pt x="2857" y="9531"/>
                  </a:lnTo>
                  <a:lnTo>
                    <a:pt x="2739" y="9570"/>
                  </a:lnTo>
                  <a:lnTo>
                    <a:pt x="2620" y="9597"/>
                  </a:lnTo>
                  <a:lnTo>
                    <a:pt x="2502" y="9623"/>
                  </a:lnTo>
                  <a:lnTo>
                    <a:pt x="2265" y="9623"/>
                  </a:lnTo>
                  <a:lnTo>
                    <a:pt x="2146" y="9597"/>
                  </a:lnTo>
                  <a:lnTo>
                    <a:pt x="2028" y="9570"/>
                  </a:lnTo>
                  <a:lnTo>
                    <a:pt x="1923" y="9531"/>
                  </a:lnTo>
                  <a:lnTo>
                    <a:pt x="1817" y="9478"/>
                  </a:lnTo>
                  <a:lnTo>
                    <a:pt x="1712" y="9426"/>
                  </a:lnTo>
                  <a:lnTo>
                    <a:pt x="1620" y="9347"/>
                  </a:lnTo>
                  <a:lnTo>
                    <a:pt x="1541" y="9268"/>
                  </a:lnTo>
                  <a:lnTo>
                    <a:pt x="1462" y="9189"/>
                  </a:lnTo>
                  <a:lnTo>
                    <a:pt x="1396" y="9097"/>
                  </a:lnTo>
                  <a:lnTo>
                    <a:pt x="1330" y="8991"/>
                  </a:lnTo>
                  <a:lnTo>
                    <a:pt x="1278" y="8899"/>
                  </a:lnTo>
                  <a:lnTo>
                    <a:pt x="1238" y="8781"/>
                  </a:lnTo>
                  <a:lnTo>
                    <a:pt x="1212" y="8662"/>
                  </a:lnTo>
                  <a:lnTo>
                    <a:pt x="1199" y="8544"/>
                  </a:lnTo>
                  <a:lnTo>
                    <a:pt x="1185" y="8425"/>
                  </a:lnTo>
                  <a:lnTo>
                    <a:pt x="1199" y="8307"/>
                  </a:lnTo>
                  <a:lnTo>
                    <a:pt x="1212" y="8188"/>
                  </a:lnTo>
                  <a:lnTo>
                    <a:pt x="1238" y="8070"/>
                  </a:lnTo>
                  <a:lnTo>
                    <a:pt x="1278" y="7965"/>
                  </a:lnTo>
                  <a:lnTo>
                    <a:pt x="1330" y="7859"/>
                  </a:lnTo>
                  <a:lnTo>
                    <a:pt x="1396" y="7754"/>
                  </a:lnTo>
                  <a:lnTo>
                    <a:pt x="1462" y="7662"/>
                  </a:lnTo>
                  <a:lnTo>
                    <a:pt x="1541" y="7583"/>
                  </a:lnTo>
                  <a:lnTo>
                    <a:pt x="1620" y="7504"/>
                  </a:lnTo>
                  <a:lnTo>
                    <a:pt x="1712" y="7438"/>
                  </a:lnTo>
                  <a:lnTo>
                    <a:pt x="1817" y="7372"/>
                  </a:lnTo>
                  <a:lnTo>
                    <a:pt x="1923" y="7320"/>
                  </a:lnTo>
                  <a:lnTo>
                    <a:pt x="2028" y="7280"/>
                  </a:lnTo>
                  <a:lnTo>
                    <a:pt x="2146" y="7254"/>
                  </a:lnTo>
                  <a:lnTo>
                    <a:pt x="2265" y="7241"/>
                  </a:lnTo>
                  <a:lnTo>
                    <a:pt x="2383" y="7227"/>
                  </a:lnTo>
                  <a:close/>
                  <a:moveTo>
                    <a:pt x="13849" y="1"/>
                  </a:moveTo>
                  <a:lnTo>
                    <a:pt x="4121" y="6793"/>
                  </a:lnTo>
                  <a:lnTo>
                    <a:pt x="3950" y="6635"/>
                  </a:lnTo>
                  <a:lnTo>
                    <a:pt x="3752" y="6490"/>
                  </a:lnTo>
                  <a:lnTo>
                    <a:pt x="3555" y="6359"/>
                  </a:lnTo>
                  <a:lnTo>
                    <a:pt x="3344" y="6253"/>
                  </a:lnTo>
                  <a:lnTo>
                    <a:pt x="3120" y="6161"/>
                  </a:lnTo>
                  <a:lnTo>
                    <a:pt x="2884" y="6095"/>
                  </a:lnTo>
                  <a:lnTo>
                    <a:pt x="2633" y="6056"/>
                  </a:lnTo>
                  <a:lnTo>
                    <a:pt x="2383" y="6043"/>
                  </a:lnTo>
                  <a:lnTo>
                    <a:pt x="2146" y="6056"/>
                  </a:lnTo>
                  <a:lnTo>
                    <a:pt x="1909" y="6095"/>
                  </a:lnTo>
                  <a:lnTo>
                    <a:pt x="1672" y="6161"/>
                  </a:lnTo>
                  <a:lnTo>
                    <a:pt x="1462" y="6240"/>
                  </a:lnTo>
                  <a:lnTo>
                    <a:pt x="1251" y="6332"/>
                  </a:lnTo>
                  <a:lnTo>
                    <a:pt x="1054" y="6451"/>
                  </a:lnTo>
                  <a:lnTo>
                    <a:pt x="870" y="6596"/>
                  </a:lnTo>
                  <a:lnTo>
                    <a:pt x="698" y="6740"/>
                  </a:lnTo>
                  <a:lnTo>
                    <a:pt x="554" y="6911"/>
                  </a:lnTo>
                  <a:lnTo>
                    <a:pt x="409" y="7096"/>
                  </a:lnTo>
                  <a:lnTo>
                    <a:pt x="290" y="7293"/>
                  </a:lnTo>
                  <a:lnTo>
                    <a:pt x="198" y="7504"/>
                  </a:lnTo>
                  <a:lnTo>
                    <a:pt x="119" y="7714"/>
                  </a:lnTo>
                  <a:lnTo>
                    <a:pt x="53" y="7951"/>
                  </a:lnTo>
                  <a:lnTo>
                    <a:pt x="14" y="8188"/>
                  </a:lnTo>
                  <a:lnTo>
                    <a:pt x="1" y="8425"/>
                  </a:lnTo>
                  <a:lnTo>
                    <a:pt x="14" y="8675"/>
                  </a:lnTo>
                  <a:lnTo>
                    <a:pt x="53" y="8912"/>
                  </a:lnTo>
                  <a:lnTo>
                    <a:pt x="119" y="9136"/>
                  </a:lnTo>
                  <a:lnTo>
                    <a:pt x="198" y="9347"/>
                  </a:lnTo>
                  <a:lnTo>
                    <a:pt x="290" y="9557"/>
                  </a:lnTo>
                  <a:lnTo>
                    <a:pt x="409" y="9755"/>
                  </a:lnTo>
                  <a:lnTo>
                    <a:pt x="554" y="9939"/>
                  </a:lnTo>
                  <a:lnTo>
                    <a:pt x="698" y="10110"/>
                  </a:lnTo>
                  <a:lnTo>
                    <a:pt x="870" y="10268"/>
                  </a:lnTo>
                  <a:lnTo>
                    <a:pt x="1054" y="10400"/>
                  </a:lnTo>
                  <a:lnTo>
                    <a:pt x="1251" y="10518"/>
                  </a:lnTo>
                  <a:lnTo>
                    <a:pt x="1462" y="10624"/>
                  </a:lnTo>
                  <a:lnTo>
                    <a:pt x="1672" y="10703"/>
                  </a:lnTo>
                  <a:lnTo>
                    <a:pt x="1909" y="10755"/>
                  </a:lnTo>
                  <a:lnTo>
                    <a:pt x="2146" y="10795"/>
                  </a:lnTo>
                  <a:lnTo>
                    <a:pt x="2383" y="10808"/>
                  </a:lnTo>
                  <a:lnTo>
                    <a:pt x="2633" y="10795"/>
                  </a:lnTo>
                  <a:lnTo>
                    <a:pt x="2870" y="10755"/>
                  </a:lnTo>
                  <a:lnTo>
                    <a:pt x="3094" y="10703"/>
                  </a:lnTo>
                  <a:lnTo>
                    <a:pt x="3305" y="10624"/>
                  </a:lnTo>
                  <a:lnTo>
                    <a:pt x="3515" y="10518"/>
                  </a:lnTo>
                  <a:lnTo>
                    <a:pt x="3713" y="10400"/>
                  </a:lnTo>
                  <a:lnTo>
                    <a:pt x="3897" y="10268"/>
                  </a:lnTo>
                  <a:lnTo>
                    <a:pt x="4068" y="10110"/>
                  </a:lnTo>
                  <a:lnTo>
                    <a:pt x="4226" y="9939"/>
                  </a:lnTo>
                  <a:lnTo>
                    <a:pt x="4358" y="9755"/>
                  </a:lnTo>
                  <a:lnTo>
                    <a:pt x="4476" y="9557"/>
                  </a:lnTo>
                  <a:lnTo>
                    <a:pt x="4582" y="9347"/>
                  </a:lnTo>
                  <a:lnTo>
                    <a:pt x="4661" y="9136"/>
                  </a:lnTo>
                  <a:lnTo>
                    <a:pt x="4713" y="8912"/>
                  </a:lnTo>
                  <a:lnTo>
                    <a:pt x="4753" y="8675"/>
                  </a:lnTo>
                  <a:lnTo>
                    <a:pt x="4766" y="8425"/>
                  </a:lnTo>
                  <a:lnTo>
                    <a:pt x="4753" y="8280"/>
                  </a:lnTo>
                  <a:lnTo>
                    <a:pt x="4740" y="8123"/>
                  </a:lnTo>
                  <a:lnTo>
                    <a:pt x="4726" y="7978"/>
                  </a:lnTo>
                  <a:lnTo>
                    <a:pt x="4687" y="7833"/>
                  </a:lnTo>
                  <a:lnTo>
                    <a:pt x="14230" y="1172"/>
                  </a:lnTo>
                  <a:lnTo>
                    <a:pt x="39991" y="1172"/>
                  </a:lnTo>
                  <a:lnTo>
                    <a:pt x="399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839600" y="3113675"/>
              <a:ext cx="998800" cy="282050"/>
            </a:xfrm>
            <a:custGeom>
              <a:avLst/>
              <a:gdLst/>
              <a:ahLst/>
              <a:cxnLst/>
              <a:rect l="l" t="t" r="r" b="b"/>
              <a:pathLst>
                <a:path w="39952" h="11282" extrusionOk="0">
                  <a:moveTo>
                    <a:pt x="2502" y="7715"/>
                  </a:moveTo>
                  <a:lnTo>
                    <a:pt x="2620" y="7741"/>
                  </a:lnTo>
                  <a:lnTo>
                    <a:pt x="2739" y="7767"/>
                  </a:lnTo>
                  <a:lnTo>
                    <a:pt x="2857" y="7807"/>
                  </a:lnTo>
                  <a:lnTo>
                    <a:pt x="2949" y="7859"/>
                  </a:lnTo>
                  <a:lnTo>
                    <a:pt x="3055" y="7912"/>
                  </a:lnTo>
                  <a:lnTo>
                    <a:pt x="3147" y="7991"/>
                  </a:lnTo>
                  <a:lnTo>
                    <a:pt x="3226" y="8057"/>
                  </a:lnTo>
                  <a:lnTo>
                    <a:pt x="3305" y="8149"/>
                  </a:lnTo>
                  <a:lnTo>
                    <a:pt x="3384" y="8241"/>
                  </a:lnTo>
                  <a:lnTo>
                    <a:pt x="3436" y="8333"/>
                  </a:lnTo>
                  <a:lnTo>
                    <a:pt x="3489" y="8439"/>
                  </a:lnTo>
                  <a:lnTo>
                    <a:pt x="3529" y="8557"/>
                  </a:lnTo>
                  <a:lnTo>
                    <a:pt x="3555" y="8662"/>
                  </a:lnTo>
                  <a:lnTo>
                    <a:pt x="3581" y="8781"/>
                  </a:lnTo>
                  <a:lnTo>
                    <a:pt x="3581" y="8913"/>
                  </a:lnTo>
                  <a:lnTo>
                    <a:pt x="3581" y="9031"/>
                  </a:lnTo>
                  <a:lnTo>
                    <a:pt x="3555" y="9149"/>
                  </a:lnTo>
                  <a:lnTo>
                    <a:pt x="3529" y="9268"/>
                  </a:lnTo>
                  <a:lnTo>
                    <a:pt x="3489" y="9373"/>
                  </a:lnTo>
                  <a:lnTo>
                    <a:pt x="3436" y="9479"/>
                  </a:lnTo>
                  <a:lnTo>
                    <a:pt x="3384" y="9584"/>
                  </a:lnTo>
                  <a:lnTo>
                    <a:pt x="3305" y="9676"/>
                  </a:lnTo>
                  <a:lnTo>
                    <a:pt x="3226" y="9755"/>
                  </a:lnTo>
                  <a:lnTo>
                    <a:pt x="3147" y="9834"/>
                  </a:lnTo>
                  <a:lnTo>
                    <a:pt x="3055" y="9900"/>
                  </a:lnTo>
                  <a:lnTo>
                    <a:pt x="2949" y="9966"/>
                  </a:lnTo>
                  <a:lnTo>
                    <a:pt x="2857" y="10018"/>
                  </a:lnTo>
                  <a:lnTo>
                    <a:pt x="2739" y="10058"/>
                  </a:lnTo>
                  <a:lnTo>
                    <a:pt x="2620" y="10084"/>
                  </a:lnTo>
                  <a:lnTo>
                    <a:pt x="2502" y="10097"/>
                  </a:lnTo>
                  <a:lnTo>
                    <a:pt x="2383" y="10110"/>
                  </a:lnTo>
                  <a:lnTo>
                    <a:pt x="2265" y="10097"/>
                  </a:lnTo>
                  <a:lnTo>
                    <a:pt x="2146" y="10084"/>
                  </a:lnTo>
                  <a:lnTo>
                    <a:pt x="2028" y="10058"/>
                  </a:lnTo>
                  <a:lnTo>
                    <a:pt x="1923" y="10018"/>
                  </a:lnTo>
                  <a:lnTo>
                    <a:pt x="1817" y="9966"/>
                  </a:lnTo>
                  <a:lnTo>
                    <a:pt x="1712" y="9900"/>
                  </a:lnTo>
                  <a:lnTo>
                    <a:pt x="1620" y="9834"/>
                  </a:lnTo>
                  <a:lnTo>
                    <a:pt x="1541" y="9755"/>
                  </a:lnTo>
                  <a:lnTo>
                    <a:pt x="1462" y="9676"/>
                  </a:lnTo>
                  <a:lnTo>
                    <a:pt x="1396" y="9584"/>
                  </a:lnTo>
                  <a:lnTo>
                    <a:pt x="1330" y="9479"/>
                  </a:lnTo>
                  <a:lnTo>
                    <a:pt x="1278" y="9373"/>
                  </a:lnTo>
                  <a:lnTo>
                    <a:pt x="1238" y="9268"/>
                  </a:lnTo>
                  <a:lnTo>
                    <a:pt x="1212" y="9149"/>
                  </a:lnTo>
                  <a:lnTo>
                    <a:pt x="1199" y="9031"/>
                  </a:lnTo>
                  <a:lnTo>
                    <a:pt x="1185" y="8913"/>
                  </a:lnTo>
                  <a:lnTo>
                    <a:pt x="1199" y="8781"/>
                  </a:lnTo>
                  <a:lnTo>
                    <a:pt x="1212" y="8662"/>
                  </a:lnTo>
                  <a:lnTo>
                    <a:pt x="1238" y="8557"/>
                  </a:lnTo>
                  <a:lnTo>
                    <a:pt x="1278" y="8439"/>
                  </a:lnTo>
                  <a:lnTo>
                    <a:pt x="1330" y="8333"/>
                  </a:lnTo>
                  <a:lnTo>
                    <a:pt x="1396" y="8241"/>
                  </a:lnTo>
                  <a:lnTo>
                    <a:pt x="1462" y="8149"/>
                  </a:lnTo>
                  <a:lnTo>
                    <a:pt x="1541" y="8057"/>
                  </a:lnTo>
                  <a:lnTo>
                    <a:pt x="1620" y="7991"/>
                  </a:lnTo>
                  <a:lnTo>
                    <a:pt x="1712" y="7912"/>
                  </a:lnTo>
                  <a:lnTo>
                    <a:pt x="1817" y="7859"/>
                  </a:lnTo>
                  <a:lnTo>
                    <a:pt x="1923" y="7807"/>
                  </a:lnTo>
                  <a:lnTo>
                    <a:pt x="2028" y="7767"/>
                  </a:lnTo>
                  <a:lnTo>
                    <a:pt x="2146" y="7741"/>
                  </a:lnTo>
                  <a:lnTo>
                    <a:pt x="2265" y="7715"/>
                  </a:lnTo>
                  <a:close/>
                  <a:moveTo>
                    <a:pt x="13822" y="1"/>
                  </a:moveTo>
                  <a:lnTo>
                    <a:pt x="3792" y="6991"/>
                  </a:lnTo>
                  <a:lnTo>
                    <a:pt x="3647" y="6898"/>
                  </a:lnTo>
                  <a:lnTo>
                    <a:pt x="3489" y="6806"/>
                  </a:lnTo>
                  <a:lnTo>
                    <a:pt x="3318" y="6714"/>
                  </a:lnTo>
                  <a:lnTo>
                    <a:pt x="3147" y="6648"/>
                  </a:lnTo>
                  <a:lnTo>
                    <a:pt x="2963" y="6596"/>
                  </a:lnTo>
                  <a:lnTo>
                    <a:pt x="2778" y="6556"/>
                  </a:lnTo>
                  <a:lnTo>
                    <a:pt x="2581" y="6543"/>
                  </a:lnTo>
                  <a:lnTo>
                    <a:pt x="2383" y="6530"/>
                  </a:lnTo>
                  <a:lnTo>
                    <a:pt x="2146" y="6543"/>
                  </a:lnTo>
                  <a:lnTo>
                    <a:pt x="1909" y="6583"/>
                  </a:lnTo>
                  <a:lnTo>
                    <a:pt x="1672" y="6635"/>
                  </a:lnTo>
                  <a:lnTo>
                    <a:pt x="1462" y="6714"/>
                  </a:lnTo>
                  <a:lnTo>
                    <a:pt x="1251" y="6820"/>
                  </a:lnTo>
                  <a:lnTo>
                    <a:pt x="1054" y="6938"/>
                  </a:lnTo>
                  <a:lnTo>
                    <a:pt x="870" y="7070"/>
                  </a:lnTo>
                  <a:lnTo>
                    <a:pt x="698" y="7228"/>
                  </a:lnTo>
                  <a:lnTo>
                    <a:pt x="554" y="7399"/>
                  </a:lnTo>
                  <a:lnTo>
                    <a:pt x="409" y="7583"/>
                  </a:lnTo>
                  <a:lnTo>
                    <a:pt x="290" y="7780"/>
                  </a:lnTo>
                  <a:lnTo>
                    <a:pt x="198" y="7978"/>
                  </a:lnTo>
                  <a:lnTo>
                    <a:pt x="119" y="8202"/>
                  </a:lnTo>
                  <a:lnTo>
                    <a:pt x="53" y="8425"/>
                  </a:lnTo>
                  <a:lnTo>
                    <a:pt x="14" y="8662"/>
                  </a:lnTo>
                  <a:lnTo>
                    <a:pt x="1" y="8913"/>
                  </a:lnTo>
                  <a:lnTo>
                    <a:pt x="14" y="9149"/>
                  </a:lnTo>
                  <a:lnTo>
                    <a:pt x="53" y="9386"/>
                  </a:lnTo>
                  <a:lnTo>
                    <a:pt x="119" y="9610"/>
                  </a:lnTo>
                  <a:lnTo>
                    <a:pt x="198" y="9834"/>
                  </a:lnTo>
                  <a:lnTo>
                    <a:pt x="290" y="10045"/>
                  </a:lnTo>
                  <a:lnTo>
                    <a:pt x="409" y="10242"/>
                  </a:lnTo>
                  <a:lnTo>
                    <a:pt x="554" y="10426"/>
                  </a:lnTo>
                  <a:lnTo>
                    <a:pt x="698" y="10584"/>
                  </a:lnTo>
                  <a:lnTo>
                    <a:pt x="870" y="10742"/>
                  </a:lnTo>
                  <a:lnTo>
                    <a:pt x="1054" y="10887"/>
                  </a:lnTo>
                  <a:lnTo>
                    <a:pt x="1251" y="11006"/>
                  </a:lnTo>
                  <a:lnTo>
                    <a:pt x="1462" y="11098"/>
                  </a:lnTo>
                  <a:lnTo>
                    <a:pt x="1672" y="11177"/>
                  </a:lnTo>
                  <a:lnTo>
                    <a:pt x="1909" y="11242"/>
                  </a:lnTo>
                  <a:lnTo>
                    <a:pt x="2146" y="11282"/>
                  </a:lnTo>
                  <a:lnTo>
                    <a:pt x="2633" y="11282"/>
                  </a:lnTo>
                  <a:lnTo>
                    <a:pt x="2870" y="11242"/>
                  </a:lnTo>
                  <a:lnTo>
                    <a:pt x="3094" y="11177"/>
                  </a:lnTo>
                  <a:lnTo>
                    <a:pt x="3305" y="11098"/>
                  </a:lnTo>
                  <a:lnTo>
                    <a:pt x="3515" y="11006"/>
                  </a:lnTo>
                  <a:lnTo>
                    <a:pt x="3713" y="10887"/>
                  </a:lnTo>
                  <a:lnTo>
                    <a:pt x="3897" y="10742"/>
                  </a:lnTo>
                  <a:lnTo>
                    <a:pt x="4068" y="10584"/>
                  </a:lnTo>
                  <a:lnTo>
                    <a:pt x="4226" y="10426"/>
                  </a:lnTo>
                  <a:lnTo>
                    <a:pt x="4358" y="10242"/>
                  </a:lnTo>
                  <a:lnTo>
                    <a:pt x="4476" y="10045"/>
                  </a:lnTo>
                  <a:lnTo>
                    <a:pt x="4582" y="9834"/>
                  </a:lnTo>
                  <a:lnTo>
                    <a:pt x="4661" y="9610"/>
                  </a:lnTo>
                  <a:lnTo>
                    <a:pt x="4713" y="9386"/>
                  </a:lnTo>
                  <a:lnTo>
                    <a:pt x="4753" y="9149"/>
                  </a:lnTo>
                  <a:lnTo>
                    <a:pt x="4766" y="8913"/>
                  </a:lnTo>
                  <a:lnTo>
                    <a:pt x="4753" y="8649"/>
                  </a:lnTo>
                  <a:lnTo>
                    <a:pt x="4713" y="8386"/>
                  </a:lnTo>
                  <a:lnTo>
                    <a:pt x="4634" y="8149"/>
                  </a:lnTo>
                  <a:lnTo>
                    <a:pt x="4542" y="7912"/>
                  </a:lnTo>
                  <a:lnTo>
                    <a:pt x="14191" y="1186"/>
                  </a:lnTo>
                  <a:lnTo>
                    <a:pt x="39952" y="1186"/>
                  </a:lnTo>
                  <a:lnTo>
                    <a:pt x="3995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2810225" y="580025"/>
              <a:ext cx="1066600" cy="1448350"/>
            </a:xfrm>
            <a:custGeom>
              <a:avLst/>
              <a:gdLst/>
              <a:ahLst/>
              <a:cxnLst/>
              <a:rect l="l" t="t" r="r" b="b"/>
              <a:pathLst>
                <a:path w="42664" h="57934" extrusionOk="0">
                  <a:moveTo>
                    <a:pt x="40281" y="1172"/>
                  </a:moveTo>
                  <a:lnTo>
                    <a:pt x="40399" y="1186"/>
                  </a:lnTo>
                  <a:lnTo>
                    <a:pt x="40518" y="1199"/>
                  </a:lnTo>
                  <a:lnTo>
                    <a:pt x="40636" y="1238"/>
                  </a:lnTo>
                  <a:lnTo>
                    <a:pt x="40741" y="1278"/>
                  </a:lnTo>
                  <a:lnTo>
                    <a:pt x="40847" y="1317"/>
                  </a:lnTo>
                  <a:lnTo>
                    <a:pt x="40952" y="1383"/>
                  </a:lnTo>
                  <a:lnTo>
                    <a:pt x="41044" y="1449"/>
                  </a:lnTo>
                  <a:lnTo>
                    <a:pt x="41123" y="1528"/>
                  </a:lnTo>
                  <a:lnTo>
                    <a:pt x="41202" y="1620"/>
                  </a:lnTo>
                  <a:lnTo>
                    <a:pt x="41268" y="1712"/>
                  </a:lnTo>
                  <a:lnTo>
                    <a:pt x="41334" y="1804"/>
                  </a:lnTo>
                  <a:lnTo>
                    <a:pt x="41386" y="1910"/>
                  </a:lnTo>
                  <a:lnTo>
                    <a:pt x="41426" y="2015"/>
                  </a:lnTo>
                  <a:lnTo>
                    <a:pt x="41452" y="2133"/>
                  </a:lnTo>
                  <a:lnTo>
                    <a:pt x="41478" y="2252"/>
                  </a:lnTo>
                  <a:lnTo>
                    <a:pt x="41478" y="2370"/>
                  </a:lnTo>
                  <a:lnTo>
                    <a:pt x="41478" y="2502"/>
                  </a:lnTo>
                  <a:lnTo>
                    <a:pt x="41452" y="2620"/>
                  </a:lnTo>
                  <a:lnTo>
                    <a:pt x="41426" y="2726"/>
                  </a:lnTo>
                  <a:lnTo>
                    <a:pt x="41386" y="2844"/>
                  </a:lnTo>
                  <a:lnTo>
                    <a:pt x="41334" y="2950"/>
                  </a:lnTo>
                  <a:lnTo>
                    <a:pt x="41268" y="3042"/>
                  </a:lnTo>
                  <a:lnTo>
                    <a:pt x="41202" y="3134"/>
                  </a:lnTo>
                  <a:lnTo>
                    <a:pt x="41123" y="3226"/>
                  </a:lnTo>
                  <a:lnTo>
                    <a:pt x="41044" y="3305"/>
                  </a:lnTo>
                  <a:lnTo>
                    <a:pt x="40952" y="3371"/>
                  </a:lnTo>
                  <a:lnTo>
                    <a:pt x="40847" y="3423"/>
                  </a:lnTo>
                  <a:lnTo>
                    <a:pt x="40741" y="3476"/>
                  </a:lnTo>
                  <a:lnTo>
                    <a:pt x="40636" y="3516"/>
                  </a:lnTo>
                  <a:lnTo>
                    <a:pt x="40518" y="3555"/>
                  </a:lnTo>
                  <a:lnTo>
                    <a:pt x="40399" y="3568"/>
                  </a:lnTo>
                  <a:lnTo>
                    <a:pt x="40162" y="3568"/>
                  </a:lnTo>
                  <a:lnTo>
                    <a:pt x="40044" y="3555"/>
                  </a:lnTo>
                  <a:lnTo>
                    <a:pt x="39925" y="3516"/>
                  </a:lnTo>
                  <a:lnTo>
                    <a:pt x="39820" y="3476"/>
                  </a:lnTo>
                  <a:lnTo>
                    <a:pt x="39715" y="3423"/>
                  </a:lnTo>
                  <a:lnTo>
                    <a:pt x="39609" y="3371"/>
                  </a:lnTo>
                  <a:lnTo>
                    <a:pt x="39517" y="3305"/>
                  </a:lnTo>
                  <a:lnTo>
                    <a:pt x="39438" y="3226"/>
                  </a:lnTo>
                  <a:lnTo>
                    <a:pt x="39359" y="3134"/>
                  </a:lnTo>
                  <a:lnTo>
                    <a:pt x="39293" y="3042"/>
                  </a:lnTo>
                  <a:lnTo>
                    <a:pt x="39228" y="2950"/>
                  </a:lnTo>
                  <a:lnTo>
                    <a:pt x="39175" y="2844"/>
                  </a:lnTo>
                  <a:lnTo>
                    <a:pt x="39135" y="2726"/>
                  </a:lnTo>
                  <a:lnTo>
                    <a:pt x="39109" y="2620"/>
                  </a:lnTo>
                  <a:lnTo>
                    <a:pt x="39096" y="2502"/>
                  </a:lnTo>
                  <a:lnTo>
                    <a:pt x="39083" y="2370"/>
                  </a:lnTo>
                  <a:lnTo>
                    <a:pt x="39096" y="2252"/>
                  </a:lnTo>
                  <a:lnTo>
                    <a:pt x="39109" y="2133"/>
                  </a:lnTo>
                  <a:lnTo>
                    <a:pt x="39135" y="2015"/>
                  </a:lnTo>
                  <a:lnTo>
                    <a:pt x="39175" y="1910"/>
                  </a:lnTo>
                  <a:lnTo>
                    <a:pt x="39228" y="1804"/>
                  </a:lnTo>
                  <a:lnTo>
                    <a:pt x="39293" y="1712"/>
                  </a:lnTo>
                  <a:lnTo>
                    <a:pt x="39359" y="1620"/>
                  </a:lnTo>
                  <a:lnTo>
                    <a:pt x="39438" y="1528"/>
                  </a:lnTo>
                  <a:lnTo>
                    <a:pt x="39517" y="1449"/>
                  </a:lnTo>
                  <a:lnTo>
                    <a:pt x="39609" y="1383"/>
                  </a:lnTo>
                  <a:lnTo>
                    <a:pt x="39715" y="1317"/>
                  </a:lnTo>
                  <a:lnTo>
                    <a:pt x="39820" y="1278"/>
                  </a:lnTo>
                  <a:lnTo>
                    <a:pt x="39925" y="1238"/>
                  </a:lnTo>
                  <a:lnTo>
                    <a:pt x="40044" y="1199"/>
                  </a:lnTo>
                  <a:lnTo>
                    <a:pt x="40162" y="1186"/>
                  </a:lnTo>
                  <a:lnTo>
                    <a:pt x="40281" y="1172"/>
                  </a:lnTo>
                  <a:close/>
                  <a:moveTo>
                    <a:pt x="40281" y="1"/>
                  </a:moveTo>
                  <a:lnTo>
                    <a:pt x="40044" y="14"/>
                  </a:lnTo>
                  <a:lnTo>
                    <a:pt x="39807" y="40"/>
                  </a:lnTo>
                  <a:lnTo>
                    <a:pt x="39570" y="106"/>
                  </a:lnTo>
                  <a:lnTo>
                    <a:pt x="39359" y="185"/>
                  </a:lnTo>
                  <a:lnTo>
                    <a:pt x="39149" y="290"/>
                  </a:lnTo>
                  <a:lnTo>
                    <a:pt x="38951" y="409"/>
                  </a:lnTo>
                  <a:lnTo>
                    <a:pt x="38767" y="541"/>
                  </a:lnTo>
                  <a:lnTo>
                    <a:pt x="38596" y="699"/>
                  </a:lnTo>
                  <a:lnTo>
                    <a:pt x="38451" y="870"/>
                  </a:lnTo>
                  <a:lnTo>
                    <a:pt x="38306" y="1041"/>
                  </a:lnTo>
                  <a:lnTo>
                    <a:pt x="38188" y="1238"/>
                  </a:lnTo>
                  <a:lnTo>
                    <a:pt x="38095" y="1449"/>
                  </a:lnTo>
                  <a:lnTo>
                    <a:pt x="38016" y="1673"/>
                  </a:lnTo>
                  <a:lnTo>
                    <a:pt x="37951" y="1896"/>
                  </a:lnTo>
                  <a:lnTo>
                    <a:pt x="37911" y="2133"/>
                  </a:lnTo>
                  <a:lnTo>
                    <a:pt x="37898" y="2370"/>
                  </a:lnTo>
                  <a:lnTo>
                    <a:pt x="37911" y="2515"/>
                  </a:lnTo>
                  <a:lnTo>
                    <a:pt x="37924" y="2660"/>
                  </a:lnTo>
                  <a:lnTo>
                    <a:pt x="37938" y="2792"/>
                  </a:lnTo>
                  <a:lnTo>
                    <a:pt x="37964" y="2936"/>
                  </a:lnTo>
                  <a:lnTo>
                    <a:pt x="38003" y="3068"/>
                  </a:lnTo>
                  <a:lnTo>
                    <a:pt x="38043" y="3186"/>
                  </a:lnTo>
                  <a:lnTo>
                    <a:pt x="38161" y="3437"/>
                  </a:lnTo>
                  <a:lnTo>
                    <a:pt x="25156" y="13559"/>
                  </a:lnTo>
                  <a:lnTo>
                    <a:pt x="25156" y="42150"/>
                  </a:lnTo>
                  <a:lnTo>
                    <a:pt x="0" y="42150"/>
                  </a:lnTo>
                  <a:lnTo>
                    <a:pt x="0" y="57934"/>
                  </a:lnTo>
                  <a:lnTo>
                    <a:pt x="1185" y="57934"/>
                  </a:lnTo>
                  <a:lnTo>
                    <a:pt x="1185" y="43335"/>
                  </a:lnTo>
                  <a:lnTo>
                    <a:pt x="26340" y="43335"/>
                  </a:lnTo>
                  <a:lnTo>
                    <a:pt x="26340" y="14139"/>
                  </a:lnTo>
                  <a:lnTo>
                    <a:pt x="38925" y="4332"/>
                  </a:lnTo>
                  <a:lnTo>
                    <a:pt x="39083" y="4424"/>
                  </a:lnTo>
                  <a:lnTo>
                    <a:pt x="39228" y="4516"/>
                  </a:lnTo>
                  <a:lnTo>
                    <a:pt x="39399" y="4582"/>
                  </a:lnTo>
                  <a:lnTo>
                    <a:pt x="39557" y="4648"/>
                  </a:lnTo>
                  <a:lnTo>
                    <a:pt x="39741" y="4687"/>
                  </a:lnTo>
                  <a:lnTo>
                    <a:pt x="39912" y="4727"/>
                  </a:lnTo>
                  <a:lnTo>
                    <a:pt x="40096" y="4753"/>
                  </a:lnTo>
                  <a:lnTo>
                    <a:pt x="40281" y="4753"/>
                  </a:lnTo>
                  <a:lnTo>
                    <a:pt x="40531" y="4740"/>
                  </a:lnTo>
                  <a:lnTo>
                    <a:pt x="40754" y="4700"/>
                  </a:lnTo>
                  <a:lnTo>
                    <a:pt x="40991" y="4648"/>
                  </a:lnTo>
                  <a:lnTo>
                    <a:pt x="41202" y="4569"/>
                  </a:lnTo>
                  <a:lnTo>
                    <a:pt x="41413" y="4463"/>
                  </a:lnTo>
                  <a:lnTo>
                    <a:pt x="41610" y="4345"/>
                  </a:lnTo>
                  <a:lnTo>
                    <a:pt x="41794" y="4213"/>
                  </a:lnTo>
                  <a:lnTo>
                    <a:pt x="41966" y="4055"/>
                  </a:lnTo>
                  <a:lnTo>
                    <a:pt x="42110" y="3884"/>
                  </a:lnTo>
                  <a:lnTo>
                    <a:pt x="42255" y="3700"/>
                  </a:lnTo>
                  <a:lnTo>
                    <a:pt x="42374" y="3502"/>
                  </a:lnTo>
                  <a:lnTo>
                    <a:pt x="42479" y="3305"/>
                  </a:lnTo>
                  <a:lnTo>
                    <a:pt x="42558" y="3081"/>
                  </a:lnTo>
                  <a:lnTo>
                    <a:pt x="42611" y="2857"/>
                  </a:lnTo>
                  <a:lnTo>
                    <a:pt x="42650" y="2620"/>
                  </a:lnTo>
                  <a:lnTo>
                    <a:pt x="42663" y="2370"/>
                  </a:lnTo>
                  <a:lnTo>
                    <a:pt x="42650" y="2133"/>
                  </a:lnTo>
                  <a:lnTo>
                    <a:pt x="42611" y="1896"/>
                  </a:lnTo>
                  <a:lnTo>
                    <a:pt x="42558" y="1673"/>
                  </a:lnTo>
                  <a:lnTo>
                    <a:pt x="42479" y="1449"/>
                  </a:lnTo>
                  <a:lnTo>
                    <a:pt x="42374" y="1238"/>
                  </a:lnTo>
                  <a:lnTo>
                    <a:pt x="42255" y="1041"/>
                  </a:lnTo>
                  <a:lnTo>
                    <a:pt x="42110" y="870"/>
                  </a:lnTo>
                  <a:lnTo>
                    <a:pt x="41966" y="699"/>
                  </a:lnTo>
                  <a:lnTo>
                    <a:pt x="41794" y="541"/>
                  </a:lnTo>
                  <a:lnTo>
                    <a:pt x="41610" y="409"/>
                  </a:lnTo>
                  <a:lnTo>
                    <a:pt x="41413" y="290"/>
                  </a:lnTo>
                  <a:lnTo>
                    <a:pt x="41202" y="185"/>
                  </a:lnTo>
                  <a:lnTo>
                    <a:pt x="40991" y="106"/>
                  </a:lnTo>
                  <a:lnTo>
                    <a:pt x="40754" y="40"/>
                  </a:lnTo>
                  <a:lnTo>
                    <a:pt x="40531" y="14"/>
                  </a:lnTo>
                  <a:lnTo>
                    <a:pt x="4028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802425" y="605375"/>
              <a:ext cx="687800" cy="639125"/>
            </a:xfrm>
            <a:custGeom>
              <a:avLst/>
              <a:gdLst/>
              <a:ahLst/>
              <a:cxnLst/>
              <a:rect l="l" t="t" r="r" b="b"/>
              <a:pathLst>
                <a:path w="27512" h="25565" extrusionOk="0">
                  <a:moveTo>
                    <a:pt x="25261" y="1185"/>
                  </a:moveTo>
                  <a:lnTo>
                    <a:pt x="25379" y="1212"/>
                  </a:lnTo>
                  <a:lnTo>
                    <a:pt x="25498" y="1238"/>
                  </a:lnTo>
                  <a:lnTo>
                    <a:pt x="25603" y="1277"/>
                  </a:lnTo>
                  <a:lnTo>
                    <a:pt x="25709" y="1330"/>
                  </a:lnTo>
                  <a:lnTo>
                    <a:pt x="25801" y="1383"/>
                  </a:lnTo>
                  <a:lnTo>
                    <a:pt x="25893" y="1462"/>
                  </a:lnTo>
                  <a:lnTo>
                    <a:pt x="25985" y="1527"/>
                  </a:lnTo>
                  <a:lnTo>
                    <a:pt x="26064" y="1620"/>
                  </a:lnTo>
                  <a:lnTo>
                    <a:pt x="26130" y="1712"/>
                  </a:lnTo>
                  <a:lnTo>
                    <a:pt x="26196" y="1804"/>
                  </a:lnTo>
                  <a:lnTo>
                    <a:pt x="26235" y="1909"/>
                  </a:lnTo>
                  <a:lnTo>
                    <a:pt x="26275" y="2028"/>
                  </a:lnTo>
                  <a:lnTo>
                    <a:pt x="26314" y="2133"/>
                  </a:lnTo>
                  <a:lnTo>
                    <a:pt x="26327" y="2251"/>
                  </a:lnTo>
                  <a:lnTo>
                    <a:pt x="26340" y="2383"/>
                  </a:lnTo>
                  <a:lnTo>
                    <a:pt x="26327" y="2502"/>
                  </a:lnTo>
                  <a:lnTo>
                    <a:pt x="26314" y="2620"/>
                  </a:lnTo>
                  <a:lnTo>
                    <a:pt x="26275" y="2738"/>
                  </a:lnTo>
                  <a:lnTo>
                    <a:pt x="26235" y="2844"/>
                  </a:lnTo>
                  <a:lnTo>
                    <a:pt x="26196" y="2949"/>
                  </a:lnTo>
                  <a:lnTo>
                    <a:pt x="26130" y="3054"/>
                  </a:lnTo>
                  <a:lnTo>
                    <a:pt x="26064" y="3147"/>
                  </a:lnTo>
                  <a:lnTo>
                    <a:pt x="25985" y="3226"/>
                  </a:lnTo>
                  <a:lnTo>
                    <a:pt x="25893" y="3305"/>
                  </a:lnTo>
                  <a:lnTo>
                    <a:pt x="25801" y="3370"/>
                  </a:lnTo>
                  <a:lnTo>
                    <a:pt x="25709" y="3436"/>
                  </a:lnTo>
                  <a:lnTo>
                    <a:pt x="25603" y="3489"/>
                  </a:lnTo>
                  <a:lnTo>
                    <a:pt x="25498" y="3528"/>
                  </a:lnTo>
                  <a:lnTo>
                    <a:pt x="25379" y="3555"/>
                  </a:lnTo>
                  <a:lnTo>
                    <a:pt x="25261" y="3568"/>
                  </a:lnTo>
                  <a:lnTo>
                    <a:pt x="25143" y="3581"/>
                  </a:lnTo>
                  <a:lnTo>
                    <a:pt x="25011" y="3568"/>
                  </a:lnTo>
                  <a:lnTo>
                    <a:pt x="24892" y="3555"/>
                  </a:lnTo>
                  <a:lnTo>
                    <a:pt x="24787" y="3528"/>
                  </a:lnTo>
                  <a:lnTo>
                    <a:pt x="24669" y="3489"/>
                  </a:lnTo>
                  <a:lnTo>
                    <a:pt x="24563" y="3436"/>
                  </a:lnTo>
                  <a:lnTo>
                    <a:pt x="24471" y="3370"/>
                  </a:lnTo>
                  <a:lnTo>
                    <a:pt x="24379" y="3305"/>
                  </a:lnTo>
                  <a:lnTo>
                    <a:pt x="24287" y="3226"/>
                  </a:lnTo>
                  <a:lnTo>
                    <a:pt x="24208" y="3147"/>
                  </a:lnTo>
                  <a:lnTo>
                    <a:pt x="24142" y="3054"/>
                  </a:lnTo>
                  <a:lnTo>
                    <a:pt x="24089" y="2949"/>
                  </a:lnTo>
                  <a:lnTo>
                    <a:pt x="24037" y="2844"/>
                  </a:lnTo>
                  <a:lnTo>
                    <a:pt x="23997" y="2738"/>
                  </a:lnTo>
                  <a:lnTo>
                    <a:pt x="23958" y="2620"/>
                  </a:lnTo>
                  <a:lnTo>
                    <a:pt x="23945" y="2502"/>
                  </a:lnTo>
                  <a:lnTo>
                    <a:pt x="23945" y="2383"/>
                  </a:lnTo>
                  <a:lnTo>
                    <a:pt x="23945" y="2251"/>
                  </a:lnTo>
                  <a:lnTo>
                    <a:pt x="23958" y="2133"/>
                  </a:lnTo>
                  <a:lnTo>
                    <a:pt x="23997" y="2028"/>
                  </a:lnTo>
                  <a:lnTo>
                    <a:pt x="24037" y="1909"/>
                  </a:lnTo>
                  <a:lnTo>
                    <a:pt x="24089" y="1804"/>
                  </a:lnTo>
                  <a:lnTo>
                    <a:pt x="24142" y="1712"/>
                  </a:lnTo>
                  <a:lnTo>
                    <a:pt x="24208" y="1620"/>
                  </a:lnTo>
                  <a:lnTo>
                    <a:pt x="24287" y="1527"/>
                  </a:lnTo>
                  <a:lnTo>
                    <a:pt x="24379" y="1462"/>
                  </a:lnTo>
                  <a:lnTo>
                    <a:pt x="24471" y="1383"/>
                  </a:lnTo>
                  <a:lnTo>
                    <a:pt x="24563" y="1330"/>
                  </a:lnTo>
                  <a:lnTo>
                    <a:pt x="24669" y="1277"/>
                  </a:lnTo>
                  <a:lnTo>
                    <a:pt x="24787" y="1238"/>
                  </a:lnTo>
                  <a:lnTo>
                    <a:pt x="24892" y="1212"/>
                  </a:lnTo>
                  <a:lnTo>
                    <a:pt x="25011" y="1185"/>
                  </a:lnTo>
                  <a:close/>
                  <a:moveTo>
                    <a:pt x="25143" y="0"/>
                  </a:moveTo>
                  <a:lnTo>
                    <a:pt x="24892" y="14"/>
                  </a:lnTo>
                  <a:lnTo>
                    <a:pt x="24655" y="53"/>
                  </a:lnTo>
                  <a:lnTo>
                    <a:pt x="24432" y="106"/>
                  </a:lnTo>
                  <a:lnTo>
                    <a:pt x="24208" y="185"/>
                  </a:lnTo>
                  <a:lnTo>
                    <a:pt x="24010" y="290"/>
                  </a:lnTo>
                  <a:lnTo>
                    <a:pt x="23813" y="409"/>
                  </a:lnTo>
                  <a:lnTo>
                    <a:pt x="23629" y="540"/>
                  </a:lnTo>
                  <a:lnTo>
                    <a:pt x="23458" y="698"/>
                  </a:lnTo>
                  <a:lnTo>
                    <a:pt x="23300" y="869"/>
                  </a:lnTo>
                  <a:lnTo>
                    <a:pt x="23168" y="1054"/>
                  </a:lnTo>
                  <a:lnTo>
                    <a:pt x="23050" y="1251"/>
                  </a:lnTo>
                  <a:lnTo>
                    <a:pt x="22944" y="1448"/>
                  </a:lnTo>
                  <a:lnTo>
                    <a:pt x="22865" y="1672"/>
                  </a:lnTo>
                  <a:lnTo>
                    <a:pt x="22813" y="1896"/>
                  </a:lnTo>
                  <a:lnTo>
                    <a:pt x="22773" y="2133"/>
                  </a:lnTo>
                  <a:lnTo>
                    <a:pt x="22760" y="2383"/>
                  </a:lnTo>
                  <a:lnTo>
                    <a:pt x="22773" y="2581"/>
                  </a:lnTo>
                  <a:lnTo>
                    <a:pt x="22799" y="2791"/>
                  </a:lnTo>
                  <a:lnTo>
                    <a:pt x="22839" y="2975"/>
                  </a:lnTo>
                  <a:lnTo>
                    <a:pt x="22892" y="3173"/>
                  </a:lnTo>
                  <a:lnTo>
                    <a:pt x="22971" y="3357"/>
                  </a:lnTo>
                  <a:lnTo>
                    <a:pt x="23050" y="3528"/>
                  </a:lnTo>
                  <a:lnTo>
                    <a:pt x="23155" y="3686"/>
                  </a:lnTo>
                  <a:lnTo>
                    <a:pt x="23273" y="3844"/>
                  </a:lnTo>
                  <a:lnTo>
                    <a:pt x="23392" y="3989"/>
                  </a:lnTo>
                  <a:lnTo>
                    <a:pt x="23523" y="4134"/>
                  </a:lnTo>
                  <a:lnTo>
                    <a:pt x="23681" y="4252"/>
                  </a:lnTo>
                  <a:lnTo>
                    <a:pt x="23839" y="4371"/>
                  </a:lnTo>
                  <a:lnTo>
                    <a:pt x="23997" y="4463"/>
                  </a:lnTo>
                  <a:lnTo>
                    <a:pt x="24168" y="4555"/>
                  </a:lnTo>
                  <a:lnTo>
                    <a:pt x="24353" y="4621"/>
                  </a:lnTo>
                  <a:lnTo>
                    <a:pt x="24550" y="4687"/>
                  </a:lnTo>
                  <a:lnTo>
                    <a:pt x="24550" y="15191"/>
                  </a:lnTo>
                  <a:lnTo>
                    <a:pt x="0" y="15191"/>
                  </a:lnTo>
                  <a:lnTo>
                    <a:pt x="0" y="25564"/>
                  </a:lnTo>
                  <a:lnTo>
                    <a:pt x="1185" y="25564"/>
                  </a:lnTo>
                  <a:lnTo>
                    <a:pt x="1185" y="16376"/>
                  </a:lnTo>
                  <a:lnTo>
                    <a:pt x="25722" y="16376"/>
                  </a:lnTo>
                  <a:lnTo>
                    <a:pt x="25722" y="4687"/>
                  </a:lnTo>
                  <a:lnTo>
                    <a:pt x="25919" y="4621"/>
                  </a:lnTo>
                  <a:lnTo>
                    <a:pt x="26103" y="4555"/>
                  </a:lnTo>
                  <a:lnTo>
                    <a:pt x="26275" y="4463"/>
                  </a:lnTo>
                  <a:lnTo>
                    <a:pt x="26446" y="4371"/>
                  </a:lnTo>
                  <a:lnTo>
                    <a:pt x="26604" y="4252"/>
                  </a:lnTo>
                  <a:lnTo>
                    <a:pt x="26748" y="4134"/>
                  </a:lnTo>
                  <a:lnTo>
                    <a:pt x="26880" y="3989"/>
                  </a:lnTo>
                  <a:lnTo>
                    <a:pt x="27012" y="3844"/>
                  </a:lnTo>
                  <a:lnTo>
                    <a:pt x="27117" y="3686"/>
                  </a:lnTo>
                  <a:lnTo>
                    <a:pt x="27222" y="3528"/>
                  </a:lnTo>
                  <a:lnTo>
                    <a:pt x="27301" y="3357"/>
                  </a:lnTo>
                  <a:lnTo>
                    <a:pt x="27380" y="3173"/>
                  </a:lnTo>
                  <a:lnTo>
                    <a:pt x="27433" y="2975"/>
                  </a:lnTo>
                  <a:lnTo>
                    <a:pt x="27486" y="2791"/>
                  </a:lnTo>
                  <a:lnTo>
                    <a:pt x="27512" y="2581"/>
                  </a:lnTo>
                  <a:lnTo>
                    <a:pt x="27512" y="2383"/>
                  </a:lnTo>
                  <a:lnTo>
                    <a:pt x="27499" y="2133"/>
                  </a:lnTo>
                  <a:lnTo>
                    <a:pt x="27472" y="1896"/>
                  </a:lnTo>
                  <a:lnTo>
                    <a:pt x="27407" y="1672"/>
                  </a:lnTo>
                  <a:lnTo>
                    <a:pt x="27328" y="1448"/>
                  </a:lnTo>
                  <a:lnTo>
                    <a:pt x="27222" y="1251"/>
                  </a:lnTo>
                  <a:lnTo>
                    <a:pt x="27104" y="1054"/>
                  </a:lnTo>
                  <a:lnTo>
                    <a:pt x="26972" y="869"/>
                  </a:lnTo>
                  <a:lnTo>
                    <a:pt x="26814" y="698"/>
                  </a:lnTo>
                  <a:lnTo>
                    <a:pt x="26643" y="540"/>
                  </a:lnTo>
                  <a:lnTo>
                    <a:pt x="26472" y="409"/>
                  </a:lnTo>
                  <a:lnTo>
                    <a:pt x="26275" y="290"/>
                  </a:lnTo>
                  <a:lnTo>
                    <a:pt x="26064" y="185"/>
                  </a:lnTo>
                  <a:lnTo>
                    <a:pt x="25840" y="106"/>
                  </a:lnTo>
                  <a:lnTo>
                    <a:pt x="25616" y="53"/>
                  </a:lnTo>
                  <a:lnTo>
                    <a:pt x="25379" y="14"/>
                  </a:lnTo>
                  <a:lnTo>
                    <a:pt x="2514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4481975" y="1366550"/>
              <a:ext cx="1241350" cy="823400"/>
            </a:xfrm>
            <a:custGeom>
              <a:avLst/>
              <a:gdLst/>
              <a:ahLst/>
              <a:cxnLst/>
              <a:rect l="l" t="t" r="r" b="b"/>
              <a:pathLst>
                <a:path w="49654" h="32936" extrusionOk="0">
                  <a:moveTo>
                    <a:pt x="47271" y="29355"/>
                  </a:moveTo>
                  <a:lnTo>
                    <a:pt x="47389" y="29369"/>
                  </a:lnTo>
                  <a:lnTo>
                    <a:pt x="47508" y="29382"/>
                  </a:lnTo>
                  <a:lnTo>
                    <a:pt x="47626" y="29408"/>
                  </a:lnTo>
                  <a:lnTo>
                    <a:pt x="47732" y="29447"/>
                  </a:lnTo>
                  <a:lnTo>
                    <a:pt x="47837" y="29500"/>
                  </a:lnTo>
                  <a:lnTo>
                    <a:pt x="47942" y="29566"/>
                  </a:lnTo>
                  <a:lnTo>
                    <a:pt x="48034" y="29632"/>
                  </a:lnTo>
                  <a:lnTo>
                    <a:pt x="48113" y="29711"/>
                  </a:lnTo>
                  <a:lnTo>
                    <a:pt x="48192" y="29790"/>
                  </a:lnTo>
                  <a:lnTo>
                    <a:pt x="48258" y="29882"/>
                  </a:lnTo>
                  <a:lnTo>
                    <a:pt x="48324" y="29987"/>
                  </a:lnTo>
                  <a:lnTo>
                    <a:pt x="48377" y="30092"/>
                  </a:lnTo>
                  <a:lnTo>
                    <a:pt x="48416" y="30198"/>
                  </a:lnTo>
                  <a:lnTo>
                    <a:pt x="48442" y="30316"/>
                  </a:lnTo>
                  <a:lnTo>
                    <a:pt x="48456" y="30435"/>
                  </a:lnTo>
                  <a:lnTo>
                    <a:pt x="48469" y="30553"/>
                  </a:lnTo>
                  <a:lnTo>
                    <a:pt x="48456" y="30685"/>
                  </a:lnTo>
                  <a:lnTo>
                    <a:pt x="48442" y="30803"/>
                  </a:lnTo>
                  <a:lnTo>
                    <a:pt x="48416" y="30909"/>
                  </a:lnTo>
                  <a:lnTo>
                    <a:pt x="48377" y="31027"/>
                  </a:lnTo>
                  <a:lnTo>
                    <a:pt x="48324" y="31132"/>
                  </a:lnTo>
                  <a:lnTo>
                    <a:pt x="48258" y="31225"/>
                  </a:lnTo>
                  <a:lnTo>
                    <a:pt x="48192" y="31317"/>
                  </a:lnTo>
                  <a:lnTo>
                    <a:pt x="48113" y="31409"/>
                  </a:lnTo>
                  <a:lnTo>
                    <a:pt x="48034" y="31475"/>
                  </a:lnTo>
                  <a:lnTo>
                    <a:pt x="47942" y="31554"/>
                  </a:lnTo>
                  <a:lnTo>
                    <a:pt x="47837" y="31606"/>
                  </a:lnTo>
                  <a:lnTo>
                    <a:pt x="47732" y="31659"/>
                  </a:lnTo>
                  <a:lnTo>
                    <a:pt x="47626" y="31698"/>
                  </a:lnTo>
                  <a:lnTo>
                    <a:pt x="47508" y="31725"/>
                  </a:lnTo>
                  <a:lnTo>
                    <a:pt x="47389" y="31751"/>
                  </a:lnTo>
                  <a:lnTo>
                    <a:pt x="47152" y="31751"/>
                  </a:lnTo>
                  <a:lnTo>
                    <a:pt x="47034" y="31725"/>
                  </a:lnTo>
                  <a:lnTo>
                    <a:pt x="46915" y="31698"/>
                  </a:lnTo>
                  <a:lnTo>
                    <a:pt x="46797" y="31659"/>
                  </a:lnTo>
                  <a:lnTo>
                    <a:pt x="46705" y="31606"/>
                  </a:lnTo>
                  <a:lnTo>
                    <a:pt x="46600" y="31554"/>
                  </a:lnTo>
                  <a:lnTo>
                    <a:pt x="46507" y="31475"/>
                  </a:lnTo>
                  <a:lnTo>
                    <a:pt x="46428" y="31409"/>
                  </a:lnTo>
                  <a:lnTo>
                    <a:pt x="46349" y="31317"/>
                  </a:lnTo>
                  <a:lnTo>
                    <a:pt x="46270" y="31225"/>
                  </a:lnTo>
                  <a:lnTo>
                    <a:pt x="46218" y="31132"/>
                  </a:lnTo>
                  <a:lnTo>
                    <a:pt x="46165" y="31027"/>
                  </a:lnTo>
                  <a:lnTo>
                    <a:pt x="46126" y="30909"/>
                  </a:lnTo>
                  <a:lnTo>
                    <a:pt x="46099" y="30803"/>
                  </a:lnTo>
                  <a:lnTo>
                    <a:pt x="46073" y="30685"/>
                  </a:lnTo>
                  <a:lnTo>
                    <a:pt x="46073" y="30553"/>
                  </a:lnTo>
                  <a:lnTo>
                    <a:pt x="46073" y="30435"/>
                  </a:lnTo>
                  <a:lnTo>
                    <a:pt x="46099" y="30316"/>
                  </a:lnTo>
                  <a:lnTo>
                    <a:pt x="46126" y="30198"/>
                  </a:lnTo>
                  <a:lnTo>
                    <a:pt x="46165" y="30092"/>
                  </a:lnTo>
                  <a:lnTo>
                    <a:pt x="46218" y="29987"/>
                  </a:lnTo>
                  <a:lnTo>
                    <a:pt x="46270" y="29882"/>
                  </a:lnTo>
                  <a:lnTo>
                    <a:pt x="46349" y="29790"/>
                  </a:lnTo>
                  <a:lnTo>
                    <a:pt x="46428" y="29711"/>
                  </a:lnTo>
                  <a:lnTo>
                    <a:pt x="46507" y="29632"/>
                  </a:lnTo>
                  <a:lnTo>
                    <a:pt x="46600" y="29566"/>
                  </a:lnTo>
                  <a:lnTo>
                    <a:pt x="46705" y="29500"/>
                  </a:lnTo>
                  <a:lnTo>
                    <a:pt x="46797" y="29447"/>
                  </a:lnTo>
                  <a:lnTo>
                    <a:pt x="46915" y="29408"/>
                  </a:lnTo>
                  <a:lnTo>
                    <a:pt x="47034" y="29382"/>
                  </a:lnTo>
                  <a:lnTo>
                    <a:pt x="47152" y="29369"/>
                  </a:lnTo>
                  <a:lnTo>
                    <a:pt x="47271" y="29355"/>
                  </a:lnTo>
                  <a:close/>
                  <a:moveTo>
                    <a:pt x="1" y="1"/>
                  </a:moveTo>
                  <a:lnTo>
                    <a:pt x="1" y="1172"/>
                  </a:lnTo>
                  <a:lnTo>
                    <a:pt x="22642" y="1172"/>
                  </a:lnTo>
                  <a:lnTo>
                    <a:pt x="46679" y="16626"/>
                  </a:lnTo>
                  <a:lnTo>
                    <a:pt x="46679" y="28250"/>
                  </a:lnTo>
                  <a:lnTo>
                    <a:pt x="46494" y="28315"/>
                  </a:lnTo>
                  <a:lnTo>
                    <a:pt x="46310" y="28381"/>
                  </a:lnTo>
                  <a:lnTo>
                    <a:pt x="46126" y="28473"/>
                  </a:lnTo>
                  <a:lnTo>
                    <a:pt x="45968" y="28566"/>
                  </a:lnTo>
                  <a:lnTo>
                    <a:pt x="45810" y="28684"/>
                  </a:lnTo>
                  <a:lnTo>
                    <a:pt x="45665" y="28802"/>
                  </a:lnTo>
                  <a:lnTo>
                    <a:pt x="45520" y="28947"/>
                  </a:lnTo>
                  <a:lnTo>
                    <a:pt x="45402" y="29092"/>
                  </a:lnTo>
                  <a:lnTo>
                    <a:pt x="45283" y="29250"/>
                  </a:lnTo>
                  <a:lnTo>
                    <a:pt x="45191" y="29408"/>
                  </a:lnTo>
                  <a:lnTo>
                    <a:pt x="45099" y="29579"/>
                  </a:lnTo>
                  <a:lnTo>
                    <a:pt x="45020" y="29763"/>
                  </a:lnTo>
                  <a:lnTo>
                    <a:pt x="44967" y="29961"/>
                  </a:lnTo>
                  <a:lnTo>
                    <a:pt x="44928" y="30145"/>
                  </a:lnTo>
                  <a:lnTo>
                    <a:pt x="44901" y="30356"/>
                  </a:lnTo>
                  <a:lnTo>
                    <a:pt x="44888" y="30553"/>
                  </a:lnTo>
                  <a:lnTo>
                    <a:pt x="44901" y="30803"/>
                  </a:lnTo>
                  <a:lnTo>
                    <a:pt x="44941" y="31040"/>
                  </a:lnTo>
                  <a:lnTo>
                    <a:pt x="44994" y="31264"/>
                  </a:lnTo>
                  <a:lnTo>
                    <a:pt x="45073" y="31475"/>
                  </a:lnTo>
                  <a:lnTo>
                    <a:pt x="45178" y="31685"/>
                  </a:lnTo>
                  <a:lnTo>
                    <a:pt x="45296" y="31883"/>
                  </a:lnTo>
                  <a:lnTo>
                    <a:pt x="45428" y="32067"/>
                  </a:lnTo>
                  <a:lnTo>
                    <a:pt x="45586" y="32238"/>
                  </a:lnTo>
                  <a:lnTo>
                    <a:pt x="45757" y="32396"/>
                  </a:lnTo>
                  <a:lnTo>
                    <a:pt x="45941" y="32528"/>
                  </a:lnTo>
                  <a:lnTo>
                    <a:pt x="46139" y="32646"/>
                  </a:lnTo>
                  <a:lnTo>
                    <a:pt x="46349" y="32752"/>
                  </a:lnTo>
                  <a:lnTo>
                    <a:pt x="46560" y="32831"/>
                  </a:lnTo>
                  <a:lnTo>
                    <a:pt x="46784" y="32883"/>
                  </a:lnTo>
                  <a:lnTo>
                    <a:pt x="47021" y="32923"/>
                  </a:lnTo>
                  <a:lnTo>
                    <a:pt x="47271" y="32936"/>
                  </a:lnTo>
                  <a:lnTo>
                    <a:pt x="47508" y="32923"/>
                  </a:lnTo>
                  <a:lnTo>
                    <a:pt x="47745" y="32883"/>
                  </a:lnTo>
                  <a:lnTo>
                    <a:pt x="47982" y="32831"/>
                  </a:lnTo>
                  <a:lnTo>
                    <a:pt x="48192" y="32752"/>
                  </a:lnTo>
                  <a:lnTo>
                    <a:pt x="48403" y="32646"/>
                  </a:lnTo>
                  <a:lnTo>
                    <a:pt x="48600" y="32528"/>
                  </a:lnTo>
                  <a:lnTo>
                    <a:pt x="48785" y="32396"/>
                  </a:lnTo>
                  <a:lnTo>
                    <a:pt x="48956" y="32238"/>
                  </a:lnTo>
                  <a:lnTo>
                    <a:pt x="49101" y="32067"/>
                  </a:lnTo>
                  <a:lnTo>
                    <a:pt x="49245" y="31883"/>
                  </a:lnTo>
                  <a:lnTo>
                    <a:pt x="49364" y="31685"/>
                  </a:lnTo>
                  <a:lnTo>
                    <a:pt x="49456" y="31475"/>
                  </a:lnTo>
                  <a:lnTo>
                    <a:pt x="49535" y="31264"/>
                  </a:lnTo>
                  <a:lnTo>
                    <a:pt x="49601" y="31040"/>
                  </a:lnTo>
                  <a:lnTo>
                    <a:pt x="49640" y="30803"/>
                  </a:lnTo>
                  <a:lnTo>
                    <a:pt x="49653" y="30553"/>
                  </a:lnTo>
                  <a:lnTo>
                    <a:pt x="49640" y="30356"/>
                  </a:lnTo>
                  <a:lnTo>
                    <a:pt x="49614" y="30145"/>
                  </a:lnTo>
                  <a:lnTo>
                    <a:pt x="49575" y="29961"/>
                  </a:lnTo>
                  <a:lnTo>
                    <a:pt x="49509" y="29763"/>
                  </a:lnTo>
                  <a:lnTo>
                    <a:pt x="49443" y="29579"/>
                  </a:lnTo>
                  <a:lnTo>
                    <a:pt x="49351" y="29408"/>
                  </a:lnTo>
                  <a:lnTo>
                    <a:pt x="49259" y="29250"/>
                  </a:lnTo>
                  <a:lnTo>
                    <a:pt x="49140" y="29092"/>
                  </a:lnTo>
                  <a:lnTo>
                    <a:pt x="49008" y="28934"/>
                  </a:lnTo>
                  <a:lnTo>
                    <a:pt x="48877" y="28802"/>
                  </a:lnTo>
                  <a:lnTo>
                    <a:pt x="48732" y="28684"/>
                  </a:lnTo>
                  <a:lnTo>
                    <a:pt x="48574" y="28566"/>
                  </a:lnTo>
                  <a:lnTo>
                    <a:pt x="48403" y="28473"/>
                  </a:lnTo>
                  <a:lnTo>
                    <a:pt x="48232" y="28381"/>
                  </a:lnTo>
                  <a:lnTo>
                    <a:pt x="48048" y="28315"/>
                  </a:lnTo>
                  <a:lnTo>
                    <a:pt x="47863" y="28250"/>
                  </a:lnTo>
                  <a:lnTo>
                    <a:pt x="47863" y="15981"/>
                  </a:lnTo>
                  <a:lnTo>
                    <a:pt x="23142" y="93"/>
                  </a:lnTo>
                  <a:lnTo>
                    <a:pt x="2299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4481975" y="2128725"/>
              <a:ext cx="347550" cy="466000"/>
            </a:xfrm>
            <a:custGeom>
              <a:avLst/>
              <a:gdLst/>
              <a:ahLst/>
              <a:cxnLst/>
              <a:rect l="l" t="t" r="r" b="b"/>
              <a:pathLst>
                <a:path w="13902" h="18640" extrusionOk="0">
                  <a:moveTo>
                    <a:pt x="11519" y="15059"/>
                  </a:moveTo>
                  <a:lnTo>
                    <a:pt x="11651" y="15073"/>
                  </a:lnTo>
                  <a:lnTo>
                    <a:pt x="11769" y="15086"/>
                  </a:lnTo>
                  <a:lnTo>
                    <a:pt x="11874" y="15112"/>
                  </a:lnTo>
                  <a:lnTo>
                    <a:pt x="11993" y="15152"/>
                  </a:lnTo>
                  <a:lnTo>
                    <a:pt x="12098" y="15204"/>
                  </a:lnTo>
                  <a:lnTo>
                    <a:pt x="12190" y="15270"/>
                  </a:lnTo>
                  <a:lnTo>
                    <a:pt x="12282" y="15336"/>
                  </a:lnTo>
                  <a:lnTo>
                    <a:pt x="12375" y="15415"/>
                  </a:lnTo>
                  <a:lnTo>
                    <a:pt x="12453" y="15494"/>
                  </a:lnTo>
                  <a:lnTo>
                    <a:pt x="12519" y="15586"/>
                  </a:lnTo>
                  <a:lnTo>
                    <a:pt x="12572" y="15691"/>
                  </a:lnTo>
                  <a:lnTo>
                    <a:pt x="12625" y="15797"/>
                  </a:lnTo>
                  <a:lnTo>
                    <a:pt x="12664" y="15902"/>
                  </a:lnTo>
                  <a:lnTo>
                    <a:pt x="12704" y="16020"/>
                  </a:lnTo>
                  <a:lnTo>
                    <a:pt x="12717" y="16139"/>
                  </a:lnTo>
                  <a:lnTo>
                    <a:pt x="12717" y="16257"/>
                  </a:lnTo>
                  <a:lnTo>
                    <a:pt x="12717" y="16389"/>
                  </a:lnTo>
                  <a:lnTo>
                    <a:pt x="12704" y="16507"/>
                  </a:lnTo>
                  <a:lnTo>
                    <a:pt x="12664" y="16613"/>
                  </a:lnTo>
                  <a:lnTo>
                    <a:pt x="12625" y="16731"/>
                  </a:lnTo>
                  <a:lnTo>
                    <a:pt x="12572" y="16837"/>
                  </a:lnTo>
                  <a:lnTo>
                    <a:pt x="12519" y="16929"/>
                  </a:lnTo>
                  <a:lnTo>
                    <a:pt x="12453" y="17021"/>
                  </a:lnTo>
                  <a:lnTo>
                    <a:pt x="12375" y="17113"/>
                  </a:lnTo>
                  <a:lnTo>
                    <a:pt x="12282" y="17179"/>
                  </a:lnTo>
                  <a:lnTo>
                    <a:pt x="12190" y="17258"/>
                  </a:lnTo>
                  <a:lnTo>
                    <a:pt x="12098" y="17310"/>
                  </a:lnTo>
                  <a:lnTo>
                    <a:pt x="11993" y="17363"/>
                  </a:lnTo>
                  <a:lnTo>
                    <a:pt x="11874" y="17403"/>
                  </a:lnTo>
                  <a:lnTo>
                    <a:pt x="11769" y="17429"/>
                  </a:lnTo>
                  <a:lnTo>
                    <a:pt x="11651" y="17455"/>
                  </a:lnTo>
                  <a:lnTo>
                    <a:pt x="11400" y="17455"/>
                  </a:lnTo>
                  <a:lnTo>
                    <a:pt x="11282" y="17429"/>
                  </a:lnTo>
                  <a:lnTo>
                    <a:pt x="11163" y="17403"/>
                  </a:lnTo>
                  <a:lnTo>
                    <a:pt x="11058" y="17363"/>
                  </a:lnTo>
                  <a:lnTo>
                    <a:pt x="10953" y="17310"/>
                  </a:lnTo>
                  <a:lnTo>
                    <a:pt x="10861" y="17258"/>
                  </a:lnTo>
                  <a:lnTo>
                    <a:pt x="10769" y="17179"/>
                  </a:lnTo>
                  <a:lnTo>
                    <a:pt x="10676" y="17113"/>
                  </a:lnTo>
                  <a:lnTo>
                    <a:pt x="10597" y="17021"/>
                  </a:lnTo>
                  <a:lnTo>
                    <a:pt x="10532" y="16929"/>
                  </a:lnTo>
                  <a:lnTo>
                    <a:pt x="10466" y="16837"/>
                  </a:lnTo>
                  <a:lnTo>
                    <a:pt x="10426" y="16731"/>
                  </a:lnTo>
                  <a:lnTo>
                    <a:pt x="10387" y="16613"/>
                  </a:lnTo>
                  <a:lnTo>
                    <a:pt x="10347" y="16507"/>
                  </a:lnTo>
                  <a:lnTo>
                    <a:pt x="10334" y="16389"/>
                  </a:lnTo>
                  <a:lnTo>
                    <a:pt x="10321" y="16257"/>
                  </a:lnTo>
                  <a:lnTo>
                    <a:pt x="10334" y="16139"/>
                  </a:lnTo>
                  <a:lnTo>
                    <a:pt x="10347" y="16020"/>
                  </a:lnTo>
                  <a:lnTo>
                    <a:pt x="10387" y="15902"/>
                  </a:lnTo>
                  <a:lnTo>
                    <a:pt x="10426" y="15797"/>
                  </a:lnTo>
                  <a:lnTo>
                    <a:pt x="10466" y="15691"/>
                  </a:lnTo>
                  <a:lnTo>
                    <a:pt x="10532" y="15586"/>
                  </a:lnTo>
                  <a:lnTo>
                    <a:pt x="10597" y="15494"/>
                  </a:lnTo>
                  <a:lnTo>
                    <a:pt x="10676" y="15415"/>
                  </a:lnTo>
                  <a:lnTo>
                    <a:pt x="10769" y="15336"/>
                  </a:lnTo>
                  <a:lnTo>
                    <a:pt x="10861" y="15270"/>
                  </a:lnTo>
                  <a:lnTo>
                    <a:pt x="10953" y="15204"/>
                  </a:lnTo>
                  <a:lnTo>
                    <a:pt x="11058" y="15152"/>
                  </a:lnTo>
                  <a:lnTo>
                    <a:pt x="11163" y="15112"/>
                  </a:lnTo>
                  <a:lnTo>
                    <a:pt x="11282" y="15086"/>
                  </a:lnTo>
                  <a:lnTo>
                    <a:pt x="11400" y="15073"/>
                  </a:lnTo>
                  <a:lnTo>
                    <a:pt x="11519" y="15059"/>
                  </a:lnTo>
                  <a:close/>
                  <a:moveTo>
                    <a:pt x="1" y="0"/>
                  </a:moveTo>
                  <a:lnTo>
                    <a:pt x="1" y="1185"/>
                  </a:lnTo>
                  <a:lnTo>
                    <a:pt x="11150" y="1185"/>
                  </a:lnTo>
                  <a:lnTo>
                    <a:pt x="11150" y="13914"/>
                  </a:lnTo>
                  <a:lnTo>
                    <a:pt x="10940" y="13954"/>
                  </a:lnTo>
                  <a:lnTo>
                    <a:pt x="10742" y="14020"/>
                  </a:lnTo>
                  <a:lnTo>
                    <a:pt x="10545" y="14099"/>
                  </a:lnTo>
                  <a:lnTo>
                    <a:pt x="10361" y="14191"/>
                  </a:lnTo>
                  <a:lnTo>
                    <a:pt x="10176" y="14296"/>
                  </a:lnTo>
                  <a:lnTo>
                    <a:pt x="10018" y="14428"/>
                  </a:lnTo>
                  <a:lnTo>
                    <a:pt x="9860" y="14559"/>
                  </a:lnTo>
                  <a:lnTo>
                    <a:pt x="9715" y="14717"/>
                  </a:lnTo>
                  <a:lnTo>
                    <a:pt x="9597" y="14875"/>
                  </a:lnTo>
                  <a:lnTo>
                    <a:pt x="9479" y="15046"/>
                  </a:lnTo>
                  <a:lnTo>
                    <a:pt x="9386" y="15231"/>
                  </a:lnTo>
                  <a:lnTo>
                    <a:pt x="9294" y="15415"/>
                  </a:lnTo>
                  <a:lnTo>
                    <a:pt x="9228" y="15625"/>
                  </a:lnTo>
                  <a:lnTo>
                    <a:pt x="9189" y="15823"/>
                  </a:lnTo>
                  <a:lnTo>
                    <a:pt x="9163" y="16047"/>
                  </a:lnTo>
                  <a:lnTo>
                    <a:pt x="9149" y="16257"/>
                  </a:lnTo>
                  <a:lnTo>
                    <a:pt x="9163" y="16507"/>
                  </a:lnTo>
                  <a:lnTo>
                    <a:pt x="9189" y="16744"/>
                  </a:lnTo>
                  <a:lnTo>
                    <a:pt x="9255" y="16968"/>
                  </a:lnTo>
                  <a:lnTo>
                    <a:pt x="9334" y="17179"/>
                  </a:lnTo>
                  <a:lnTo>
                    <a:pt x="9439" y="17389"/>
                  </a:lnTo>
                  <a:lnTo>
                    <a:pt x="9558" y="17587"/>
                  </a:lnTo>
                  <a:lnTo>
                    <a:pt x="9689" y="17771"/>
                  </a:lnTo>
                  <a:lnTo>
                    <a:pt x="9847" y="17942"/>
                  </a:lnTo>
                  <a:lnTo>
                    <a:pt x="10018" y="18100"/>
                  </a:lnTo>
                  <a:lnTo>
                    <a:pt x="10189" y="18232"/>
                  </a:lnTo>
                  <a:lnTo>
                    <a:pt x="10387" y="18350"/>
                  </a:lnTo>
                  <a:lnTo>
                    <a:pt x="10597" y="18456"/>
                  </a:lnTo>
                  <a:lnTo>
                    <a:pt x="10821" y="18535"/>
                  </a:lnTo>
                  <a:lnTo>
                    <a:pt x="11045" y="18587"/>
                  </a:lnTo>
                  <a:lnTo>
                    <a:pt x="11282" y="18627"/>
                  </a:lnTo>
                  <a:lnTo>
                    <a:pt x="11519" y="18640"/>
                  </a:lnTo>
                  <a:lnTo>
                    <a:pt x="11769" y="18627"/>
                  </a:lnTo>
                  <a:lnTo>
                    <a:pt x="12006" y="18587"/>
                  </a:lnTo>
                  <a:lnTo>
                    <a:pt x="12230" y="18535"/>
                  </a:lnTo>
                  <a:lnTo>
                    <a:pt x="12453" y="18456"/>
                  </a:lnTo>
                  <a:lnTo>
                    <a:pt x="12651" y="18350"/>
                  </a:lnTo>
                  <a:lnTo>
                    <a:pt x="12848" y="18232"/>
                  </a:lnTo>
                  <a:lnTo>
                    <a:pt x="13033" y="18100"/>
                  </a:lnTo>
                  <a:lnTo>
                    <a:pt x="13204" y="17942"/>
                  </a:lnTo>
                  <a:lnTo>
                    <a:pt x="13362" y="17771"/>
                  </a:lnTo>
                  <a:lnTo>
                    <a:pt x="13493" y="17587"/>
                  </a:lnTo>
                  <a:lnTo>
                    <a:pt x="13612" y="17389"/>
                  </a:lnTo>
                  <a:lnTo>
                    <a:pt x="13717" y="17179"/>
                  </a:lnTo>
                  <a:lnTo>
                    <a:pt x="13796" y="16968"/>
                  </a:lnTo>
                  <a:lnTo>
                    <a:pt x="13849" y="16744"/>
                  </a:lnTo>
                  <a:lnTo>
                    <a:pt x="13888" y="16507"/>
                  </a:lnTo>
                  <a:lnTo>
                    <a:pt x="13901" y="16257"/>
                  </a:lnTo>
                  <a:lnTo>
                    <a:pt x="13901" y="16073"/>
                  </a:lnTo>
                  <a:lnTo>
                    <a:pt x="13875" y="15889"/>
                  </a:lnTo>
                  <a:lnTo>
                    <a:pt x="13836" y="15704"/>
                  </a:lnTo>
                  <a:lnTo>
                    <a:pt x="13783" y="15520"/>
                  </a:lnTo>
                  <a:lnTo>
                    <a:pt x="13717" y="15349"/>
                  </a:lnTo>
                  <a:lnTo>
                    <a:pt x="13651" y="15191"/>
                  </a:lnTo>
                  <a:lnTo>
                    <a:pt x="13559" y="15033"/>
                  </a:lnTo>
                  <a:lnTo>
                    <a:pt x="13454" y="14875"/>
                  </a:lnTo>
                  <a:lnTo>
                    <a:pt x="13349" y="14744"/>
                  </a:lnTo>
                  <a:lnTo>
                    <a:pt x="13230" y="14599"/>
                  </a:lnTo>
                  <a:lnTo>
                    <a:pt x="13099" y="14480"/>
                  </a:lnTo>
                  <a:lnTo>
                    <a:pt x="12967" y="14362"/>
                  </a:lnTo>
                  <a:lnTo>
                    <a:pt x="12809" y="14256"/>
                  </a:lnTo>
                  <a:lnTo>
                    <a:pt x="12664" y="14164"/>
                  </a:lnTo>
                  <a:lnTo>
                    <a:pt x="12493" y="14085"/>
                  </a:lnTo>
                  <a:lnTo>
                    <a:pt x="12322" y="14020"/>
                  </a:lnTo>
                  <a:lnTo>
                    <a:pt x="123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4953900" y="2739175"/>
              <a:ext cx="118825" cy="793450"/>
            </a:xfrm>
            <a:custGeom>
              <a:avLst/>
              <a:gdLst/>
              <a:ahLst/>
              <a:cxnLst/>
              <a:rect l="l" t="t" r="r" b="b"/>
              <a:pathLst>
                <a:path w="4753" h="31738" extrusionOk="0">
                  <a:moveTo>
                    <a:pt x="2501" y="28157"/>
                  </a:moveTo>
                  <a:lnTo>
                    <a:pt x="2620" y="28184"/>
                  </a:lnTo>
                  <a:lnTo>
                    <a:pt x="2738" y="28210"/>
                  </a:lnTo>
                  <a:lnTo>
                    <a:pt x="2844" y="28250"/>
                  </a:lnTo>
                  <a:lnTo>
                    <a:pt x="2949" y="28302"/>
                  </a:lnTo>
                  <a:lnTo>
                    <a:pt x="3041" y="28355"/>
                  </a:lnTo>
                  <a:lnTo>
                    <a:pt x="3133" y="28434"/>
                  </a:lnTo>
                  <a:lnTo>
                    <a:pt x="3225" y="28513"/>
                  </a:lnTo>
                  <a:lnTo>
                    <a:pt x="3304" y="28592"/>
                  </a:lnTo>
                  <a:lnTo>
                    <a:pt x="3370" y="28684"/>
                  </a:lnTo>
                  <a:lnTo>
                    <a:pt x="3436" y="28789"/>
                  </a:lnTo>
                  <a:lnTo>
                    <a:pt x="3475" y="28881"/>
                  </a:lnTo>
                  <a:lnTo>
                    <a:pt x="3515" y="29000"/>
                  </a:lnTo>
                  <a:lnTo>
                    <a:pt x="3554" y="29118"/>
                  </a:lnTo>
                  <a:lnTo>
                    <a:pt x="3568" y="29237"/>
                  </a:lnTo>
                  <a:lnTo>
                    <a:pt x="3581" y="29355"/>
                  </a:lnTo>
                  <a:lnTo>
                    <a:pt x="3568" y="29474"/>
                  </a:lnTo>
                  <a:lnTo>
                    <a:pt x="3554" y="29592"/>
                  </a:lnTo>
                  <a:lnTo>
                    <a:pt x="3515" y="29711"/>
                  </a:lnTo>
                  <a:lnTo>
                    <a:pt x="3475" y="29816"/>
                  </a:lnTo>
                  <a:lnTo>
                    <a:pt x="3436" y="29921"/>
                  </a:lnTo>
                  <a:lnTo>
                    <a:pt x="3370" y="30027"/>
                  </a:lnTo>
                  <a:lnTo>
                    <a:pt x="3304" y="30119"/>
                  </a:lnTo>
                  <a:lnTo>
                    <a:pt x="3225" y="30198"/>
                  </a:lnTo>
                  <a:lnTo>
                    <a:pt x="3133" y="30277"/>
                  </a:lnTo>
                  <a:lnTo>
                    <a:pt x="3041" y="30343"/>
                  </a:lnTo>
                  <a:lnTo>
                    <a:pt x="2949" y="30408"/>
                  </a:lnTo>
                  <a:lnTo>
                    <a:pt x="2844" y="30461"/>
                  </a:lnTo>
                  <a:lnTo>
                    <a:pt x="2738" y="30501"/>
                  </a:lnTo>
                  <a:lnTo>
                    <a:pt x="2620" y="30527"/>
                  </a:lnTo>
                  <a:lnTo>
                    <a:pt x="2501" y="30540"/>
                  </a:lnTo>
                  <a:lnTo>
                    <a:pt x="2383" y="30553"/>
                  </a:lnTo>
                  <a:lnTo>
                    <a:pt x="2251" y="30540"/>
                  </a:lnTo>
                  <a:lnTo>
                    <a:pt x="2133" y="30527"/>
                  </a:lnTo>
                  <a:lnTo>
                    <a:pt x="2027" y="30501"/>
                  </a:lnTo>
                  <a:lnTo>
                    <a:pt x="1909" y="30461"/>
                  </a:lnTo>
                  <a:lnTo>
                    <a:pt x="1804" y="30408"/>
                  </a:lnTo>
                  <a:lnTo>
                    <a:pt x="1712" y="30343"/>
                  </a:lnTo>
                  <a:lnTo>
                    <a:pt x="1619" y="30277"/>
                  </a:lnTo>
                  <a:lnTo>
                    <a:pt x="1527" y="30198"/>
                  </a:lnTo>
                  <a:lnTo>
                    <a:pt x="1448" y="30119"/>
                  </a:lnTo>
                  <a:lnTo>
                    <a:pt x="1382" y="30027"/>
                  </a:lnTo>
                  <a:lnTo>
                    <a:pt x="1330" y="29921"/>
                  </a:lnTo>
                  <a:lnTo>
                    <a:pt x="1277" y="29816"/>
                  </a:lnTo>
                  <a:lnTo>
                    <a:pt x="1238" y="29711"/>
                  </a:lnTo>
                  <a:lnTo>
                    <a:pt x="1198" y="29592"/>
                  </a:lnTo>
                  <a:lnTo>
                    <a:pt x="1185" y="29474"/>
                  </a:lnTo>
                  <a:lnTo>
                    <a:pt x="1185" y="29355"/>
                  </a:lnTo>
                  <a:lnTo>
                    <a:pt x="1185" y="29237"/>
                  </a:lnTo>
                  <a:lnTo>
                    <a:pt x="1198" y="29118"/>
                  </a:lnTo>
                  <a:lnTo>
                    <a:pt x="1238" y="29000"/>
                  </a:lnTo>
                  <a:lnTo>
                    <a:pt x="1277" y="28881"/>
                  </a:lnTo>
                  <a:lnTo>
                    <a:pt x="1330" y="28789"/>
                  </a:lnTo>
                  <a:lnTo>
                    <a:pt x="1382" y="28684"/>
                  </a:lnTo>
                  <a:lnTo>
                    <a:pt x="1448" y="28592"/>
                  </a:lnTo>
                  <a:lnTo>
                    <a:pt x="1527" y="28513"/>
                  </a:lnTo>
                  <a:lnTo>
                    <a:pt x="1619" y="28434"/>
                  </a:lnTo>
                  <a:lnTo>
                    <a:pt x="1712" y="28355"/>
                  </a:lnTo>
                  <a:lnTo>
                    <a:pt x="1804" y="28302"/>
                  </a:lnTo>
                  <a:lnTo>
                    <a:pt x="1909" y="28250"/>
                  </a:lnTo>
                  <a:lnTo>
                    <a:pt x="2027" y="28210"/>
                  </a:lnTo>
                  <a:lnTo>
                    <a:pt x="2133" y="28184"/>
                  </a:lnTo>
                  <a:lnTo>
                    <a:pt x="2251" y="28157"/>
                  </a:lnTo>
                  <a:close/>
                  <a:moveTo>
                    <a:pt x="1791" y="1"/>
                  </a:moveTo>
                  <a:lnTo>
                    <a:pt x="1791" y="27052"/>
                  </a:lnTo>
                  <a:lnTo>
                    <a:pt x="1593" y="27104"/>
                  </a:lnTo>
                  <a:lnTo>
                    <a:pt x="1409" y="27183"/>
                  </a:lnTo>
                  <a:lnTo>
                    <a:pt x="1238" y="27262"/>
                  </a:lnTo>
                  <a:lnTo>
                    <a:pt x="1080" y="27368"/>
                  </a:lnTo>
                  <a:lnTo>
                    <a:pt x="922" y="27473"/>
                  </a:lnTo>
                  <a:lnTo>
                    <a:pt x="764" y="27605"/>
                  </a:lnTo>
                  <a:lnTo>
                    <a:pt x="632" y="27736"/>
                  </a:lnTo>
                  <a:lnTo>
                    <a:pt x="514" y="27881"/>
                  </a:lnTo>
                  <a:lnTo>
                    <a:pt x="395" y="28039"/>
                  </a:lnTo>
                  <a:lnTo>
                    <a:pt x="290" y="28210"/>
                  </a:lnTo>
                  <a:lnTo>
                    <a:pt x="211" y="28381"/>
                  </a:lnTo>
                  <a:lnTo>
                    <a:pt x="132" y="28566"/>
                  </a:lnTo>
                  <a:lnTo>
                    <a:pt x="79" y="28750"/>
                  </a:lnTo>
                  <a:lnTo>
                    <a:pt x="40" y="28947"/>
                  </a:lnTo>
                  <a:lnTo>
                    <a:pt x="13" y="29145"/>
                  </a:lnTo>
                  <a:lnTo>
                    <a:pt x="0" y="29355"/>
                  </a:lnTo>
                  <a:lnTo>
                    <a:pt x="13" y="29592"/>
                  </a:lnTo>
                  <a:lnTo>
                    <a:pt x="53" y="29829"/>
                  </a:lnTo>
                  <a:lnTo>
                    <a:pt x="106" y="30053"/>
                  </a:lnTo>
                  <a:lnTo>
                    <a:pt x="185" y="30277"/>
                  </a:lnTo>
                  <a:lnTo>
                    <a:pt x="290" y="30487"/>
                  </a:lnTo>
                  <a:lnTo>
                    <a:pt x="408" y="30685"/>
                  </a:lnTo>
                  <a:lnTo>
                    <a:pt x="540" y="30869"/>
                  </a:lnTo>
                  <a:lnTo>
                    <a:pt x="698" y="31040"/>
                  </a:lnTo>
                  <a:lnTo>
                    <a:pt x="869" y="31185"/>
                  </a:lnTo>
                  <a:lnTo>
                    <a:pt x="1053" y="31330"/>
                  </a:lnTo>
                  <a:lnTo>
                    <a:pt x="1251" y="31448"/>
                  </a:lnTo>
                  <a:lnTo>
                    <a:pt x="1448" y="31541"/>
                  </a:lnTo>
                  <a:lnTo>
                    <a:pt x="1672" y="31619"/>
                  </a:lnTo>
                  <a:lnTo>
                    <a:pt x="1896" y="31685"/>
                  </a:lnTo>
                  <a:lnTo>
                    <a:pt x="2133" y="31725"/>
                  </a:lnTo>
                  <a:lnTo>
                    <a:pt x="2383" y="31738"/>
                  </a:lnTo>
                  <a:lnTo>
                    <a:pt x="2620" y="31725"/>
                  </a:lnTo>
                  <a:lnTo>
                    <a:pt x="2857" y="31685"/>
                  </a:lnTo>
                  <a:lnTo>
                    <a:pt x="3081" y="31619"/>
                  </a:lnTo>
                  <a:lnTo>
                    <a:pt x="3304" y="31541"/>
                  </a:lnTo>
                  <a:lnTo>
                    <a:pt x="3515" y="31448"/>
                  </a:lnTo>
                  <a:lnTo>
                    <a:pt x="3712" y="31330"/>
                  </a:lnTo>
                  <a:lnTo>
                    <a:pt x="3884" y="31185"/>
                  </a:lnTo>
                  <a:lnTo>
                    <a:pt x="4055" y="31040"/>
                  </a:lnTo>
                  <a:lnTo>
                    <a:pt x="4213" y="30869"/>
                  </a:lnTo>
                  <a:lnTo>
                    <a:pt x="4344" y="30685"/>
                  </a:lnTo>
                  <a:lnTo>
                    <a:pt x="4463" y="30487"/>
                  </a:lnTo>
                  <a:lnTo>
                    <a:pt x="4568" y="30277"/>
                  </a:lnTo>
                  <a:lnTo>
                    <a:pt x="4647" y="30053"/>
                  </a:lnTo>
                  <a:lnTo>
                    <a:pt x="4713" y="29829"/>
                  </a:lnTo>
                  <a:lnTo>
                    <a:pt x="4739" y="29592"/>
                  </a:lnTo>
                  <a:lnTo>
                    <a:pt x="4752" y="29355"/>
                  </a:lnTo>
                  <a:lnTo>
                    <a:pt x="4752" y="29145"/>
                  </a:lnTo>
                  <a:lnTo>
                    <a:pt x="4726" y="28947"/>
                  </a:lnTo>
                  <a:lnTo>
                    <a:pt x="4673" y="28750"/>
                  </a:lnTo>
                  <a:lnTo>
                    <a:pt x="4621" y="28566"/>
                  </a:lnTo>
                  <a:lnTo>
                    <a:pt x="4542" y="28381"/>
                  </a:lnTo>
                  <a:lnTo>
                    <a:pt x="4463" y="28210"/>
                  </a:lnTo>
                  <a:lnTo>
                    <a:pt x="4357" y="28039"/>
                  </a:lnTo>
                  <a:lnTo>
                    <a:pt x="4252" y="27881"/>
                  </a:lnTo>
                  <a:lnTo>
                    <a:pt x="4120" y="27736"/>
                  </a:lnTo>
                  <a:lnTo>
                    <a:pt x="3989" y="27605"/>
                  </a:lnTo>
                  <a:lnTo>
                    <a:pt x="3844" y="27473"/>
                  </a:lnTo>
                  <a:lnTo>
                    <a:pt x="3686" y="27368"/>
                  </a:lnTo>
                  <a:lnTo>
                    <a:pt x="3515" y="27262"/>
                  </a:lnTo>
                  <a:lnTo>
                    <a:pt x="3344" y="27183"/>
                  </a:lnTo>
                  <a:lnTo>
                    <a:pt x="3160" y="27104"/>
                  </a:lnTo>
                  <a:lnTo>
                    <a:pt x="2962" y="27052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085525" y="2744125"/>
              <a:ext cx="118825" cy="788500"/>
            </a:xfrm>
            <a:custGeom>
              <a:avLst/>
              <a:gdLst/>
              <a:ahLst/>
              <a:cxnLst/>
              <a:rect l="l" t="t" r="r" b="b"/>
              <a:pathLst>
                <a:path w="4753" h="31540" extrusionOk="0">
                  <a:moveTo>
                    <a:pt x="2502" y="27959"/>
                  </a:moveTo>
                  <a:lnTo>
                    <a:pt x="2620" y="27986"/>
                  </a:lnTo>
                  <a:lnTo>
                    <a:pt x="2739" y="28012"/>
                  </a:lnTo>
                  <a:lnTo>
                    <a:pt x="2844" y="28052"/>
                  </a:lnTo>
                  <a:lnTo>
                    <a:pt x="2949" y="28104"/>
                  </a:lnTo>
                  <a:lnTo>
                    <a:pt x="3041" y="28157"/>
                  </a:lnTo>
                  <a:lnTo>
                    <a:pt x="3134" y="28236"/>
                  </a:lnTo>
                  <a:lnTo>
                    <a:pt x="3226" y="28315"/>
                  </a:lnTo>
                  <a:lnTo>
                    <a:pt x="3305" y="28394"/>
                  </a:lnTo>
                  <a:lnTo>
                    <a:pt x="3371" y="28486"/>
                  </a:lnTo>
                  <a:lnTo>
                    <a:pt x="3436" y="28591"/>
                  </a:lnTo>
                  <a:lnTo>
                    <a:pt x="3476" y="28683"/>
                  </a:lnTo>
                  <a:lnTo>
                    <a:pt x="3515" y="28802"/>
                  </a:lnTo>
                  <a:lnTo>
                    <a:pt x="3555" y="28920"/>
                  </a:lnTo>
                  <a:lnTo>
                    <a:pt x="3568" y="29039"/>
                  </a:lnTo>
                  <a:lnTo>
                    <a:pt x="3581" y="29157"/>
                  </a:lnTo>
                  <a:lnTo>
                    <a:pt x="3568" y="29276"/>
                  </a:lnTo>
                  <a:lnTo>
                    <a:pt x="3555" y="29394"/>
                  </a:lnTo>
                  <a:lnTo>
                    <a:pt x="3515" y="29513"/>
                  </a:lnTo>
                  <a:lnTo>
                    <a:pt x="3476" y="29618"/>
                  </a:lnTo>
                  <a:lnTo>
                    <a:pt x="3436" y="29723"/>
                  </a:lnTo>
                  <a:lnTo>
                    <a:pt x="3371" y="29829"/>
                  </a:lnTo>
                  <a:lnTo>
                    <a:pt x="3305" y="29921"/>
                  </a:lnTo>
                  <a:lnTo>
                    <a:pt x="3226" y="30000"/>
                  </a:lnTo>
                  <a:lnTo>
                    <a:pt x="3134" y="30079"/>
                  </a:lnTo>
                  <a:lnTo>
                    <a:pt x="3041" y="30145"/>
                  </a:lnTo>
                  <a:lnTo>
                    <a:pt x="2949" y="30210"/>
                  </a:lnTo>
                  <a:lnTo>
                    <a:pt x="2844" y="30263"/>
                  </a:lnTo>
                  <a:lnTo>
                    <a:pt x="2739" y="30303"/>
                  </a:lnTo>
                  <a:lnTo>
                    <a:pt x="2620" y="30329"/>
                  </a:lnTo>
                  <a:lnTo>
                    <a:pt x="2502" y="30342"/>
                  </a:lnTo>
                  <a:lnTo>
                    <a:pt x="2383" y="30355"/>
                  </a:lnTo>
                  <a:lnTo>
                    <a:pt x="2252" y="30342"/>
                  </a:lnTo>
                  <a:lnTo>
                    <a:pt x="2133" y="30329"/>
                  </a:lnTo>
                  <a:lnTo>
                    <a:pt x="2028" y="30303"/>
                  </a:lnTo>
                  <a:lnTo>
                    <a:pt x="1909" y="30263"/>
                  </a:lnTo>
                  <a:lnTo>
                    <a:pt x="1804" y="30210"/>
                  </a:lnTo>
                  <a:lnTo>
                    <a:pt x="1712" y="30145"/>
                  </a:lnTo>
                  <a:lnTo>
                    <a:pt x="1620" y="30079"/>
                  </a:lnTo>
                  <a:lnTo>
                    <a:pt x="1528" y="30000"/>
                  </a:lnTo>
                  <a:lnTo>
                    <a:pt x="1449" y="29921"/>
                  </a:lnTo>
                  <a:lnTo>
                    <a:pt x="1383" y="29829"/>
                  </a:lnTo>
                  <a:lnTo>
                    <a:pt x="1330" y="29723"/>
                  </a:lnTo>
                  <a:lnTo>
                    <a:pt x="1278" y="29618"/>
                  </a:lnTo>
                  <a:lnTo>
                    <a:pt x="1238" y="29513"/>
                  </a:lnTo>
                  <a:lnTo>
                    <a:pt x="1212" y="29394"/>
                  </a:lnTo>
                  <a:lnTo>
                    <a:pt x="1185" y="29276"/>
                  </a:lnTo>
                  <a:lnTo>
                    <a:pt x="1185" y="29157"/>
                  </a:lnTo>
                  <a:lnTo>
                    <a:pt x="1185" y="29039"/>
                  </a:lnTo>
                  <a:lnTo>
                    <a:pt x="1212" y="28920"/>
                  </a:lnTo>
                  <a:lnTo>
                    <a:pt x="1238" y="28802"/>
                  </a:lnTo>
                  <a:lnTo>
                    <a:pt x="1278" y="28683"/>
                  </a:lnTo>
                  <a:lnTo>
                    <a:pt x="1330" y="28591"/>
                  </a:lnTo>
                  <a:lnTo>
                    <a:pt x="1383" y="28486"/>
                  </a:lnTo>
                  <a:lnTo>
                    <a:pt x="1449" y="28394"/>
                  </a:lnTo>
                  <a:lnTo>
                    <a:pt x="1528" y="28315"/>
                  </a:lnTo>
                  <a:lnTo>
                    <a:pt x="1620" y="28236"/>
                  </a:lnTo>
                  <a:lnTo>
                    <a:pt x="1712" y="28157"/>
                  </a:lnTo>
                  <a:lnTo>
                    <a:pt x="1804" y="28104"/>
                  </a:lnTo>
                  <a:lnTo>
                    <a:pt x="1909" y="28052"/>
                  </a:lnTo>
                  <a:lnTo>
                    <a:pt x="2028" y="28012"/>
                  </a:lnTo>
                  <a:lnTo>
                    <a:pt x="2133" y="27986"/>
                  </a:lnTo>
                  <a:lnTo>
                    <a:pt x="2252" y="27959"/>
                  </a:lnTo>
                  <a:close/>
                  <a:moveTo>
                    <a:pt x="1791" y="0"/>
                  </a:moveTo>
                  <a:lnTo>
                    <a:pt x="1791" y="26854"/>
                  </a:lnTo>
                  <a:lnTo>
                    <a:pt x="1593" y="26906"/>
                  </a:lnTo>
                  <a:lnTo>
                    <a:pt x="1422" y="26985"/>
                  </a:lnTo>
                  <a:lnTo>
                    <a:pt x="1238" y="27064"/>
                  </a:lnTo>
                  <a:lnTo>
                    <a:pt x="1080" y="27170"/>
                  </a:lnTo>
                  <a:lnTo>
                    <a:pt x="922" y="27275"/>
                  </a:lnTo>
                  <a:lnTo>
                    <a:pt x="777" y="27407"/>
                  </a:lnTo>
                  <a:lnTo>
                    <a:pt x="633" y="27538"/>
                  </a:lnTo>
                  <a:lnTo>
                    <a:pt x="514" y="27683"/>
                  </a:lnTo>
                  <a:lnTo>
                    <a:pt x="396" y="27841"/>
                  </a:lnTo>
                  <a:lnTo>
                    <a:pt x="290" y="28012"/>
                  </a:lnTo>
                  <a:lnTo>
                    <a:pt x="211" y="28183"/>
                  </a:lnTo>
                  <a:lnTo>
                    <a:pt x="132" y="28368"/>
                  </a:lnTo>
                  <a:lnTo>
                    <a:pt x="80" y="28552"/>
                  </a:lnTo>
                  <a:lnTo>
                    <a:pt x="40" y="28749"/>
                  </a:lnTo>
                  <a:lnTo>
                    <a:pt x="14" y="28947"/>
                  </a:lnTo>
                  <a:lnTo>
                    <a:pt x="1" y="29157"/>
                  </a:lnTo>
                  <a:lnTo>
                    <a:pt x="14" y="29394"/>
                  </a:lnTo>
                  <a:lnTo>
                    <a:pt x="53" y="29631"/>
                  </a:lnTo>
                  <a:lnTo>
                    <a:pt x="106" y="29855"/>
                  </a:lnTo>
                  <a:lnTo>
                    <a:pt x="185" y="30079"/>
                  </a:lnTo>
                  <a:lnTo>
                    <a:pt x="290" y="30289"/>
                  </a:lnTo>
                  <a:lnTo>
                    <a:pt x="409" y="30487"/>
                  </a:lnTo>
                  <a:lnTo>
                    <a:pt x="540" y="30671"/>
                  </a:lnTo>
                  <a:lnTo>
                    <a:pt x="698" y="30842"/>
                  </a:lnTo>
                  <a:lnTo>
                    <a:pt x="869" y="30987"/>
                  </a:lnTo>
                  <a:lnTo>
                    <a:pt x="1054" y="31132"/>
                  </a:lnTo>
                  <a:lnTo>
                    <a:pt x="1251" y="31250"/>
                  </a:lnTo>
                  <a:lnTo>
                    <a:pt x="1449" y="31343"/>
                  </a:lnTo>
                  <a:lnTo>
                    <a:pt x="1672" y="31421"/>
                  </a:lnTo>
                  <a:lnTo>
                    <a:pt x="1896" y="31487"/>
                  </a:lnTo>
                  <a:lnTo>
                    <a:pt x="2133" y="31527"/>
                  </a:lnTo>
                  <a:lnTo>
                    <a:pt x="2383" y="31540"/>
                  </a:lnTo>
                  <a:lnTo>
                    <a:pt x="2620" y="31527"/>
                  </a:lnTo>
                  <a:lnTo>
                    <a:pt x="2857" y="31487"/>
                  </a:lnTo>
                  <a:lnTo>
                    <a:pt x="3081" y="31421"/>
                  </a:lnTo>
                  <a:lnTo>
                    <a:pt x="3305" y="31343"/>
                  </a:lnTo>
                  <a:lnTo>
                    <a:pt x="3515" y="31250"/>
                  </a:lnTo>
                  <a:lnTo>
                    <a:pt x="3713" y="31132"/>
                  </a:lnTo>
                  <a:lnTo>
                    <a:pt x="3897" y="30987"/>
                  </a:lnTo>
                  <a:lnTo>
                    <a:pt x="4055" y="30842"/>
                  </a:lnTo>
                  <a:lnTo>
                    <a:pt x="4213" y="30671"/>
                  </a:lnTo>
                  <a:lnTo>
                    <a:pt x="4345" y="30487"/>
                  </a:lnTo>
                  <a:lnTo>
                    <a:pt x="4463" y="30289"/>
                  </a:lnTo>
                  <a:lnTo>
                    <a:pt x="4568" y="30079"/>
                  </a:lnTo>
                  <a:lnTo>
                    <a:pt x="4647" y="29855"/>
                  </a:lnTo>
                  <a:lnTo>
                    <a:pt x="4713" y="29631"/>
                  </a:lnTo>
                  <a:lnTo>
                    <a:pt x="4740" y="29394"/>
                  </a:lnTo>
                  <a:lnTo>
                    <a:pt x="4753" y="29157"/>
                  </a:lnTo>
                  <a:lnTo>
                    <a:pt x="4753" y="28947"/>
                  </a:lnTo>
                  <a:lnTo>
                    <a:pt x="4726" y="28749"/>
                  </a:lnTo>
                  <a:lnTo>
                    <a:pt x="4674" y="28552"/>
                  </a:lnTo>
                  <a:lnTo>
                    <a:pt x="4621" y="28368"/>
                  </a:lnTo>
                  <a:lnTo>
                    <a:pt x="4555" y="28183"/>
                  </a:lnTo>
                  <a:lnTo>
                    <a:pt x="4463" y="28012"/>
                  </a:lnTo>
                  <a:lnTo>
                    <a:pt x="4358" y="27841"/>
                  </a:lnTo>
                  <a:lnTo>
                    <a:pt x="4252" y="27683"/>
                  </a:lnTo>
                  <a:lnTo>
                    <a:pt x="4121" y="27538"/>
                  </a:lnTo>
                  <a:lnTo>
                    <a:pt x="3989" y="27407"/>
                  </a:lnTo>
                  <a:lnTo>
                    <a:pt x="3844" y="27275"/>
                  </a:lnTo>
                  <a:lnTo>
                    <a:pt x="3686" y="27170"/>
                  </a:lnTo>
                  <a:lnTo>
                    <a:pt x="3515" y="27064"/>
                  </a:lnTo>
                  <a:lnTo>
                    <a:pt x="3344" y="26985"/>
                  </a:lnTo>
                  <a:lnTo>
                    <a:pt x="3160" y="26906"/>
                  </a:lnTo>
                  <a:lnTo>
                    <a:pt x="2976" y="2685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006550" y="986775"/>
              <a:ext cx="1118925" cy="1140650"/>
            </a:xfrm>
            <a:custGeom>
              <a:avLst/>
              <a:gdLst/>
              <a:ahLst/>
              <a:cxnLst/>
              <a:rect l="l" t="t" r="r" b="b"/>
              <a:pathLst>
                <a:path w="44757" h="45626" extrusionOk="0">
                  <a:moveTo>
                    <a:pt x="42374" y="42045"/>
                  </a:moveTo>
                  <a:lnTo>
                    <a:pt x="42492" y="42058"/>
                  </a:lnTo>
                  <a:lnTo>
                    <a:pt x="42611" y="42072"/>
                  </a:lnTo>
                  <a:lnTo>
                    <a:pt x="42729" y="42098"/>
                  </a:lnTo>
                  <a:lnTo>
                    <a:pt x="42834" y="42137"/>
                  </a:lnTo>
                  <a:lnTo>
                    <a:pt x="42940" y="42190"/>
                  </a:lnTo>
                  <a:lnTo>
                    <a:pt x="43045" y="42256"/>
                  </a:lnTo>
                  <a:lnTo>
                    <a:pt x="43137" y="42322"/>
                  </a:lnTo>
                  <a:lnTo>
                    <a:pt x="43216" y="42401"/>
                  </a:lnTo>
                  <a:lnTo>
                    <a:pt x="43295" y="42480"/>
                  </a:lnTo>
                  <a:lnTo>
                    <a:pt x="43361" y="42572"/>
                  </a:lnTo>
                  <a:lnTo>
                    <a:pt x="43427" y="42677"/>
                  </a:lnTo>
                  <a:lnTo>
                    <a:pt x="43479" y="42782"/>
                  </a:lnTo>
                  <a:lnTo>
                    <a:pt x="43519" y="42888"/>
                  </a:lnTo>
                  <a:lnTo>
                    <a:pt x="43545" y="43006"/>
                  </a:lnTo>
                  <a:lnTo>
                    <a:pt x="43572" y="43125"/>
                  </a:lnTo>
                  <a:lnTo>
                    <a:pt x="43572" y="43243"/>
                  </a:lnTo>
                  <a:lnTo>
                    <a:pt x="43572" y="43362"/>
                  </a:lnTo>
                  <a:lnTo>
                    <a:pt x="43545" y="43480"/>
                  </a:lnTo>
                  <a:lnTo>
                    <a:pt x="43519" y="43599"/>
                  </a:lnTo>
                  <a:lnTo>
                    <a:pt x="43479" y="43717"/>
                  </a:lnTo>
                  <a:lnTo>
                    <a:pt x="43427" y="43809"/>
                  </a:lnTo>
                  <a:lnTo>
                    <a:pt x="43361" y="43914"/>
                  </a:lnTo>
                  <a:lnTo>
                    <a:pt x="43295" y="44007"/>
                  </a:lnTo>
                  <a:lnTo>
                    <a:pt x="43216" y="44086"/>
                  </a:lnTo>
                  <a:lnTo>
                    <a:pt x="43137" y="44165"/>
                  </a:lnTo>
                  <a:lnTo>
                    <a:pt x="43045" y="44244"/>
                  </a:lnTo>
                  <a:lnTo>
                    <a:pt x="42940" y="44296"/>
                  </a:lnTo>
                  <a:lnTo>
                    <a:pt x="42834" y="44349"/>
                  </a:lnTo>
                  <a:lnTo>
                    <a:pt x="42729" y="44388"/>
                  </a:lnTo>
                  <a:lnTo>
                    <a:pt x="42611" y="44415"/>
                  </a:lnTo>
                  <a:lnTo>
                    <a:pt x="42492" y="44441"/>
                  </a:lnTo>
                  <a:lnTo>
                    <a:pt x="42255" y="44441"/>
                  </a:lnTo>
                  <a:lnTo>
                    <a:pt x="42137" y="44415"/>
                  </a:lnTo>
                  <a:lnTo>
                    <a:pt x="42018" y="44388"/>
                  </a:lnTo>
                  <a:lnTo>
                    <a:pt x="41913" y="44349"/>
                  </a:lnTo>
                  <a:lnTo>
                    <a:pt x="41808" y="44296"/>
                  </a:lnTo>
                  <a:lnTo>
                    <a:pt x="41702" y="44244"/>
                  </a:lnTo>
                  <a:lnTo>
                    <a:pt x="41610" y="44165"/>
                  </a:lnTo>
                  <a:lnTo>
                    <a:pt x="41531" y="44086"/>
                  </a:lnTo>
                  <a:lnTo>
                    <a:pt x="41452" y="44007"/>
                  </a:lnTo>
                  <a:lnTo>
                    <a:pt x="41386" y="43914"/>
                  </a:lnTo>
                  <a:lnTo>
                    <a:pt x="41321" y="43809"/>
                  </a:lnTo>
                  <a:lnTo>
                    <a:pt x="41268" y="43717"/>
                  </a:lnTo>
                  <a:lnTo>
                    <a:pt x="41228" y="43599"/>
                  </a:lnTo>
                  <a:lnTo>
                    <a:pt x="41202" y="43480"/>
                  </a:lnTo>
                  <a:lnTo>
                    <a:pt x="41189" y="43362"/>
                  </a:lnTo>
                  <a:lnTo>
                    <a:pt x="41176" y="43243"/>
                  </a:lnTo>
                  <a:lnTo>
                    <a:pt x="41189" y="43125"/>
                  </a:lnTo>
                  <a:lnTo>
                    <a:pt x="41202" y="43006"/>
                  </a:lnTo>
                  <a:lnTo>
                    <a:pt x="41228" y="42888"/>
                  </a:lnTo>
                  <a:lnTo>
                    <a:pt x="41268" y="42782"/>
                  </a:lnTo>
                  <a:lnTo>
                    <a:pt x="41321" y="42677"/>
                  </a:lnTo>
                  <a:lnTo>
                    <a:pt x="41386" y="42572"/>
                  </a:lnTo>
                  <a:lnTo>
                    <a:pt x="41452" y="42480"/>
                  </a:lnTo>
                  <a:lnTo>
                    <a:pt x="41531" y="42401"/>
                  </a:lnTo>
                  <a:lnTo>
                    <a:pt x="41610" y="42322"/>
                  </a:lnTo>
                  <a:lnTo>
                    <a:pt x="41702" y="42256"/>
                  </a:lnTo>
                  <a:lnTo>
                    <a:pt x="41808" y="42190"/>
                  </a:lnTo>
                  <a:lnTo>
                    <a:pt x="41913" y="42137"/>
                  </a:lnTo>
                  <a:lnTo>
                    <a:pt x="42018" y="42098"/>
                  </a:lnTo>
                  <a:lnTo>
                    <a:pt x="42137" y="42072"/>
                  </a:lnTo>
                  <a:lnTo>
                    <a:pt x="42255" y="42058"/>
                  </a:lnTo>
                  <a:lnTo>
                    <a:pt x="42374" y="42045"/>
                  </a:lnTo>
                  <a:close/>
                  <a:moveTo>
                    <a:pt x="0" y="1"/>
                  </a:moveTo>
                  <a:lnTo>
                    <a:pt x="0" y="11058"/>
                  </a:lnTo>
                  <a:lnTo>
                    <a:pt x="1185" y="11058"/>
                  </a:lnTo>
                  <a:lnTo>
                    <a:pt x="1185" y="1186"/>
                  </a:lnTo>
                  <a:lnTo>
                    <a:pt x="23234" y="1186"/>
                  </a:lnTo>
                  <a:lnTo>
                    <a:pt x="23234" y="24235"/>
                  </a:lnTo>
                  <a:lnTo>
                    <a:pt x="40755" y="41506"/>
                  </a:lnTo>
                  <a:lnTo>
                    <a:pt x="40597" y="41677"/>
                  </a:lnTo>
                  <a:lnTo>
                    <a:pt x="40439" y="41861"/>
                  </a:lnTo>
                  <a:lnTo>
                    <a:pt x="40307" y="42058"/>
                  </a:lnTo>
                  <a:lnTo>
                    <a:pt x="40202" y="42282"/>
                  </a:lnTo>
                  <a:lnTo>
                    <a:pt x="40110" y="42506"/>
                  </a:lnTo>
                  <a:lnTo>
                    <a:pt x="40044" y="42743"/>
                  </a:lnTo>
                  <a:lnTo>
                    <a:pt x="40004" y="42993"/>
                  </a:lnTo>
                  <a:lnTo>
                    <a:pt x="39991" y="43243"/>
                  </a:lnTo>
                  <a:lnTo>
                    <a:pt x="40004" y="43493"/>
                  </a:lnTo>
                  <a:lnTo>
                    <a:pt x="40044" y="43730"/>
                  </a:lnTo>
                  <a:lnTo>
                    <a:pt x="40110" y="43954"/>
                  </a:lnTo>
                  <a:lnTo>
                    <a:pt x="40189" y="44165"/>
                  </a:lnTo>
                  <a:lnTo>
                    <a:pt x="40281" y="44375"/>
                  </a:lnTo>
                  <a:lnTo>
                    <a:pt x="40399" y="44573"/>
                  </a:lnTo>
                  <a:lnTo>
                    <a:pt x="40544" y="44757"/>
                  </a:lnTo>
                  <a:lnTo>
                    <a:pt x="40689" y="44928"/>
                  </a:lnTo>
                  <a:lnTo>
                    <a:pt x="40860" y="45086"/>
                  </a:lnTo>
                  <a:lnTo>
                    <a:pt x="41044" y="45218"/>
                  </a:lnTo>
                  <a:lnTo>
                    <a:pt x="41242" y="45336"/>
                  </a:lnTo>
                  <a:lnTo>
                    <a:pt x="41452" y="45441"/>
                  </a:lnTo>
                  <a:lnTo>
                    <a:pt x="41663" y="45520"/>
                  </a:lnTo>
                  <a:lnTo>
                    <a:pt x="41900" y="45573"/>
                  </a:lnTo>
                  <a:lnTo>
                    <a:pt x="42137" y="45613"/>
                  </a:lnTo>
                  <a:lnTo>
                    <a:pt x="42374" y="45626"/>
                  </a:lnTo>
                  <a:lnTo>
                    <a:pt x="42624" y="45613"/>
                  </a:lnTo>
                  <a:lnTo>
                    <a:pt x="42848" y="45573"/>
                  </a:lnTo>
                  <a:lnTo>
                    <a:pt x="43085" y="45520"/>
                  </a:lnTo>
                  <a:lnTo>
                    <a:pt x="43295" y="45441"/>
                  </a:lnTo>
                  <a:lnTo>
                    <a:pt x="43506" y="45336"/>
                  </a:lnTo>
                  <a:lnTo>
                    <a:pt x="43703" y="45218"/>
                  </a:lnTo>
                  <a:lnTo>
                    <a:pt x="43887" y="45086"/>
                  </a:lnTo>
                  <a:lnTo>
                    <a:pt x="44059" y="44928"/>
                  </a:lnTo>
                  <a:lnTo>
                    <a:pt x="44203" y="44757"/>
                  </a:lnTo>
                  <a:lnTo>
                    <a:pt x="44348" y="44573"/>
                  </a:lnTo>
                  <a:lnTo>
                    <a:pt x="44467" y="44375"/>
                  </a:lnTo>
                  <a:lnTo>
                    <a:pt x="44572" y="44165"/>
                  </a:lnTo>
                  <a:lnTo>
                    <a:pt x="44651" y="43954"/>
                  </a:lnTo>
                  <a:lnTo>
                    <a:pt x="44704" y="43730"/>
                  </a:lnTo>
                  <a:lnTo>
                    <a:pt x="44743" y="43493"/>
                  </a:lnTo>
                  <a:lnTo>
                    <a:pt x="44756" y="43243"/>
                  </a:lnTo>
                  <a:lnTo>
                    <a:pt x="44743" y="43006"/>
                  </a:lnTo>
                  <a:lnTo>
                    <a:pt x="44704" y="42769"/>
                  </a:lnTo>
                  <a:lnTo>
                    <a:pt x="44651" y="42545"/>
                  </a:lnTo>
                  <a:lnTo>
                    <a:pt x="44572" y="42322"/>
                  </a:lnTo>
                  <a:lnTo>
                    <a:pt x="44467" y="42111"/>
                  </a:lnTo>
                  <a:lnTo>
                    <a:pt x="44348" y="41914"/>
                  </a:lnTo>
                  <a:lnTo>
                    <a:pt x="44203" y="41729"/>
                  </a:lnTo>
                  <a:lnTo>
                    <a:pt x="44059" y="41558"/>
                  </a:lnTo>
                  <a:lnTo>
                    <a:pt x="43887" y="41413"/>
                  </a:lnTo>
                  <a:lnTo>
                    <a:pt x="43703" y="41269"/>
                  </a:lnTo>
                  <a:lnTo>
                    <a:pt x="43506" y="41150"/>
                  </a:lnTo>
                  <a:lnTo>
                    <a:pt x="43295" y="41058"/>
                  </a:lnTo>
                  <a:lnTo>
                    <a:pt x="43085" y="40979"/>
                  </a:lnTo>
                  <a:lnTo>
                    <a:pt x="42848" y="40913"/>
                  </a:lnTo>
                  <a:lnTo>
                    <a:pt x="42624" y="40874"/>
                  </a:lnTo>
                  <a:lnTo>
                    <a:pt x="42374" y="40861"/>
                  </a:lnTo>
                  <a:lnTo>
                    <a:pt x="42110" y="40887"/>
                  </a:lnTo>
                  <a:lnTo>
                    <a:pt x="41860" y="40926"/>
                  </a:lnTo>
                  <a:lnTo>
                    <a:pt x="24419" y="23748"/>
                  </a:lnTo>
                  <a:lnTo>
                    <a:pt x="24419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4918025" y="908800"/>
              <a:ext cx="1323275" cy="1119900"/>
            </a:xfrm>
            <a:custGeom>
              <a:avLst/>
              <a:gdLst/>
              <a:ahLst/>
              <a:cxnLst/>
              <a:rect l="l" t="t" r="r" b="b"/>
              <a:pathLst>
                <a:path w="52931" h="44796" extrusionOk="0">
                  <a:moveTo>
                    <a:pt x="50680" y="41215"/>
                  </a:moveTo>
                  <a:lnTo>
                    <a:pt x="50798" y="41242"/>
                  </a:lnTo>
                  <a:lnTo>
                    <a:pt x="50917" y="41268"/>
                  </a:lnTo>
                  <a:lnTo>
                    <a:pt x="51022" y="41307"/>
                  </a:lnTo>
                  <a:lnTo>
                    <a:pt x="51127" y="41360"/>
                  </a:lnTo>
                  <a:lnTo>
                    <a:pt x="51233" y="41426"/>
                  </a:lnTo>
                  <a:lnTo>
                    <a:pt x="51325" y="41492"/>
                  </a:lnTo>
                  <a:lnTo>
                    <a:pt x="51404" y="41571"/>
                  </a:lnTo>
                  <a:lnTo>
                    <a:pt x="51483" y="41650"/>
                  </a:lnTo>
                  <a:lnTo>
                    <a:pt x="51549" y="41742"/>
                  </a:lnTo>
                  <a:lnTo>
                    <a:pt x="51614" y="41847"/>
                  </a:lnTo>
                  <a:lnTo>
                    <a:pt x="51654" y="41952"/>
                  </a:lnTo>
                  <a:lnTo>
                    <a:pt x="51707" y="42058"/>
                  </a:lnTo>
                  <a:lnTo>
                    <a:pt x="51733" y="42176"/>
                  </a:lnTo>
                  <a:lnTo>
                    <a:pt x="51746" y="42295"/>
                  </a:lnTo>
                  <a:lnTo>
                    <a:pt x="51759" y="42413"/>
                  </a:lnTo>
                  <a:lnTo>
                    <a:pt x="51746" y="42532"/>
                  </a:lnTo>
                  <a:lnTo>
                    <a:pt x="51733" y="42650"/>
                  </a:lnTo>
                  <a:lnTo>
                    <a:pt x="51707" y="42769"/>
                  </a:lnTo>
                  <a:lnTo>
                    <a:pt x="51654" y="42874"/>
                  </a:lnTo>
                  <a:lnTo>
                    <a:pt x="51614" y="42979"/>
                  </a:lnTo>
                  <a:lnTo>
                    <a:pt x="51549" y="43084"/>
                  </a:lnTo>
                  <a:lnTo>
                    <a:pt x="51483" y="43177"/>
                  </a:lnTo>
                  <a:lnTo>
                    <a:pt x="51404" y="43256"/>
                  </a:lnTo>
                  <a:lnTo>
                    <a:pt x="51325" y="43335"/>
                  </a:lnTo>
                  <a:lnTo>
                    <a:pt x="51233" y="43400"/>
                  </a:lnTo>
                  <a:lnTo>
                    <a:pt x="51127" y="43466"/>
                  </a:lnTo>
                  <a:lnTo>
                    <a:pt x="51022" y="43519"/>
                  </a:lnTo>
                  <a:lnTo>
                    <a:pt x="50917" y="43558"/>
                  </a:lnTo>
                  <a:lnTo>
                    <a:pt x="50798" y="43585"/>
                  </a:lnTo>
                  <a:lnTo>
                    <a:pt x="50680" y="43598"/>
                  </a:lnTo>
                  <a:lnTo>
                    <a:pt x="50561" y="43611"/>
                  </a:lnTo>
                  <a:lnTo>
                    <a:pt x="50430" y="43598"/>
                  </a:lnTo>
                  <a:lnTo>
                    <a:pt x="50311" y="43585"/>
                  </a:lnTo>
                  <a:lnTo>
                    <a:pt x="50206" y="43558"/>
                  </a:lnTo>
                  <a:lnTo>
                    <a:pt x="50088" y="43519"/>
                  </a:lnTo>
                  <a:lnTo>
                    <a:pt x="49982" y="43466"/>
                  </a:lnTo>
                  <a:lnTo>
                    <a:pt x="49890" y="43400"/>
                  </a:lnTo>
                  <a:lnTo>
                    <a:pt x="49798" y="43335"/>
                  </a:lnTo>
                  <a:lnTo>
                    <a:pt x="49706" y="43256"/>
                  </a:lnTo>
                  <a:lnTo>
                    <a:pt x="49640" y="43177"/>
                  </a:lnTo>
                  <a:lnTo>
                    <a:pt x="49561" y="43084"/>
                  </a:lnTo>
                  <a:lnTo>
                    <a:pt x="49508" y="42979"/>
                  </a:lnTo>
                  <a:lnTo>
                    <a:pt x="49456" y="42874"/>
                  </a:lnTo>
                  <a:lnTo>
                    <a:pt x="49416" y="42769"/>
                  </a:lnTo>
                  <a:lnTo>
                    <a:pt x="49390" y="42650"/>
                  </a:lnTo>
                  <a:lnTo>
                    <a:pt x="49364" y="42532"/>
                  </a:lnTo>
                  <a:lnTo>
                    <a:pt x="49364" y="42413"/>
                  </a:lnTo>
                  <a:lnTo>
                    <a:pt x="49364" y="42295"/>
                  </a:lnTo>
                  <a:lnTo>
                    <a:pt x="49390" y="42176"/>
                  </a:lnTo>
                  <a:lnTo>
                    <a:pt x="49416" y="42058"/>
                  </a:lnTo>
                  <a:lnTo>
                    <a:pt x="49456" y="41952"/>
                  </a:lnTo>
                  <a:lnTo>
                    <a:pt x="49508" y="41847"/>
                  </a:lnTo>
                  <a:lnTo>
                    <a:pt x="49561" y="41742"/>
                  </a:lnTo>
                  <a:lnTo>
                    <a:pt x="49640" y="41650"/>
                  </a:lnTo>
                  <a:lnTo>
                    <a:pt x="49706" y="41571"/>
                  </a:lnTo>
                  <a:lnTo>
                    <a:pt x="49798" y="41492"/>
                  </a:lnTo>
                  <a:lnTo>
                    <a:pt x="49890" y="41426"/>
                  </a:lnTo>
                  <a:lnTo>
                    <a:pt x="49982" y="41360"/>
                  </a:lnTo>
                  <a:lnTo>
                    <a:pt x="50088" y="41307"/>
                  </a:lnTo>
                  <a:lnTo>
                    <a:pt x="50206" y="41268"/>
                  </a:lnTo>
                  <a:lnTo>
                    <a:pt x="50311" y="41242"/>
                  </a:lnTo>
                  <a:lnTo>
                    <a:pt x="50430" y="41215"/>
                  </a:lnTo>
                  <a:close/>
                  <a:moveTo>
                    <a:pt x="0" y="0"/>
                  </a:moveTo>
                  <a:lnTo>
                    <a:pt x="0" y="15112"/>
                  </a:lnTo>
                  <a:lnTo>
                    <a:pt x="1185" y="15112"/>
                  </a:lnTo>
                  <a:lnTo>
                    <a:pt x="1185" y="1185"/>
                  </a:lnTo>
                  <a:lnTo>
                    <a:pt x="31251" y="1185"/>
                  </a:lnTo>
                  <a:lnTo>
                    <a:pt x="31251" y="24629"/>
                  </a:lnTo>
                  <a:lnTo>
                    <a:pt x="48271" y="41781"/>
                  </a:lnTo>
                  <a:lnTo>
                    <a:pt x="48231" y="41939"/>
                  </a:lnTo>
                  <a:lnTo>
                    <a:pt x="48205" y="42084"/>
                  </a:lnTo>
                  <a:lnTo>
                    <a:pt x="48179" y="42255"/>
                  </a:lnTo>
                  <a:lnTo>
                    <a:pt x="48179" y="42413"/>
                  </a:lnTo>
                  <a:lnTo>
                    <a:pt x="48192" y="42650"/>
                  </a:lnTo>
                  <a:lnTo>
                    <a:pt x="48231" y="42887"/>
                  </a:lnTo>
                  <a:lnTo>
                    <a:pt x="48284" y="43124"/>
                  </a:lnTo>
                  <a:lnTo>
                    <a:pt x="48363" y="43335"/>
                  </a:lnTo>
                  <a:lnTo>
                    <a:pt x="48468" y="43545"/>
                  </a:lnTo>
                  <a:lnTo>
                    <a:pt x="48587" y="43743"/>
                  </a:lnTo>
                  <a:lnTo>
                    <a:pt x="48719" y="43927"/>
                  </a:lnTo>
                  <a:lnTo>
                    <a:pt x="48876" y="44098"/>
                  </a:lnTo>
                  <a:lnTo>
                    <a:pt x="49048" y="44243"/>
                  </a:lnTo>
                  <a:lnTo>
                    <a:pt x="49232" y="44388"/>
                  </a:lnTo>
                  <a:lnTo>
                    <a:pt x="49429" y="44506"/>
                  </a:lnTo>
                  <a:lnTo>
                    <a:pt x="49627" y="44598"/>
                  </a:lnTo>
                  <a:lnTo>
                    <a:pt x="49851" y="44677"/>
                  </a:lnTo>
                  <a:lnTo>
                    <a:pt x="50074" y="44743"/>
                  </a:lnTo>
                  <a:lnTo>
                    <a:pt x="50311" y="44783"/>
                  </a:lnTo>
                  <a:lnTo>
                    <a:pt x="50561" y="44796"/>
                  </a:lnTo>
                  <a:lnTo>
                    <a:pt x="50798" y="44783"/>
                  </a:lnTo>
                  <a:lnTo>
                    <a:pt x="51035" y="44743"/>
                  </a:lnTo>
                  <a:lnTo>
                    <a:pt x="51259" y="44677"/>
                  </a:lnTo>
                  <a:lnTo>
                    <a:pt x="51483" y="44598"/>
                  </a:lnTo>
                  <a:lnTo>
                    <a:pt x="51693" y="44506"/>
                  </a:lnTo>
                  <a:lnTo>
                    <a:pt x="51891" y="44388"/>
                  </a:lnTo>
                  <a:lnTo>
                    <a:pt x="52075" y="44243"/>
                  </a:lnTo>
                  <a:lnTo>
                    <a:pt x="52233" y="44098"/>
                  </a:lnTo>
                  <a:lnTo>
                    <a:pt x="52391" y="43927"/>
                  </a:lnTo>
                  <a:lnTo>
                    <a:pt x="52523" y="43743"/>
                  </a:lnTo>
                  <a:lnTo>
                    <a:pt x="52654" y="43545"/>
                  </a:lnTo>
                  <a:lnTo>
                    <a:pt x="52747" y="43335"/>
                  </a:lnTo>
                  <a:lnTo>
                    <a:pt x="52826" y="43124"/>
                  </a:lnTo>
                  <a:lnTo>
                    <a:pt x="52891" y="42887"/>
                  </a:lnTo>
                  <a:lnTo>
                    <a:pt x="52918" y="42650"/>
                  </a:lnTo>
                  <a:lnTo>
                    <a:pt x="52931" y="42413"/>
                  </a:lnTo>
                  <a:lnTo>
                    <a:pt x="52918" y="42163"/>
                  </a:lnTo>
                  <a:lnTo>
                    <a:pt x="52891" y="41939"/>
                  </a:lnTo>
                  <a:lnTo>
                    <a:pt x="52826" y="41702"/>
                  </a:lnTo>
                  <a:lnTo>
                    <a:pt x="52747" y="41492"/>
                  </a:lnTo>
                  <a:lnTo>
                    <a:pt x="52654" y="41281"/>
                  </a:lnTo>
                  <a:lnTo>
                    <a:pt x="52523" y="41084"/>
                  </a:lnTo>
                  <a:lnTo>
                    <a:pt x="52391" y="40899"/>
                  </a:lnTo>
                  <a:lnTo>
                    <a:pt x="52233" y="40728"/>
                  </a:lnTo>
                  <a:lnTo>
                    <a:pt x="52075" y="40583"/>
                  </a:lnTo>
                  <a:lnTo>
                    <a:pt x="51891" y="40439"/>
                  </a:lnTo>
                  <a:lnTo>
                    <a:pt x="51693" y="40320"/>
                  </a:lnTo>
                  <a:lnTo>
                    <a:pt x="51483" y="40215"/>
                  </a:lnTo>
                  <a:lnTo>
                    <a:pt x="51259" y="40136"/>
                  </a:lnTo>
                  <a:lnTo>
                    <a:pt x="51035" y="40083"/>
                  </a:lnTo>
                  <a:lnTo>
                    <a:pt x="50798" y="40044"/>
                  </a:lnTo>
                  <a:lnTo>
                    <a:pt x="50561" y="40030"/>
                  </a:lnTo>
                  <a:lnTo>
                    <a:pt x="50311" y="40044"/>
                  </a:lnTo>
                  <a:lnTo>
                    <a:pt x="50074" y="40083"/>
                  </a:lnTo>
                  <a:lnTo>
                    <a:pt x="49851" y="40136"/>
                  </a:lnTo>
                  <a:lnTo>
                    <a:pt x="49640" y="40215"/>
                  </a:lnTo>
                  <a:lnTo>
                    <a:pt x="49429" y="40320"/>
                  </a:lnTo>
                  <a:lnTo>
                    <a:pt x="49232" y="40439"/>
                  </a:lnTo>
                  <a:lnTo>
                    <a:pt x="49048" y="40570"/>
                  </a:lnTo>
                  <a:lnTo>
                    <a:pt x="48876" y="40728"/>
                  </a:lnTo>
                  <a:lnTo>
                    <a:pt x="32422" y="24142"/>
                  </a:lnTo>
                  <a:lnTo>
                    <a:pt x="32422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449825" y="2297550"/>
              <a:ext cx="1133725" cy="441650"/>
            </a:xfrm>
            <a:custGeom>
              <a:avLst/>
              <a:gdLst/>
              <a:ahLst/>
              <a:cxnLst/>
              <a:rect l="l" t="t" r="r" b="b"/>
              <a:pathLst>
                <a:path w="45349" h="17666" extrusionOk="0">
                  <a:moveTo>
                    <a:pt x="42966" y="1185"/>
                  </a:moveTo>
                  <a:lnTo>
                    <a:pt x="43085" y="1198"/>
                  </a:lnTo>
                  <a:lnTo>
                    <a:pt x="43203" y="1211"/>
                  </a:lnTo>
                  <a:lnTo>
                    <a:pt x="43322" y="1238"/>
                  </a:lnTo>
                  <a:lnTo>
                    <a:pt x="43427" y="1277"/>
                  </a:lnTo>
                  <a:lnTo>
                    <a:pt x="43532" y="1330"/>
                  </a:lnTo>
                  <a:lnTo>
                    <a:pt x="43638" y="1396"/>
                  </a:lnTo>
                  <a:lnTo>
                    <a:pt x="43730" y="1461"/>
                  </a:lnTo>
                  <a:lnTo>
                    <a:pt x="43809" y="1540"/>
                  </a:lnTo>
                  <a:lnTo>
                    <a:pt x="43888" y="1619"/>
                  </a:lnTo>
                  <a:lnTo>
                    <a:pt x="43954" y="1712"/>
                  </a:lnTo>
                  <a:lnTo>
                    <a:pt x="44019" y="1817"/>
                  </a:lnTo>
                  <a:lnTo>
                    <a:pt x="44072" y="1922"/>
                  </a:lnTo>
                  <a:lnTo>
                    <a:pt x="44111" y="2027"/>
                  </a:lnTo>
                  <a:lnTo>
                    <a:pt x="44138" y="2146"/>
                  </a:lnTo>
                  <a:lnTo>
                    <a:pt x="44151" y="2264"/>
                  </a:lnTo>
                  <a:lnTo>
                    <a:pt x="44164" y="2383"/>
                  </a:lnTo>
                  <a:lnTo>
                    <a:pt x="44151" y="2501"/>
                  </a:lnTo>
                  <a:lnTo>
                    <a:pt x="44138" y="2620"/>
                  </a:lnTo>
                  <a:lnTo>
                    <a:pt x="44111" y="2738"/>
                  </a:lnTo>
                  <a:lnTo>
                    <a:pt x="44072" y="2857"/>
                  </a:lnTo>
                  <a:lnTo>
                    <a:pt x="44019" y="2962"/>
                  </a:lnTo>
                  <a:lnTo>
                    <a:pt x="43954" y="3054"/>
                  </a:lnTo>
                  <a:lnTo>
                    <a:pt x="43888" y="3146"/>
                  </a:lnTo>
                  <a:lnTo>
                    <a:pt x="43809" y="3225"/>
                  </a:lnTo>
                  <a:lnTo>
                    <a:pt x="43730" y="3304"/>
                  </a:lnTo>
                  <a:lnTo>
                    <a:pt x="43638" y="3383"/>
                  </a:lnTo>
                  <a:lnTo>
                    <a:pt x="43532" y="3436"/>
                  </a:lnTo>
                  <a:lnTo>
                    <a:pt x="43427" y="3489"/>
                  </a:lnTo>
                  <a:lnTo>
                    <a:pt x="43322" y="3528"/>
                  </a:lnTo>
                  <a:lnTo>
                    <a:pt x="43203" y="3554"/>
                  </a:lnTo>
                  <a:lnTo>
                    <a:pt x="43085" y="3581"/>
                  </a:lnTo>
                  <a:lnTo>
                    <a:pt x="42848" y="3581"/>
                  </a:lnTo>
                  <a:lnTo>
                    <a:pt x="42729" y="3554"/>
                  </a:lnTo>
                  <a:lnTo>
                    <a:pt x="42611" y="3528"/>
                  </a:lnTo>
                  <a:lnTo>
                    <a:pt x="42506" y="3489"/>
                  </a:lnTo>
                  <a:lnTo>
                    <a:pt x="42400" y="3436"/>
                  </a:lnTo>
                  <a:lnTo>
                    <a:pt x="42295" y="3383"/>
                  </a:lnTo>
                  <a:lnTo>
                    <a:pt x="42203" y="3304"/>
                  </a:lnTo>
                  <a:lnTo>
                    <a:pt x="42124" y="3225"/>
                  </a:lnTo>
                  <a:lnTo>
                    <a:pt x="42045" y="3146"/>
                  </a:lnTo>
                  <a:lnTo>
                    <a:pt x="41979" y="3054"/>
                  </a:lnTo>
                  <a:lnTo>
                    <a:pt x="41913" y="2962"/>
                  </a:lnTo>
                  <a:lnTo>
                    <a:pt x="41861" y="2857"/>
                  </a:lnTo>
                  <a:lnTo>
                    <a:pt x="41821" y="2738"/>
                  </a:lnTo>
                  <a:lnTo>
                    <a:pt x="41795" y="2620"/>
                  </a:lnTo>
                  <a:lnTo>
                    <a:pt x="41768" y="2501"/>
                  </a:lnTo>
                  <a:lnTo>
                    <a:pt x="41768" y="2383"/>
                  </a:lnTo>
                  <a:lnTo>
                    <a:pt x="41768" y="2264"/>
                  </a:lnTo>
                  <a:lnTo>
                    <a:pt x="41795" y="2146"/>
                  </a:lnTo>
                  <a:lnTo>
                    <a:pt x="41821" y="2027"/>
                  </a:lnTo>
                  <a:lnTo>
                    <a:pt x="41861" y="1922"/>
                  </a:lnTo>
                  <a:lnTo>
                    <a:pt x="41913" y="1817"/>
                  </a:lnTo>
                  <a:lnTo>
                    <a:pt x="41979" y="1712"/>
                  </a:lnTo>
                  <a:lnTo>
                    <a:pt x="42045" y="1619"/>
                  </a:lnTo>
                  <a:lnTo>
                    <a:pt x="42124" y="1540"/>
                  </a:lnTo>
                  <a:lnTo>
                    <a:pt x="42203" y="1461"/>
                  </a:lnTo>
                  <a:lnTo>
                    <a:pt x="42295" y="1396"/>
                  </a:lnTo>
                  <a:lnTo>
                    <a:pt x="42400" y="1330"/>
                  </a:lnTo>
                  <a:lnTo>
                    <a:pt x="42506" y="1277"/>
                  </a:lnTo>
                  <a:lnTo>
                    <a:pt x="42611" y="1238"/>
                  </a:lnTo>
                  <a:lnTo>
                    <a:pt x="42729" y="1211"/>
                  </a:lnTo>
                  <a:lnTo>
                    <a:pt x="42848" y="1198"/>
                  </a:lnTo>
                  <a:lnTo>
                    <a:pt x="42966" y="1185"/>
                  </a:lnTo>
                  <a:close/>
                  <a:moveTo>
                    <a:pt x="42966" y="0"/>
                  </a:moveTo>
                  <a:lnTo>
                    <a:pt x="42756" y="13"/>
                  </a:lnTo>
                  <a:lnTo>
                    <a:pt x="42558" y="40"/>
                  </a:lnTo>
                  <a:lnTo>
                    <a:pt x="42361" y="79"/>
                  </a:lnTo>
                  <a:lnTo>
                    <a:pt x="42176" y="145"/>
                  </a:lnTo>
                  <a:lnTo>
                    <a:pt x="41992" y="211"/>
                  </a:lnTo>
                  <a:lnTo>
                    <a:pt x="41821" y="303"/>
                  </a:lnTo>
                  <a:lnTo>
                    <a:pt x="41650" y="408"/>
                  </a:lnTo>
                  <a:lnTo>
                    <a:pt x="41492" y="514"/>
                  </a:lnTo>
                  <a:lnTo>
                    <a:pt x="41347" y="645"/>
                  </a:lnTo>
                  <a:lnTo>
                    <a:pt x="41216" y="777"/>
                  </a:lnTo>
                  <a:lnTo>
                    <a:pt x="41084" y="922"/>
                  </a:lnTo>
                  <a:lnTo>
                    <a:pt x="40979" y="1080"/>
                  </a:lnTo>
                  <a:lnTo>
                    <a:pt x="40873" y="1251"/>
                  </a:lnTo>
                  <a:lnTo>
                    <a:pt x="40794" y="1422"/>
                  </a:lnTo>
                  <a:lnTo>
                    <a:pt x="40715" y="1606"/>
                  </a:lnTo>
                  <a:lnTo>
                    <a:pt x="40663" y="1791"/>
                  </a:lnTo>
                  <a:lnTo>
                    <a:pt x="1" y="1791"/>
                  </a:lnTo>
                  <a:lnTo>
                    <a:pt x="1" y="17666"/>
                  </a:lnTo>
                  <a:lnTo>
                    <a:pt x="1185" y="17666"/>
                  </a:lnTo>
                  <a:lnTo>
                    <a:pt x="1185" y="2975"/>
                  </a:lnTo>
                  <a:lnTo>
                    <a:pt x="40663" y="2975"/>
                  </a:lnTo>
                  <a:lnTo>
                    <a:pt x="40715" y="3160"/>
                  </a:lnTo>
                  <a:lnTo>
                    <a:pt x="40794" y="3344"/>
                  </a:lnTo>
                  <a:lnTo>
                    <a:pt x="40873" y="3528"/>
                  </a:lnTo>
                  <a:lnTo>
                    <a:pt x="40979" y="3686"/>
                  </a:lnTo>
                  <a:lnTo>
                    <a:pt x="41084" y="3844"/>
                  </a:lnTo>
                  <a:lnTo>
                    <a:pt x="41216" y="3989"/>
                  </a:lnTo>
                  <a:lnTo>
                    <a:pt x="41347" y="4134"/>
                  </a:lnTo>
                  <a:lnTo>
                    <a:pt x="41492" y="4252"/>
                  </a:lnTo>
                  <a:lnTo>
                    <a:pt x="41650" y="4371"/>
                  </a:lnTo>
                  <a:lnTo>
                    <a:pt x="41821" y="4463"/>
                  </a:lnTo>
                  <a:lnTo>
                    <a:pt x="41992" y="4555"/>
                  </a:lnTo>
                  <a:lnTo>
                    <a:pt x="42176" y="4634"/>
                  </a:lnTo>
                  <a:lnTo>
                    <a:pt x="42361" y="4686"/>
                  </a:lnTo>
                  <a:lnTo>
                    <a:pt x="42558" y="4726"/>
                  </a:lnTo>
                  <a:lnTo>
                    <a:pt x="42756" y="4752"/>
                  </a:lnTo>
                  <a:lnTo>
                    <a:pt x="42966" y="4765"/>
                  </a:lnTo>
                  <a:lnTo>
                    <a:pt x="43203" y="4752"/>
                  </a:lnTo>
                  <a:lnTo>
                    <a:pt x="43440" y="4713"/>
                  </a:lnTo>
                  <a:lnTo>
                    <a:pt x="43677" y="4660"/>
                  </a:lnTo>
                  <a:lnTo>
                    <a:pt x="43888" y="4581"/>
                  </a:lnTo>
                  <a:lnTo>
                    <a:pt x="44098" y="4476"/>
                  </a:lnTo>
                  <a:lnTo>
                    <a:pt x="44296" y="4357"/>
                  </a:lnTo>
                  <a:lnTo>
                    <a:pt x="44480" y="4226"/>
                  </a:lnTo>
                  <a:lnTo>
                    <a:pt x="44651" y="4068"/>
                  </a:lnTo>
                  <a:lnTo>
                    <a:pt x="44796" y="3897"/>
                  </a:lnTo>
                  <a:lnTo>
                    <a:pt x="44941" y="3712"/>
                  </a:lnTo>
                  <a:lnTo>
                    <a:pt x="45059" y="3515"/>
                  </a:lnTo>
                  <a:lnTo>
                    <a:pt x="45151" y="3304"/>
                  </a:lnTo>
                  <a:lnTo>
                    <a:pt x="45230" y="3094"/>
                  </a:lnTo>
                  <a:lnTo>
                    <a:pt x="45296" y="2870"/>
                  </a:lnTo>
                  <a:lnTo>
                    <a:pt x="45336" y="2633"/>
                  </a:lnTo>
                  <a:lnTo>
                    <a:pt x="45349" y="2383"/>
                  </a:lnTo>
                  <a:lnTo>
                    <a:pt x="45336" y="2146"/>
                  </a:lnTo>
                  <a:lnTo>
                    <a:pt x="45296" y="1909"/>
                  </a:lnTo>
                  <a:lnTo>
                    <a:pt x="45230" y="1685"/>
                  </a:lnTo>
                  <a:lnTo>
                    <a:pt x="45151" y="1461"/>
                  </a:lnTo>
                  <a:lnTo>
                    <a:pt x="45059" y="1251"/>
                  </a:lnTo>
                  <a:lnTo>
                    <a:pt x="44941" y="1053"/>
                  </a:lnTo>
                  <a:lnTo>
                    <a:pt x="44796" y="869"/>
                  </a:lnTo>
                  <a:lnTo>
                    <a:pt x="44651" y="698"/>
                  </a:lnTo>
                  <a:lnTo>
                    <a:pt x="44480" y="553"/>
                  </a:lnTo>
                  <a:lnTo>
                    <a:pt x="44296" y="408"/>
                  </a:lnTo>
                  <a:lnTo>
                    <a:pt x="44098" y="290"/>
                  </a:lnTo>
                  <a:lnTo>
                    <a:pt x="43888" y="198"/>
                  </a:lnTo>
                  <a:lnTo>
                    <a:pt x="43677" y="119"/>
                  </a:lnTo>
                  <a:lnTo>
                    <a:pt x="43440" y="53"/>
                  </a:lnTo>
                  <a:lnTo>
                    <a:pt x="43203" y="13"/>
                  </a:lnTo>
                  <a:lnTo>
                    <a:pt x="42966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5057875" y="1888150"/>
              <a:ext cx="1240025" cy="393300"/>
            </a:xfrm>
            <a:custGeom>
              <a:avLst/>
              <a:gdLst/>
              <a:ahLst/>
              <a:cxnLst/>
              <a:rect l="l" t="t" r="r" b="b"/>
              <a:pathLst>
                <a:path w="49601" h="15732" extrusionOk="0">
                  <a:moveTo>
                    <a:pt x="47350" y="12151"/>
                  </a:moveTo>
                  <a:lnTo>
                    <a:pt x="47468" y="12177"/>
                  </a:lnTo>
                  <a:lnTo>
                    <a:pt x="47574" y="12203"/>
                  </a:lnTo>
                  <a:lnTo>
                    <a:pt x="47692" y="12243"/>
                  </a:lnTo>
                  <a:lnTo>
                    <a:pt x="47798" y="12296"/>
                  </a:lnTo>
                  <a:lnTo>
                    <a:pt x="47890" y="12361"/>
                  </a:lnTo>
                  <a:lnTo>
                    <a:pt x="47982" y="12427"/>
                  </a:lnTo>
                  <a:lnTo>
                    <a:pt x="48074" y="12506"/>
                  </a:lnTo>
                  <a:lnTo>
                    <a:pt x="48140" y="12585"/>
                  </a:lnTo>
                  <a:lnTo>
                    <a:pt x="48219" y="12677"/>
                  </a:lnTo>
                  <a:lnTo>
                    <a:pt x="48271" y="12783"/>
                  </a:lnTo>
                  <a:lnTo>
                    <a:pt x="48324" y="12888"/>
                  </a:lnTo>
                  <a:lnTo>
                    <a:pt x="48364" y="12993"/>
                  </a:lnTo>
                  <a:lnTo>
                    <a:pt x="48390" y="13112"/>
                  </a:lnTo>
                  <a:lnTo>
                    <a:pt x="48416" y="13230"/>
                  </a:lnTo>
                  <a:lnTo>
                    <a:pt x="48416" y="13349"/>
                  </a:lnTo>
                  <a:lnTo>
                    <a:pt x="48416" y="13467"/>
                  </a:lnTo>
                  <a:lnTo>
                    <a:pt x="48390" y="13586"/>
                  </a:lnTo>
                  <a:lnTo>
                    <a:pt x="48364" y="13704"/>
                  </a:lnTo>
                  <a:lnTo>
                    <a:pt x="48324" y="13809"/>
                  </a:lnTo>
                  <a:lnTo>
                    <a:pt x="48271" y="13915"/>
                  </a:lnTo>
                  <a:lnTo>
                    <a:pt x="48219" y="14020"/>
                  </a:lnTo>
                  <a:lnTo>
                    <a:pt x="48140" y="14112"/>
                  </a:lnTo>
                  <a:lnTo>
                    <a:pt x="48074" y="14191"/>
                  </a:lnTo>
                  <a:lnTo>
                    <a:pt x="47982" y="14270"/>
                  </a:lnTo>
                  <a:lnTo>
                    <a:pt x="47890" y="14336"/>
                  </a:lnTo>
                  <a:lnTo>
                    <a:pt x="47798" y="14402"/>
                  </a:lnTo>
                  <a:lnTo>
                    <a:pt x="47692" y="14454"/>
                  </a:lnTo>
                  <a:lnTo>
                    <a:pt x="47574" y="14494"/>
                  </a:lnTo>
                  <a:lnTo>
                    <a:pt x="47468" y="14520"/>
                  </a:lnTo>
                  <a:lnTo>
                    <a:pt x="47350" y="14533"/>
                  </a:lnTo>
                  <a:lnTo>
                    <a:pt x="47218" y="14547"/>
                  </a:lnTo>
                  <a:lnTo>
                    <a:pt x="47100" y="14533"/>
                  </a:lnTo>
                  <a:lnTo>
                    <a:pt x="46981" y="14520"/>
                  </a:lnTo>
                  <a:lnTo>
                    <a:pt x="46863" y="14494"/>
                  </a:lnTo>
                  <a:lnTo>
                    <a:pt x="46758" y="14454"/>
                  </a:lnTo>
                  <a:lnTo>
                    <a:pt x="46652" y="14402"/>
                  </a:lnTo>
                  <a:lnTo>
                    <a:pt x="46547" y="14336"/>
                  </a:lnTo>
                  <a:lnTo>
                    <a:pt x="46455" y="14270"/>
                  </a:lnTo>
                  <a:lnTo>
                    <a:pt x="46376" y="14191"/>
                  </a:lnTo>
                  <a:lnTo>
                    <a:pt x="46297" y="14112"/>
                  </a:lnTo>
                  <a:lnTo>
                    <a:pt x="46231" y="14020"/>
                  </a:lnTo>
                  <a:lnTo>
                    <a:pt x="46165" y="13915"/>
                  </a:lnTo>
                  <a:lnTo>
                    <a:pt x="46113" y="13809"/>
                  </a:lnTo>
                  <a:lnTo>
                    <a:pt x="46073" y="13704"/>
                  </a:lnTo>
                  <a:lnTo>
                    <a:pt x="46047" y="13586"/>
                  </a:lnTo>
                  <a:lnTo>
                    <a:pt x="46034" y="13467"/>
                  </a:lnTo>
                  <a:lnTo>
                    <a:pt x="46020" y="13349"/>
                  </a:lnTo>
                  <a:lnTo>
                    <a:pt x="46034" y="13230"/>
                  </a:lnTo>
                  <a:lnTo>
                    <a:pt x="46047" y="13112"/>
                  </a:lnTo>
                  <a:lnTo>
                    <a:pt x="46073" y="12993"/>
                  </a:lnTo>
                  <a:lnTo>
                    <a:pt x="46113" y="12888"/>
                  </a:lnTo>
                  <a:lnTo>
                    <a:pt x="46165" y="12783"/>
                  </a:lnTo>
                  <a:lnTo>
                    <a:pt x="46231" y="12677"/>
                  </a:lnTo>
                  <a:lnTo>
                    <a:pt x="46297" y="12585"/>
                  </a:lnTo>
                  <a:lnTo>
                    <a:pt x="46376" y="12506"/>
                  </a:lnTo>
                  <a:lnTo>
                    <a:pt x="46455" y="12427"/>
                  </a:lnTo>
                  <a:lnTo>
                    <a:pt x="46547" y="12361"/>
                  </a:lnTo>
                  <a:lnTo>
                    <a:pt x="46652" y="12296"/>
                  </a:lnTo>
                  <a:lnTo>
                    <a:pt x="46758" y="12243"/>
                  </a:lnTo>
                  <a:lnTo>
                    <a:pt x="46863" y="12203"/>
                  </a:lnTo>
                  <a:lnTo>
                    <a:pt x="46981" y="12177"/>
                  </a:lnTo>
                  <a:lnTo>
                    <a:pt x="47100" y="12151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12506" y="1186"/>
                  </a:lnTo>
                  <a:lnTo>
                    <a:pt x="12506" y="14678"/>
                  </a:lnTo>
                  <a:lnTo>
                    <a:pt x="45244" y="14678"/>
                  </a:lnTo>
                  <a:lnTo>
                    <a:pt x="45336" y="14797"/>
                  </a:lnTo>
                  <a:lnTo>
                    <a:pt x="45428" y="14902"/>
                  </a:lnTo>
                  <a:lnTo>
                    <a:pt x="45520" y="15007"/>
                  </a:lnTo>
                  <a:lnTo>
                    <a:pt x="45626" y="15113"/>
                  </a:lnTo>
                  <a:lnTo>
                    <a:pt x="45731" y="15205"/>
                  </a:lnTo>
                  <a:lnTo>
                    <a:pt x="45849" y="15284"/>
                  </a:lnTo>
                  <a:lnTo>
                    <a:pt x="45968" y="15363"/>
                  </a:lnTo>
                  <a:lnTo>
                    <a:pt x="46086" y="15442"/>
                  </a:lnTo>
                  <a:lnTo>
                    <a:pt x="46218" y="15507"/>
                  </a:lnTo>
                  <a:lnTo>
                    <a:pt x="46350" y="15560"/>
                  </a:lnTo>
                  <a:lnTo>
                    <a:pt x="46481" y="15613"/>
                  </a:lnTo>
                  <a:lnTo>
                    <a:pt x="46626" y="15652"/>
                  </a:lnTo>
                  <a:lnTo>
                    <a:pt x="46771" y="15679"/>
                  </a:lnTo>
                  <a:lnTo>
                    <a:pt x="46916" y="15705"/>
                  </a:lnTo>
                  <a:lnTo>
                    <a:pt x="47074" y="15718"/>
                  </a:lnTo>
                  <a:lnTo>
                    <a:pt x="47218" y="15731"/>
                  </a:lnTo>
                  <a:lnTo>
                    <a:pt x="47468" y="15718"/>
                  </a:lnTo>
                  <a:lnTo>
                    <a:pt x="47705" y="15679"/>
                  </a:lnTo>
                  <a:lnTo>
                    <a:pt x="47929" y="15613"/>
                  </a:lnTo>
                  <a:lnTo>
                    <a:pt x="48153" y="15534"/>
                  </a:lnTo>
                  <a:lnTo>
                    <a:pt x="48350" y="15442"/>
                  </a:lnTo>
                  <a:lnTo>
                    <a:pt x="48548" y="15323"/>
                  </a:lnTo>
                  <a:lnTo>
                    <a:pt x="48732" y="15178"/>
                  </a:lnTo>
                  <a:lnTo>
                    <a:pt x="48903" y="15034"/>
                  </a:lnTo>
                  <a:lnTo>
                    <a:pt x="49061" y="14862"/>
                  </a:lnTo>
                  <a:lnTo>
                    <a:pt x="49193" y="14678"/>
                  </a:lnTo>
                  <a:lnTo>
                    <a:pt x="49311" y="14481"/>
                  </a:lnTo>
                  <a:lnTo>
                    <a:pt x="49417" y="14270"/>
                  </a:lnTo>
                  <a:lnTo>
                    <a:pt x="49496" y="14060"/>
                  </a:lnTo>
                  <a:lnTo>
                    <a:pt x="49548" y="13823"/>
                  </a:lnTo>
                  <a:lnTo>
                    <a:pt x="49588" y="13586"/>
                  </a:lnTo>
                  <a:lnTo>
                    <a:pt x="49601" y="13349"/>
                  </a:lnTo>
                  <a:lnTo>
                    <a:pt x="49588" y="13099"/>
                  </a:lnTo>
                  <a:lnTo>
                    <a:pt x="49548" y="12875"/>
                  </a:lnTo>
                  <a:lnTo>
                    <a:pt x="49496" y="12638"/>
                  </a:lnTo>
                  <a:lnTo>
                    <a:pt x="49417" y="12427"/>
                  </a:lnTo>
                  <a:lnTo>
                    <a:pt x="49311" y="12217"/>
                  </a:lnTo>
                  <a:lnTo>
                    <a:pt x="49193" y="12019"/>
                  </a:lnTo>
                  <a:lnTo>
                    <a:pt x="49061" y="11835"/>
                  </a:lnTo>
                  <a:lnTo>
                    <a:pt x="48903" y="11664"/>
                  </a:lnTo>
                  <a:lnTo>
                    <a:pt x="48732" y="11519"/>
                  </a:lnTo>
                  <a:lnTo>
                    <a:pt x="48548" y="11374"/>
                  </a:lnTo>
                  <a:lnTo>
                    <a:pt x="48350" y="11256"/>
                  </a:lnTo>
                  <a:lnTo>
                    <a:pt x="48153" y="11150"/>
                  </a:lnTo>
                  <a:lnTo>
                    <a:pt x="47929" y="11071"/>
                  </a:lnTo>
                  <a:lnTo>
                    <a:pt x="47705" y="11019"/>
                  </a:lnTo>
                  <a:lnTo>
                    <a:pt x="47468" y="10979"/>
                  </a:lnTo>
                  <a:lnTo>
                    <a:pt x="47218" y="10966"/>
                  </a:lnTo>
                  <a:lnTo>
                    <a:pt x="46981" y="10979"/>
                  </a:lnTo>
                  <a:lnTo>
                    <a:pt x="46744" y="11019"/>
                  </a:lnTo>
                  <a:lnTo>
                    <a:pt x="46521" y="11071"/>
                  </a:lnTo>
                  <a:lnTo>
                    <a:pt x="46297" y="11150"/>
                  </a:lnTo>
                  <a:lnTo>
                    <a:pt x="46086" y="11256"/>
                  </a:lnTo>
                  <a:lnTo>
                    <a:pt x="45889" y="11374"/>
                  </a:lnTo>
                  <a:lnTo>
                    <a:pt x="45705" y="11519"/>
                  </a:lnTo>
                  <a:lnTo>
                    <a:pt x="45547" y="11664"/>
                  </a:lnTo>
                  <a:lnTo>
                    <a:pt x="45389" y="11835"/>
                  </a:lnTo>
                  <a:lnTo>
                    <a:pt x="45244" y="12019"/>
                  </a:lnTo>
                  <a:lnTo>
                    <a:pt x="45125" y="12217"/>
                  </a:lnTo>
                  <a:lnTo>
                    <a:pt x="45033" y="12427"/>
                  </a:lnTo>
                  <a:lnTo>
                    <a:pt x="44954" y="12638"/>
                  </a:lnTo>
                  <a:lnTo>
                    <a:pt x="44888" y="12875"/>
                  </a:lnTo>
                  <a:lnTo>
                    <a:pt x="44862" y="13099"/>
                  </a:lnTo>
                  <a:lnTo>
                    <a:pt x="44849" y="13349"/>
                  </a:lnTo>
                  <a:lnTo>
                    <a:pt x="44849" y="13493"/>
                  </a:lnTo>
                  <a:lnTo>
                    <a:pt x="13691" y="13493"/>
                  </a:lnTo>
                  <a:lnTo>
                    <a:pt x="13691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2061550" y="2207050"/>
              <a:ext cx="909950" cy="477200"/>
            </a:xfrm>
            <a:custGeom>
              <a:avLst/>
              <a:gdLst/>
              <a:ahLst/>
              <a:cxnLst/>
              <a:rect l="l" t="t" r="r" b="b"/>
              <a:pathLst>
                <a:path w="36398" h="19088" extrusionOk="0">
                  <a:moveTo>
                    <a:pt x="34607" y="15665"/>
                  </a:moveTo>
                  <a:lnTo>
                    <a:pt x="34739" y="15744"/>
                  </a:lnTo>
                  <a:lnTo>
                    <a:pt x="34857" y="15849"/>
                  </a:lnTo>
                  <a:lnTo>
                    <a:pt x="34963" y="15968"/>
                  </a:lnTo>
                  <a:lnTo>
                    <a:pt x="35055" y="16099"/>
                  </a:lnTo>
                  <a:lnTo>
                    <a:pt x="35121" y="16231"/>
                  </a:lnTo>
                  <a:lnTo>
                    <a:pt x="35173" y="16376"/>
                  </a:lnTo>
                  <a:lnTo>
                    <a:pt x="35213" y="16534"/>
                  </a:lnTo>
                  <a:lnTo>
                    <a:pt x="35213" y="16705"/>
                  </a:lnTo>
                  <a:lnTo>
                    <a:pt x="35213" y="16823"/>
                  </a:lnTo>
                  <a:lnTo>
                    <a:pt x="35200" y="16942"/>
                  </a:lnTo>
                  <a:lnTo>
                    <a:pt x="35160" y="17060"/>
                  </a:lnTo>
                  <a:lnTo>
                    <a:pt x="35121" y="17166"/>
                  </a:lnTo>
                  <a:lnTo>
                    <a:pt x="35068" y="17271"/>
                  </a:lnTo>
                  <a:lnTo>
                    <a:pt x="35015" y="17376"/>
                  </a:lnTo>
                  <a:lnTo>
                    <a:pt x="34949" y="17468"/>
                  </a:lnTo>
                  <a:lnTo>
                    <a:pt x="34870" y="17547"/>
                  </a:lnTo>
                  <a:lnTo>
                    <a:pt x="34778" y="17626"/>
                  </a:lnTo>
                  <a:lnTo>
                    <a:pt x="34686" y="17692"/>
                  </a:lnTo>
                  <a:lnTo>
                    <a:pt x="34594" y="17758"/>
                  </a:lnTo>
                  <a:lnTo>
                    <a:pt x="34489" y="17811"/>
                  </a:lnTo>
                  <a:lnTo>
                    <a:pt x="34383" y="17850"/>
                  </a:lnTo>
                  <a:lnTo>
                    <a:pt x="34265" y="17876"/>
                  </a:lnTo>
                  <a:lnTo>
                    <a:pt x="34146" y="17890"/>
                  </a:lnTo>
                  <a:lnTo>
                    <a:pt x="34028" y="17903"/>
                  </a:lnTo>
                  <a:lnTo>
                    <a:pt x="33896" y="17890"/>
                  </a:lnTo>
                  <a:lnTo>
                    <a:pt x="33778" y="17876"/>
                  </a:lnTo>
                  <a:lnTo>
                    <a:pt x="33659" y="17850"/>
                  </a:lnTo>
                  <a:lnTo>
                    <a:pt x="33554" y="17811"/>
                  </a:lnTo>
                  <a:lnTo>
                    <a:pt x="33449" y="17758"/>
                  </a:lnTo>
                  <a:lnTo>
                    <a:pt x="33357" y="17692"/>
                  </a:lnTo>
                  <a:lnTo>
                    <a:pt x="33265" y="17626"/>
                  </a:lnTo>
                  <a:lnTo>
                    <a:pt x="33172" y="17547"/>
                  </a:lnTo>
                  <a:lnTo>
                    <a:pt x="33093" y="17468"/>
                  </a:lnTo>
                  <a:lnTo>
                    <a:pt x="33028" y="17376"/>
                  </a:lnTo>
                  <a:lnTo>
                    <a:pt x="32975" y="17271"/>
                  </a:lnTo>
                  <a:lnTo>
                    <a:pt x="32922" y="17166"/>
                  </a:lnTo>
                  <a:lnTo>
                    <a:pt x="32883" y="17060"/>
                  </a:lnTo>
                  <a:lnTo>
                    <a:pt x="32843" y="16942"/>
                  </a:lnTo>
                  <a:lnTo>
                    <a:pt x="32830" y="16823"/>
                  </a:lnTo>
                  <a:lnTo>
                    <a:pt x="32830" y="16705"/>
                  </a:lnTo>
                  <a:lnTo>
                    <a:pt x="32830" y="16534"/>
                  </a:lnTo>
                  <a:lnTo>
                    <a:pt x="32870" y="16376"/>
                  </a:lnTo>
                  <a:lnTo>
                    <a:pt x="32922" y="16231"/>
                  </a:lnTo>
                  <a:lnTo>
                    <a:pt x="32988" y="16099"/>
                  </a:lnTo>
                  <a:lnTo>
                    <a:pt x="33080" y="15968"/>
                  </a:lnTo>
                  <a:lnTo>
                    <a:pt x="33186" y="15849"/>
                  </a:lnTo>
                  <a:lnTo>
                    <a:pt x="33304" y="15744"/>
                  </a:lnTo>
                  <a:lnTo>
                    <a:pt x="33436" y="15665"/>
                  </a:lnTo>
                  <a:lnTo>
                    <a:pt x="33436" y="15836"/>
                  </a:lnTo>
                  <a:lnTo>
                    <a:pt x="34607" y="15836"/>
                  </a:lnTo>
                  <a:lnTo>
                    <a:pt x="34607" y="15665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3436" y="1185"/>
                  </a:lnTo>
                  <a:lnTo>
                    <a:pt x="33436" y="14401"/>
                  </a:lnTo>
                  <a:lnTo>
                    <a:pt x="33238" y="14454"/>
                  </a:lnTo>
                  <a:lnTo>
                    <a:pt x="33054" y="14533"/>
                  </a:lnTo>
                  <a:lnTo>
                    <a:pt x="32883" y="14612"/>
                  </a:lnTo>
                  <a:lnTo>
                    <a:pt x="32725" y="14717"/>
                  </a:lnTo>
                  <a:lnTo>
                    <a:pt x="32567" y="14822"/>
                  </a:lnTo>
                  <a:lnTo>
                    <a:pt x="32409" y="14954"/>
                  </a:lnTo>
                  <a:lnTo>
                    <a:pt x="32277" y="15086"/>
                  </a:lnTo>
                  <a:lnTo>
                    <a:pt x="32146" y="15231"/>
                  </a:lnTo>
                  <a:lnTo>
                    <a:pt x="32040" y="15388"/>
                  </a:lnTo>
                  <a:lnTo>
                    <a:pt x="31935" y="15560"/>
                  </a:lnTo>
                  <a:lnTo>
                    <a:pt x="31856" y="15731"/>
                  </a:lnTo>
                  <a:lnTo>
                    <a:pt x="31777" y="15915"/>
                  </a:lnTo>
                  <a:lnTo>
                    <a:pt x="31724" y="16099"/>
                  </a:lnTo>
                  <a:lnTo>
                    <a:pt x="31672" y="16297"/>
                  </a:lnTo>
                  <a:lnTo>
                    <a:pt x="31645" y="16494"/>
                  </a:lnTo>
                  <a:lnTo>
                    <a:pt x="31645" y="16705"/>
                  </a:lnTo>
                  <a:lnTo>
                    <a:pt x="31659" y="16942"/>
                  </a:lnTo>
                  <a:lnTo>
                    <a:pt x="31685" y="17179"/>
                  </a:lnTo>
                  <a:lnTo>
                    <a:pt x="31751" y="17416"/>
                  </a:lnTo>
                  <a:lnTo>
                    <a:pt x="31830" y="17626"/>
                  </a:lnTo>
                  <a:lnTo>
                    <a:pt x="31935" y="17837"/>
                  </a:lnTo>
                  <a:lnTo>
                    <a:pt x="32053" y="18034"/>
                  </a:lnTo>
                  <a:lnTo>
                    <a:pt x="32185" y="18219"/>
                  </a:lnTo>
                  <a:lnTo>
                    <a:pt x="32343" y="18390"/>
                  </a:lnTo>
                  <a:lnTo>
                    <a:pt x="32514" y="18535"/>
                  </a:lnTo>
                  <a:lnTo>
                    <a:pt x="32699" y="18679"/>
                  </a:lnTo>
                  <a:lnTo>
                    <a:pt x="32883" y="18798"/>
                  </a:lnTo>
                  <a:lnTo>
                    <a:pt x="33093" y="18890"/>
                  </a:lnTo>
                  <a:lnTo>
                    <a:pt x="33317" y="18969"/>
                  </a:lnTo>
                  <a:lnTo>
                    <a:pt x="33541" y="19035"/>
                  </a:lnTo>
                  <a:lnTo>
                    <a:pt x="33778" y="19074"/>
                  </a:lnTo>
                  <a:lnTo>
                    <a:pt x="34028" y="19087"/>
                  </a:lnTo>
                  <a:lnTo>
                    <a:pt x="34265" y="19074"/>
                  </a:lnTo>
                  <a:lnTo>
                    <a:pt x="34502" y="19035"/>
                  </a:lnTo>
                  <a:lnTo>
                    <a:pt x="34726" y="18969"/>
                  </a:lnTo>
                  <a:lnTo>
                    <a:pt x="34949" y="18890"/>
                  </a:lnTo>
                  <a:lnTo>
                    <a:pt x="35160" y="18798"/>
                  </a:lnTo>
                  <a:lnTo>
                    <a:pt x="35344" y="18679"/>
                  </a:lnTo>
                  <a:lnTo>
                    <a:pt x="35529" y="18535"/>
                  </a:lnTo>
                  <a:lnTo>
                    <a:pt x="35700" y="18390"/>
                  </a:lnTo>
                  <a:lnTo>
                    <a:pt x="35858" y="18219"/>
                  </a:lnTo>
                  <a:lnTo>
                    <a:pt x="35989" y="18034"/>
                  </a:lnTo>
                  <a:lnTo>
                    <a:pt x="36108" y="17837"/>
                  </a:lnTo>
                  <a:lnTo>
                    <a:pt x="36213" y="17626"/>
                  </a:lnTo>
                  <a:lnTo>
                    <a:pt x="36292" y="17416"/>
                  </a:lnTo>
                  <a:lnTo>
                    <a:pt x="36358" y="17179"/>
                  </a:lnTo>
                  <a:lnTo>
                    <a:pt x="36384" y="16942"/>
                  </a:lnTo>
                  <a:lnTo>
                    <a:pt x="36397" y="16705"/>
                  </a:lnTo>
                  <a:lnTo>
                    <a:pt x="36397" y="16494"/>
                  </a:lnTo>
                  <a:lnTo>
                    <a:pt x="36371" y="16297"/>
                  </a:lnTo>
                  <a:lnTo>
                    <a:pt x="36318" y="16099"/>
                  </a:lnTo>
                  <a:lnTo>
                    <a:pt x="36266" y="15915"/>
                  </a:lnTo>
                  <a:lnTo>
                    <a:pt x="36187" y="15731"/>
                  </a:lnTo>
                  <a:lnTo>
                    <a:pt x="36108" y="15560"/>
                  </a:lnTo>
                  <a:lnTo>
                    <a:pt x="36003" y="15388"/>
                  </a:lnTo>
                  <a:lnTo>
                    <a:pt x="35897" y="15231"/>
                  </a:lnTo>
                  <a:lnTo>
                    <a:pt x="35766" y="15086"/>
                  </a:lnTo>
                  <a:lnTo>
                    <a:pt x="35634" y="14954"/>
                  </a:lnTo>
                  <a:lnTo>
                    <a:pt x="35476" y="14822"/>
                  </a:lnTo>
                  <a:lnTo>
                    <a:pt x="35331" y="14717"/>
                  </a:lnTo>
                  <a:lnTo>
                    <a:pt x="35160" y="14612"/>
                  </a:lnTo>
                  <a:lnTo>
                    <a:pt x="34989" y="14533"/>
                  </a:lnTo>
                  <a:lnTo>
                    <a:pt x="34805" y="14454"/>
                  </a:lnTo>
                  <a:lnTo>
                    <a:pt x="34607" y="14401"/>
                  </a:lnTo>
                  <a:lnTo>
                    <a:pt x="34607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2015475" y="2312675"/>
              <a:ext cx="804325" cy="371575"/>
            </a:xfrm>
            <a:custGeom>
              <a:avLst/>
              <a:gdLst/>
              <a:ahLst/>
              <a:cxnLst/>
              <a:rect l="l" t="t" r="r" b="b"/>
              <a:pathLst>
                <a:path w="32173" h="14863" extrusionOk="0">
                  <a:moveTo>
                    <a:pt x="29381" y="11348"/>
                  </a:moveTo>
                  <a:lnTo>
                    <a:pt x="29381" y="11664"/>
                  </a:lnTo>
                  <a:lnTo>
                    <a:pt x="30566" y="11664"/>
                  </a:lnTo>
                  <a:lnTo>
                    <a:pt x="30566" y="11572"/>
                  </a:lnTo>
                  <a:lnTo>
                    <a:pt x="30658" y="11651"/>
                  </a:lnTo>
                  <a:lnTo>
                    <a:pt x="30737" y="11756"/>
                  </a:lnTo>
                  <a:lnTo>
                    <a:pt x="30816" y="11861"/>
                  </a:lnTo>
                  <a:lnTo>
                    <a:pt x="30869" y="11966"/>
                  </a:lnTo>
                  <a:lnTo>
                    <a:pt x="30922" y="12085"/>
                  </a:lnTo>
                  <a:lnTo>
                    <a:pt x="30961" y="12217"/>
                  </a:lnTo>
                  <a:lnTo>
                    <a:pt x="30974" y="12348"/>
                  </a:lnTo>
                  <a:lnTo>
                    <a:pt x="30987" y="12480"/>
                  </a:lnTo>
                  <a:lnTo>
                    <a:pt x="30987" y="12598"/>
                  </a:lnTo>
                  <a:lnTo>
                    <a:pt x="30961" y="12717"/>
                  </a:lnTo>
                  <a:lnTo>
                    <a:pt x="30935" y="12835"/>
                  </a:lnTo>
                  <a:lnTo>
                    <a:pt x="30895" y="12941"/>
                  </a:lnTo>
                  <a:lnTo>
                    <a:pt x="30843" y="13046"/>
                  </a:lnTo>
                  <a:lnTo>
                    <a:pt x="30777" y="13151"/>
                  </a:lnTo>
                  <a:lnTo>
                    <a:pt x="30711" y="13243"/>
                  </a:lnTo>
                  <a:lnTo>
                    <a:pt x="30632" y="13322"/>
                  </a:lnTo>
                  <a:lnTo>
                    <a:pt x="30553" y="13401"/>
                  </a:lnTo>
                  <a:lnTo>
                    <a:pt x="30461" y="13467"/>
                  </a:lnTo>
                  <a:lnTo>
                    <a:pt x="30356" y="13533"/>
                  </a:lnTo>
                  <a:lnTo>
                    <a:pt x="30250" y="13586"/>
                  </a:lnTo>
                  <a:lnTo>
                    <a:pt x="30145" y="13625"/>
                  </a:lnTo>
                  <a:lnTo>
                    <a:pt x="30026" y="13651"/>
                  </a:lnTo>
                  <a:lnTo>
                    <a:pt x="29908" y="13665"/>
                  </a:lnTo>
                  <a:lnTo>
                    <a:pt x="29789" y="13678"/>
                  </a:lnTo>
                  <a:lnTo>
                    <a:pt x="29671" y="13665"/>
                  </a:lnTo>
                  <a:lnTo>
                    <a:pt x="29553" y="13651"/>
                  </a:lnTo>
                  <a:lnTo>
                    <a:pt x="29434" y="13625"/>
                  </a:lnTo>
                  <a:lnTo>
                    <a:pt x="29329" y="13586"/>
                  </a:lnTo>
                  <a:lnTo>
                    <a:pt x="29223" y="13533"/>
                  </a:lnTo>
                  <a:lnTo>
                    <a:pt x="29118" y="13467"/>
                  </a:lnTo>
                  <a:lnTo>
                    <a:pt x="29026" y="13401"/>
                  </a:lnTo>
                  <a:lnTo>
                    <a:pt x="28947" y="13322"/>
                  </a:lnTo>
                  <a:lnTo>
                    <a:pt x="28868" y="13243"/>
                  </a:lnTo>
                  <a:lnTo>
                    <a:pt x="28802" y="13151"/>
                  </a:lnTo>
                  <a:lnTo>
                    <a:pt x="28736" y="13046"/>
                  </a:lnTo>
                  <a:lnTo>
                    <a:pt x="28684" y="12941"/>
                  </a:lnTo>
                  <a:lnTo>
                    <a:pt x="28644" y="12835"/>
                  </a:lnTo>
                  <a:lnTo>
                    <a:pt x="28618" y="12717"/>
                  </a:lnTo>
                  <a:lnTo>
                    <a:pt x="28605" y="12598"/>
                  </a:lnTo>
                  <a:lnTo>
                    <a:pt x="28592" y="12480"/>
                  </a:lnTo>
                  <a:lnTo>
                    <a:pt x="28605" y="12282"/>
                  </a:lnTo>
                  <a:lnTo>
                    <a:pt x="28657" y="12111"/>
                  </a:lnTo>
                  <a:lnTo>
                    <a:pt x="28723" y="11940"/>
                  </a:lnTo>
                  <a:lnTo>
                    <a:pt x="28815" y="11782"/>
                  </a:lnTo>
                  <a:lnTo>
                    <a:pt x="28934" y="11637"/>
                  </a:lnTo>
                  <a:lnTo>
                    <a:pt x="29066" y="11519"/>
                  </a:lnTo>
                  <a:lnTo>
                    <a:pt x="29223" y="11427"/>
                  </a:lnTo>
                  <a:lnTo>
                    <a:pt x="29381" y="11348"/>
                  </a:lnTo>
                  <a:close/>
                  <a:moveTo>
                    <a:pt x="1" y="1"/>
                  </a:moveTo>
                  <a:lnTo>
                    <a:pt x="1" y="1186"/>
                  </a:lnTo>
                  <a:lnTo>
                    <a:pt x="29381" y="1186"/>
                  </a:lnTo>
                  <a:lnTo>
                    <a:pt x="29381" y="10137"/>
                  </a:lnTo>
                  <a:lnTo>
                    <a:pt x="29184" y="10176"/>
                  </a:lnTo>
                  <a:lnTo>
                    <a:pt x="28987" y="10242"/>
                  </a:lnTo>
                  <a:lnTo>
                    <a:pt x="28789" y="10321"/>
                  </a:lnTo>
                  <a:lnTo>
                    <a:pt x="28605" y="10413"/>
                  </a:lnTo>
                  <a:lnTo>
                    <a:pt x="28434" y="10532"/>
                  </a:lnTo>
                  <a:lnTo>
                    <a:pt x="28276" y="10650"/>
                  </a:lnTo>
                  <a:lnTo>
                    <a:pt x="28118" y="10782"/>
                  </a:lnTo>
                  <a:lnTo>
                    <a:pt x="27973" y="10940"/>
                  </a:lnTo>
                  <a:lnTo>
                    <a:pt x="27854" y="11098"/>
                  </a:lnTo>
                  <a:lnTo>
                    <a:pt x="27736" y="11269"/>
                  </a:lnTo>
                  <a:lnTo>
                    <a:pt x="27644" y="11453"/>
                  </a:lnTo>
                  <a:lnTo>
                    <a:pt x="27565" y="11637"/>
                  </a:lnTo>
                  <a:lnTo>
                    <a:pt x="27499" y="11848"/>
                  </a:lnTo>
                  <a:lnTo>
                    <a:pt x="27446" y="12045"/>
                  </a:lnTo>
                  <a:lnTo>
                    <a:pt x="27420" y="12256"/>
                  </a:lnTo>
                  <a:lnTo>
                    <a:pt x="27407" y="12480"/>
                  </a:lnTo>
                  <a:lnTo>
                    <a:pt x="27420" y="12717"/>
                  </a:lnTo>
                  <a:lnTo>
                    <a:pt x="27460" y="12954"/>
                  </a:lnTo>
                  <a:lnTo>
                    <a:pt x="27512" y="13191"/>
                  </a:lnTo>
                  <a:lnTo>
                    <a:pt x="27604" y="13401"/>
                  </a:lnTo>
                  <a:lnTo>
                    <a:pt x="27696" y="13612"/>
                  </a:lnTo>
                  <a:lnTo>
                    <a:pt x="27815" y="13809"/>
                  </a:lnTo>
                  <a:lnTo>
                    <a:pt x="27960" y="13994"/>
                  </a:lnTo>
                  <a:lnTo>
                    <a:pt x="28105" y="14165"/>
                  </a:lnTo>
                  <a:lnTo>
                    <a:pt x="28276" y="14310"/>
                  </a:lnTo>
                  <a:lnTo>
                    <a:pt x="28460" y="14454"/>
                  </a:lnTo>
                  <a:lnTo>
                    <a:pt x="28657" y="14573"/>
                  </a:lnTo>
                  <a:lnTo>
                    <a:pt x="28868" y="14665"/>
                  </a:lnTo>
                  <a:lnTo>
                    <a:pt x="29079" y="14744"/>
                  </a:lnTo>
                  <a:lnTo>
                    <a:pt x="29316" y="14810"/>
                  </a:lnTo>
                  <a:lnTo>
                    <a:pt x="29553" y="14849"/>
                  </a:lnTo>
                  <a:lnTo>
                    <a:pt x="29789" y="14862"/>
                  </a:lnTo>
                  <a:lnTo>
                    <a:pt x="30026" y="14849"/>
                  </a:lnTo>
                  <a:lnTo>
                    <a:pt x="30263" y="14810"/>
                  </a:lnTo>
                  <a:lnTo>
                    <a:pt x="30500" y="14744"/>
                  </a:lnTo>
                  <a:lnTo>
                    <a:pt x="30711" y="14665"/>
                  </a:lnTo>
                  <a:lnTo>
                    <a:pt x="30922" y="14573"/>
                  </a:lnTo>
                  <a:lnTo>
                    <a:pt x="31119" y="14454"/>
                  </a:lnTo>
                  <a:lnTo>
                    <a:pt x="31303" y="14310"/>
                  </a:lnTo>
                  <a:lnTo>
                    <a:pt x="31474" y="14165"/>
                  </a:lnTo>
                  <a:lnTo>
                    <a:pt x="31619" y="13994"/>
                  </a:lnTo>
                  <a:lnTo>
                    <a:pt x="31764" y="13809"/>
                  </a:lnTo>
                  <a:lnTo>
                    <a:pt x="31882" y="13612"/>
                  </a:lnTo>
                  <a:lnTo>
                    <a:pt x="31988" y="13401"/>
                  </a:lnTo>
                  <a:lnTo>
                    <a:pt x="32067" y="13191"/>
                  </a:lnTo>
                  <a:lnTo>
                    <a:pt x="32119" y="12954"/>
                  </a:lnTo>
                  <a:lnTo>
                    <a:pt x="32159" y="12717"/>
                  </a:lnTo>
                  <a:lnTo>
                    <a:pt x="32172" y="12480"/>
                  </a:lnTo>
                  <a:lnTo>
                    <a:pt x="32159" y="12282"/>
                  </a:lnTo>
                  <a:lnTo>
                    <a:pt x="32133" y="12098"/>
                  </a:lnTo>
                  <a:lnTo>
                    <a:pt x="32106" y="11914"/>
                  </a:lnTo>
                  <a:lnTo>
                    <a:pt x="32054" y="11729"/>
                  </a:lnTo>
                  <a:lnTo>
                    <a:pt x="31988" y="11558"/>
                  </a:lnTo>
                  <a:lnTo>
                    <a:pt x="31909" y="11400"/>
                  </a:lnTo>
                  <a:lnTo>
                    <a:pt x="31817" y="11242"/>
                  </a:lnTo>
                  <a:lnTo>
                    <a:pt x="31711" y="11084"/>
                  </a:lnTo>
                  <a:lnTo>
                    <a:pt x="31606" y="10940"/>
                  </a:lnTo>
                  <a:lnTo>
                    <a:pt x="31488" y="10808"/>
                  </a:lnTo>
                  <a:lnTo>
                    <a:pt x="31356" y="10690"/>
                  </a:lnTo>
                  <a:lnTo>
                    <a:pt x="31211" y="10571"/>
                  </a:lnTo>
                  <a:lnTo>
                    <a:pt x="31066" y="10466"/>
                  </a:lnTo>
                  <a:lnTo>
                    <a:pt x="30908" y="10374"/>
                  </a:lnTo>
                  <a:lnTo>
                    <a:pt x="30737" y="10295"/>
                  </a:lnTo>
                  <a:lnTo>
                    <a:pt x="30566" y="10229"/>
                  </a:lnTo>
                  <a:lnTo>
                    <a:pt x="3056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2061550" y="2526250"/>
              <a:ext cx="216900" cy="675650"/>
            </a:xfrm>
            <a:custGeom>
              <a:avLst/>
              <a:gdLst/>
              <a:ahLst/>
              <a:cxnLst/>
              <a:rect l="l" t="t" r="r" b="b"/>
              <a:pathLst>
                <a:path w="8676" h="27026" extrusionOk="0">
                  <a:moveTo>
                    <a:pt x="6424" y="1186"/>
                  </a:moveTo>
                  <a:lnTo>
                    <a:pt x="6543" y="1212"/>
                  </a:lnTo>
                  <a:lnTo>
                    <a:pt x="6661" y="1238"/>
                  </a:lnTo>
                  <a:lnTo>
                    <a:pt x="6766" y="1278"/>
                  </a:lnTo>
                  <a:lnTo>
                    <a:pt x="6872" y="1330"/>
                  </a:lnTo>
                  <a:lnTo>
                    <a:pt x="6964" y="1383"/>
                  </a:lnTo>
                  <a:lnTo>
                    <a:pt x="7056" y="1449"/>
                  </a:lnTo>
                  <a:lnTo>
                    <a:pt x="7148" y="1528"/>
                  </a:lnTo>
                  <a:lnTo>
                    <a:pt x="7227" y="1620"/>
                  </a:lnTo>
                  <a:lnTo>
                    <a:pt x="7293" y="1712"/>
                  </a:lnTo>
                  <a:lnTo>
                    <a:pt x="7359" y="1804"/>
                  </a:lnTo>
                  <a:lnTo>
                    <a:pt x="7398" y="1910"/>
                  </a:lnTo>
                  <a:lnTo>
                    <a:pt x="7438" y="2028"/>
                  </a:lnTo>
                  <a:lnTo>
                    <a:pt x="7477" y="2133"/>
                  </a:lnTo>
                  <a:lnTo>
                    <a:pt x="7490" y="2252"/>
                  </a:lnTo>
                  <a:lnTo>
                    <a:pt x="7504" y="2384"/>
                  </a:lnTo>
                  <a:lnTo>
                    <a:pt x="7490" y="2502"/>
                  </a:lnTo>
                  <a:lnTo>
                    <a:pt x="7477" y="2620"/>
                  </a:lnTo>
                  <a:lnTo>
                    <a:pt x="7438" y="2739"/>
                  </a:lnTo>
                  <a:lnTo>
                    <a:pt x="7398" y="2844"/>
                  </a:lnTo>
                  <a:lnTo>
                    <a:pt x="7359" y="2950"/>
                  </a:lnTo>
                  <a:lnTo>
                    <a:pt x="7293" y="3042"/>
                  </a:lnTo>
                  <a:lnTo>
                    <a:pt x="7227" y="3134"/>
                  </a:lnTo>
                  <a:lnTo>
                    <a:pt x="7148" y="3226"/>
                  </a:lnTo>
                  <a:lnTo>
                    <a:pt x="7056" y="3305"/>
                  </a:lnTo>
                  <a:lnTo>
                    <a:pt x="6964" y="3371"/>
                  </a:lnTo>
                  <a:lnTo>
                    <a:pt x="6872" y="3437"/>
                  </a:lnTo>
                  <a:lnTo>
                    <a:pt x="6766" y="3476"/>
                  </a:lnTo>
                  <a:lnTo>
                    <a:pt x="6661" y="3516"/>
                  </a:lnTo>
                  <a:lnTo>
                    <a:pt x="6543" y="3555"/>
                  </a:lnTo>
                  <a:lnTo>
                    <a:pt x="6424" y="3568"/>
                  </a:lnTo>
                  <a:lnTo>
                    <a:pt x="6306" y="3581"/>
                  </a:lnTo>
                  <a:lnTo>
                    <a:pt x="6174" y="3568"/>
                  </a:lnTo>
                  <a:lnTo>
                    <a:pt x="6056" y="3555"/>
                  </a:lnTo>
                  <a:lnTo>
                    <a:pt x="5950" y="3516"/>
                  </a:lnTo>
                  <a:lnTo>
                    <a:pt x="5832" y="3476"/>
                  </a:lnTo>
                  <a:lnTo>
                    <a:pt x="5727" y="3437"/>
                  </a:lnTo>
                  <a:lnTo>
                    <a:pt x="5634" y="3371"/>
                  </a:lnTo>
                  <a:lnTo>
                    <a:pt x="5542" y="3305"/>
                  </a:lnTo>
                  <a:lnTo>
                    <a:pt x="5450" y="3226"/>
                  </a:lnTo>
                  <a:lnTo>
                    <a:pt x="5371" y="3134"/>
                  </a:lnTo>
                  <a:lnTo>
                    <a:pt x="5305" y="3042"/>
                  </a:lnTo>
                  <a:lnTo>
                    <a:pt x="5253" y="2950"/>
                  </a:lnTo>
                  <a:lnTo>
                    <a:pt x="5200" y="2844"/>
                  </a:lnTo>
                  <a:lnTo>
                    <a:pt x="5161" y="2739"/>
                  </a:lnTo>
                  <a:lnTo>
                    <a:pt x="5121" y="2620"/>
                  </a:lnTo>
                  <a:lnTo>
                    <a:pt x="5108" y="2502"/>
                  </a:lnTo>
                  <a:lnTo>
                    <a:pt x="5108" y="2384"/>
                  </a:lnTo>
                  <a:lnTo>
                    <a:pt x="5108" y="2252"/>
                  </a:lnTo>
                  <a:lnTo>
                    <a:pt x="5121" y="2133"/>
                  </a:lnTo>
                  <a:lnTo>
                    <a:pt x="5161" y="2028"/>
                  </a:lnTo>
                  <a:lnTo>
                    <a:pt x="5200" y="1910"/>
                  </a:lnTo>
                  <a:lnTo>
                    <a:pt x="5253" y="1804"/>
                  </a:lnTo>
                  <a:lnTo>
                    <a:pt x="5305" y="1712"/>
                  </a:lnTo>
                  <a:lnTo>
                    <a:pt x="5371" y="1620"/>
                  </a:lnTo>
                  <a:lnTo>
                    <a:pt x="5450" y="1528"/>
                  </a:lnTo>
                  <a:lnTo>
                    <a:pt x="5542" y="1449"/>
                  </a:lnTo>
                  <a:lnTo>
                    <a:pt x="5634" y="1383"/>
                  </a:lnTo>
                  <a:lnTo>
                    <a:pt x="5727" y="1330"/>
                  </a:lnTo>
                  <a:lnTo>
                    <a:pt x="5832" y="1278"/>
                  </a:lnTo>
                  <a:lnTo>
                    <a:pt x="5950" y="1238"/>
                  </a:lnTo>
                  <a:lnTo>
                    <a:pt x="6056" y="1212"/>
                  </a:lnTo>
                  <a:lnTo>
                    <a:pt x="6174" y="1186"/>
                  </a:lnTo>
                  <a:close/>
                  <a:moveTo>
                    <a:pt x="6306" y="1"/>
                  </a:moveTo>
                  <a:lnTo>
                    <a:pt x="6056" y="14"/>
                  </a:lnTo>
                  <a:lnTo>
                    <a:pt x="5819" y="54"/>
                  </a:lnTo>
                  <a:lnTo>
                    <a:pt x="5595" y="106"/>
                  </a:lnTo>
                  <a:lnTo>
                    <a:pt x="5371" y="185"/>
                  </a:lnTo>
                  <a:lnTo>
                    <a:pt x="5174" y="291"/>
                  </a:lnTo>
                  <a:lnTo>
                    <a:pt x="4976" y="409"/>
                  </a:lnTo>
                  <a:lnTo>
                    <a:pt x="4792" y="541"/>
                  </a:lnTo>
                  <a:lnTo>
                    <a:pt x="4621" y="699"/>
                  </a:lnTo>
                  <a:lnTo>
                    <a:pt x="4463" y="870"/>
                  </a:lnTo>
                  <a:lnTo>
                    <a:pt x="4331" y="1054"/>
                  </a:lnTo>
                  <a:lnTo>
                    <a:pt x="4213" y="1251"/>
                  </a:lnTo>
                  <a:lnTo>
                    <a:pt x="4107" y="1449"/>
                  </a:lnTo>
                  <a:lnTo>
                    <a:pt x="4028" y="1673"/>
                  </a:lnTo>
                  <a:lnTo>
                    <a:pt x="3976" y="1896"/>
                  </a:lnTo>
                  <a:lnTo>
                    <a:pt x="3936" y="2133"/>
                  </a:lnTo>
                  <a:lnTo>
                    <a:pt x="3923" y="2384"/>
                  </a:lnTo>
                  <a:lnTo>
                    <a:pt x="3936" y="2581"/>
                  </a:lnTo>
                  <a:lnTo>
                    <a:pt x="3963" y="2778"/>
                  </a:lnTo>
                  <a:lnTo>
                    <a:pt x="4002" y="2976"/>
                  </a:lnTo>
                  <a:lnTo>
                    <a:pt x="4055" y="3173"/>
                  </a:lnTo>
                  <a:lnTo>
                    <a:pt x="4134" y="3344"/>
                  </a:lnTo>
                  <a:lnTo>
                    <a:pt x="4213" y="3529"/>
                  </a:lnTo>
                  <a:lnTo>
                    <a:pt x="4318" y="3687"/>
                  </a:lnTo>
                  <a:lnTo>
                    <a:pt x="4437" y="3845"/>
                  </a:lnTo>
                  <a:lnTo>
                    <a:pt x="4555" y="3989"/>
                  </a:lnTo>
                  <a:lnTo>
                    <a:pt x="4687" y="4134"/>
                  </a:lnTo>
                  <a:lnTo>
                    <a:pt x="4845" y="4253"/>
                  </a:lnTo>
                  <a:lnTo>
                    <a:pt x="5003" y="4371"/>
                  </a:lnTo>
                  <a:lnTo>
                    <a:pt x="5161" y="4463"/>
                  </a:lnTo>
                  <a:lnTo>
                    <a:pt x="5332" y="4556"/>
                  </a:lnTo>
                  <a:lnTo>
                    <a:pt x="5516" y="4621"/>
                  </a:lnTo>
                  <a:lnTo>
                    <a:pt x="5713" y="4687"/>
                  </a:lnTo>
                  <a:lnTo>
                    <a:pt x="5713" y="25841"/>
                  </a:lnTo>
                  <a:lnTo>
                    <a:pt x="0" y="25841"/>
                  </a:lnTo>
                  <a:lnTo>
                    <a:pt x="0" y="27026"/>
                  </a:lnTo>
                  <a:lnTo>
                    <a:pt x="6885" y="27026"/>
                  </a:lnTo>
                  <a:lnTo>
                    <a:pt x="6885" y="4687"/>
                  </a:lnTo>
                  <a:lnTo>
                    <a:pt x="7082" y="4621"/>
                  </a:lnTo>
                  <a:lnTo>
                    <a:pt x="7267" y="4556"/>
                  </a:lnTo>
                  <a:lnTo>
                    <a:pt x="7438" y="4463"/>
                  </a:lnTo>
                  <a:lnTo>
                    <a:pt x="7609" y="4371"/>
                  </a:lnTo>
                  <a:lnTo>
                    <a:pt x="7767" y="4253"/>
                  </a:lnTo>
                  <a:lnTo>
                    <a:pt x="7912" y="4134"/>
                  </a:lnTo>
                  <a:lnTo>
                    <a:pt x="8043" y="3989"/>
                  </a:lnTo>
                  <a:lnTo>
                    <a:pt x="8175" y="3845"/>
                  </a:lnTo>
                  <a:lnTo>
                    <a:pt x="8280" y="3687"/>
                  </a:lnTo>
                  <a:lnTo>
                    <a:pt x="8386" y="3529"/>
                  </a:lnTo>
                  <a:lnTo>
                    <a:pt x="8465" y="3344"/>
                  </a:lnTo>
                  <a:lnTo>
                    <a:pt x="8544" y="3173"/>
                  </a:lnTo>
                  <a:lnTo>
                    <a:pt x="8596" y="2976"/>
                  </a:lnTo>
                  <a:lnTo>
                    <a:pt x="8649" y="2778"/>
                  </a:lnTo>
                  <a:lnTo>
                    <a:pt x="8675" y="2581"/>
                  </a:lnTo>
                  <a:lnTo>
                    <a:pt x="8675" y="2384"/>
                  </a:lnTo>
                  <a:lnTo>
                    <a:pt x="8662" y="2133"/>
                  </a:lnTo>
                  <a:lnTo>
                    <a:pt x="8636" y="1896"/>
                  </a:lnTo>
                  <a:lnTo>
                    <a:pt x="8570" y="1673"/>
                  </a:lnTo>
                  <a:lnTo>
                    <a:pt x="8491" y="1449"/>
                  </a:lnTo>
                  <a:lnTo>
                    <a:pt x="8386" y="1251"/>
                  </a:lnTo>
                  <a:lnTo>
                    <a:pt x="8267" y="1054"/>
                  </a:lnTo>
                  <a:lnTo>
                    <a:pt x="8135" y="870"/>
                  </a:lnTo>
                  <a:lnTo>
                    <a:pt x="7977" y="699"/>
                  </a:lnTo>
                  <a:lnTo>
                    <a:pt x="7806" y="541"/>
                  </a:lnTo>
                  <a:lnTo>
                    <a:pt x="7635" y="409"/>
                  </a:lnTo>
                  <a:lnTo>
                    <a:pt x="7438" y="291"/>
                  </a:lnTo>
                  <a:lnTo>
                    <a:pt x="7227" y="185"/>
                  </a:lnTo>
                  <a:lnTo>
                    <a:pt x="7003" y="106"/>
                  </a:lnTo>
                  <a:lnTo>
                    <a:pt x="6780" y="54"/>
                  </a:lnTo>
                  <a:lnTo>
                    <a:pt x="6543" y="14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2061550" y="2682575"/>
              <a:ext cx="331750" cy="621350"/>
            </a:xfrm>
            <a:custGeom>
              <a:avLst/>
              <a:gdLst/>
              <a:ahLst/>
              <a:cxnLst/>
              <a:rect l="l" t="t" r="r" b="b"/>
              <a:pathLst>
                <a:path w="13270" h="24854" extrusionOk="0">
                  <a:moveTo>
                    <a:pt x="10887" y="1172"/>
                  </a:moveTo>
                  <a:lnTo>
                    <a:pt x="11005" y="1185"/>
                  </a:lnTo>
                  <a:lnTo>
                    <a:pt x="11124" y="1198"/>
                  </a:lnTo>
                  <a:lnTo>
                    <a:pt x="11242" y="1225"/>
                  </a:lnTo>
                  <a:lnTo>
                    <a:pt x="11347" y="1277"/>
                  </a:lnTo>
                  <a:lnTo>
                    <a:pt x="11453" y="1317"/>
                  </a:lnTo>
                  <a:lnTo>
                    <a:pt x="11558" y="1383"/>
                  </a:lnTo>
                  <a:lnTo>
                    <a:pt x="11650" y="1449"/>
                  </a:lnTo>
                  <a:lnTo>
                    <a:pt x="11729" y="1528"/>
                  </a:lnTo>
                  <a:lnTo>
                    <a:pt x="11808" y="1620"/>
                  </a:lnTo>
                  <a:lnTo>
                    <a:pt x="11874" y="1712"/>
                  </a:lnTo>
                  <a:lnTo>
                    <a:pt x="11940" y="1804"/>
                  </a:lnTo>
                  <a:lnTo>
                    <a:pt x="11992" y="1909"/>
                  </a:lnTo>
                  <a:lnTo>
                    <a:pt x="12032" y="2015"/>
                  </a:lnTo>
                  <a:lnTo>
                    <a:pt x="12058" y="2133"/>
                  </a:lnTo>
                  <a:lnTo>
                    <a:pt x="12071" y="2252"/>
                  </a:lnTo>
                  <a:lnTo>
                    <a:pt x="12084" y="2370"/>
                  </a:lnTo>
                  <a:lnTo>
                    <a:pt x="12084" y="2475"/>
                  </a:lnTo>
                  <a:lnTo>
                    <a:pt x="12071" y="2581"/>
                  </a:lnTo>
                  <a:lnTo>
                    <a:pt x="12045" y="2673"/>
                  </a:lnTo>
                  <a:lnTo>
                    <a:pt x="12019" y="2765"/>
                  </a:lnTo>
                  <a:lnTo>
                    <a:pt x="11979" y="2857"/>
                  </a:lnTo>
                  <a:lnTo>
                    <a:pt x="11940" y="2949"/>
                  </a:lnTo>
                  <a:lnTo>
                    <a:pt x="11834" y="3107"/>
                  </a:lnTo>
                  <a:lnTo>
                    <a:pt x="11703" y="3252"/>
                  </a:lnTo>
                  <a:lnTo>
                    <a:pt x="11545" y="3370"/>
                  </a:lnTo>
                  <a:lnTo>
                    <a:pt x="11466" y="3423"/>
                  </a:lnTo>
                  <a:lnTo>
                    <a:pt x="11374" y="3463"/>
                  </a:lnTo>
                  <a:lnTo>
                    <a:pt x="11282" y="3502"/>
                  </a:lnTo>
                  <a:lnTo>
                    <a:pt x="11189" y="3528"/>
                  </a:lnTo>
                  <a:lnTo>
                    <a:pt x="10584" y="3528"/>
                  </a:lnTo>
                  <a:lnTo>
                    <a:pt x="10492" y="3502"/>
                  </a:lnTo>
                  <a:lnTo>
                    <a:pt x="10400" y="3463"/>
                  </a:lnTo>
                  <a:lnTo>
                    <a:pt x="10307" y="3423"/>
                  </a:lnTo>
                  <a:lnTo>
                    <a:pt x="10228" y="3370"/>
                  </a:lnTo>
                  <a:lnTo>
                    <a:pt x="10070" y="3252"/>
                  </a:lnTo>
                  <a:lnTo>
                    <a:pt x="9939" y="3107"/>
                  </a:lnTo>
                  <a:lnTo>
                    <a:pt x="9834" y="2949"/>
                  </a:lnTo>
                  <a:lnTo>
                    <a:pt x="9794" y="2857"/>
                  </a:lnTo>
                  <a:lnTo>
                    <a:pt x="9755" y="2765"/>
                  </a:lnTo>
                  <a:lnTo>
                    <a:pt x="9728" y="2673"/>
                  </a:lnTo>
                  <a:lnTo>
                    <a:pt x="9702" y="2581"/>
                  </a:lnTo>
                  <a:lnTo>
                    <a:pt x="9689" y="2475"/>
                  </a:lnTo>
                  <a:lnTo>
                    <a:pt x="9689" y="2370"/>
                  </a:lnTo>
                  <a:lnTo>
                    <a:pt x="9702" y="2252"/>
                  </a:lnTo>
                  <a:lnTo>
                    <a:pt x="9715" y="2133"/>
                  </a:lnTo>
                  <a:lnTo>
                    <a:pt x="9741" y="2015"/>
                  </a:lnTo>
                  <a:lnTo>
                    <a:pt x="9781" y="1909"/>
                  </a:lnTo>
                  <a:lnTo>
                    <a:pt x="9834" y="1804"/>
                  </a:lnTo>
                  <a:lnTo>
                    <a:pt x="9899" y="1712"/>
                  </a:lnTo>
                  <a:lnTo>
                    <a:pt x="9965" y="1620"/>
                  </a:lnTo>
                  <a:lnTo>
                    <a:pt x="10044" y="1528"/>
                  </a:lnTo>
                  <a:lnTo>
                    <a:pt x="10123" y="1449"/>
                  </a:lnTo>
                  <a:lnTo>
                    <a:pt x="10215" y="1383"/>
                  </a:lnTo>
                  <a:lnTo>
                    <a:pt x="10321" y="1317"/>
                  </a:lnTo>
                  <a:lnTo>
                    <a:pt x="10426" y="1277"/>
                  </a:lnTo>
                  <a:lnTo>
                    <a:pt x="10531" y="1225"/>
                  </a:lnTo>
                  <a:lnTo>
                    <a:pt x="10650" y="1198"/>
                  </a:lnTo>
                  <a:lnTo>
                    <a:pt x="10768" y="1185"/>
                  </a:lnTo>
                  <a:lnTo>
                    <a:pt x="10887" y="1172"/>
                  </a:lnTo>
                  <a:close/>
                  <a:moveTo>
                    <a:pt x="10887" y="1"/>
                  </a:moveTo>
                  <a:lnTo>
                    <a:pt x="10650" y="14"/>
                  </a:lnTo>
                  <a:lnTo>
                    <a:pt x="10413" y="40"/>
                  </a:lnTo>
                  <a:lnTo>
                    <a:pt x="10176" y="106"/>
                  </a:lnTo>
                  <a:lnTo>
                    <a:pt x="9965" y="185"/>
                  </a:lnTo>
                  <a:lnTo>
                    <a:pt x="9755" y="277"/>
                  </a:lnTo>
                  <a:lnTo>
                    <a:pt x="9557" y="409"/>
                  </a:lnTo>
                  <a:lnTo>
                    <a:pt x="9373" y="540"/>
                  </a:lnTo>
                  <a:lnTo>
                    <a:pt x="9202" y="698"/>
                  </a:lnTo>
                  <a:lnTo>
                    <a:pt x="9057" y="856"/>
                  </a:lnTo>
                  <a:lnTo>
                    <a:pt x="8912" y="1041"/>
                  </a:lnTo>
                  <a:lnTo>
                    <a:pt x="8794" y="1238"/>
                  </a:lnTo>
                  <a:lnTo>
                    <a:pt x="8701" y="1449"/>
                  </a:lnTo>
                  <a:lnTo>
                    <a:pt x="8609" y="1672"/>
                  </a:lnTo>
                  <a:lnTo>
                    <a:pt x="8557" y="1896"/>
                  </a:lnTo>
                  <a:lnTo>
                    <a:pt x="8517" y="2133"/>
                  </a:lnTo>
                  <a:lnTo>
                    <a:pt x="8504" y="2370"/>
                  </a:lnTo>
                  <a:lnTo>
                    <a:pt x="8517" y="2581"/>
                  </a:lnTo>
                  <a:lnTo>
                    <a:pt x="8544" y="2778"/>
                  </a:lnTo>
                  <a:lnTo>
                    <a:pt x="8583" y="2976"/>
                  </a:lnTo>
                  <a:lnTo>
                    <a:pt x="8649" y="3160"/>
                  </a:lnTo>
                  <a:lnTo>
                    <a:pt x="8715" y="3344"/>
                  </a:lnTo>
                  <a:lnTo>
                    <a:pt x="8807" y="3515"/>
                  </a:lnTo>
                  <a:lnTo>
                    <a:pt x="8899" y="3686"/>
                  </a:lnTo>
                  <a:lnTo>
                    <a:pt x="9017" y="3844"/>
                  </a:lnTo>
                  <a:lnTo>
                    <a:pt x="9136" y="3989"/>
                  </a:lnTo>
                  <a:lnTo>
                    <a:pt x="9281" y="4121"/>
                  </a:lnTo>
                  <a:lnTo>
                    <a:pt x="9425" y="4252"/>
                  </a:lnTo>
                  <a:lnTo>
                    <a:pt x="9583" y="4358"/>
                  </a:lnTo>
                  <a:lnTo>
                    <a:pt x="9755" y="4463"/>
                  </a:lnTo>
                  <a:lnTo>
                    <a:pt x="9926" y="4555"/>
                  </a:lnTo>
                  <a:lnTo>
                    <a:pt x="10110" y="4621"/>
                  </a:lnTo>
                  <a:lnTo>
                    <a:pt x="10294" y="4674"/>
                  </a:lnTo>
                  <a:lnTo>
                    <a:pt x="10294" y="23682"/>
                  </a:lnTo>
                  <a:lnTo>
                    <a:pt x="0" y="23682"/>
                  </a:lnTo>
                  <a:lnTo>
                    <a:pt x="0" y="24853"/>
                  </a:lnTo>
                  <a:lnTo>
                    <a:pt x="11479" y="24853"/>
                  </a:lnTo>
                  <a:lnTo>
                    <a:pt x="11479" y="4674"/>
                  </a:lnTo>
                  <a:lnTo>
                    <a:pt x="11663" y="4621"/>
                  </a:lnTo>
                  <a:lnTo>
                    <a:pt x="11848" y="4555"/>
                  </a:lnTo>
                  <a:lnTo>
                    <a:pt x="12019" y="4463"/>
                  </a:lnTo>
                  <a:lnTo>
                    <a:pt x="12190" y="4358"/>
                  </a:lnTo>
                  <a:lnTo>
                    <a:pt x="12348" y="4252"/>
                  </a:lnTo>
                  <a:lnTo>
                    <a:pt x="12493" y="4121"/>
                  </a:lnTo>
                  <a:lnTo>
                    <a:pt x="12637" y="3989"/>
                  </a:lnTo>
                  <a:lnTo>
                    <a:pt x="12756" y="3844"/>
                  </a:lnTo>
                  <a:lnTo>
                    <a:pt x="12874" y="3686"/>
                  </a:lnTo>
                  <a:lnTo>
                    <a:pt x="12966" y="3515"/>
                  </a:lnTo>
                  <a:lnTo>
                    <a:pt x="13059" y="3344"/>
                  </a:lnTo>
                  <a:lnTo>
                    <a:pt x="13124" y="3160"/>
                  </a:lnTo>
                  <a:lnTo>
                    <a:pt x="13190" y="2976"/>
                  </a:lnTo>
                  <a:lnTo>
                    <a:pt x="13230" y="2778"/>
                  </a:lnTo>
                  <a:lnTo>
                    <a:pt x="13256" y="2581"/>
                  </a:lnTo>
                  <a:lnTo>
                    <a:pt x="13269" y="2370"/>
                  </a:lnTo>
                  <a:lnTo>
                    <a:pt x="13256" y="2133"/>
                  </a:lnTo>
                  <a:lnTo>
                    <a:pt x="13217" y="1896"/>
                  </a:lnTo>
                  <a:lnTo>
                    <a:pt x="13164" y="1672"/>
                  </a:lnTo>
                  <a:lnTo>
                    <a:pt x="13072" y="1449"/>
                  </a:lnTo>
                  <a:lnTo>
                    <a:pt x="12980" y="1238"/>
                  </a:lnTo>
                  <a:lnTo>
                    <a:pt x="12861" y="1041"/>
                  </a:lnTo>
                  <a:lnTo>
                    <a:pt x="12716" y="856"/>
                  </a:lnTo>
                  <a:lnTo>
                    <a:pt x="12572" y="698"/>
                  </a:lnTo>
                  <a:lnTo>
                    <a:pt x="12400" y="540"/>
                  </a:lnTo>
                  <a:lnTo>
                    <a:pt x="12216" y="409"/>
                  </a:lnTo>
                  <a:lnTo>
                    <a:pt x="12019" y="277"/>
                  </a:lnTo>
                  <a:lnTo>
                    <a:pt x="11808" y="185"/>
                  </a:lnTo>
                  <a:lnTo>
                    <a:pt x="11597" y="106"/>
                  </a:lnTo>
                  <a:lnTo>
                    <a:pt x="11361" y="40"/>
                  </a:lnTo>
                  <a:lnTo>
                    <a:pt x="11124" y="14"/>
                  </a:lnTo>
                  <a:lnTo>
                    <a:pt x="10887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2061550" y="2426550"/>
              <a:ext cx="561775" cy="257700"/>
            </a:xfrm>
            <a:custGeom>
              <a:avLst/>
              <a:gdLst/>
              <a:ahLst/>
              <a:cxnLst/>
              <a:rect l="l" t="t" r="r" b="b"/>
              <a:pathLst>
                <a:path w="22471" h="10308" extrusionOk="0">
                  <a:moveTo>
                    <a:pt x="20220" y="6727"/>
                  </a:moveTo>
                  <a:lnTo>
                    <a:pt x="20338" y="6753"/>
                  </a:lnTo>
                  <a:lnTo>
                    <a:pt x="20443" y="6780"/>
                  </a:lnTo>
                  <a:lnTo>
                    <a:pt x="20562" y="6819"/>
                  </a:lnTo>
                  <a:lnTo>
                    <a:pt x="20667" y="6872"/>
                  </a:lnTo>
                  <a:lnTo>
                    <a:pt x="20759" y="6924"/>
                  </a:lnTo>
                  <a:lnTo>
                    <a:pt x="20851" y="7003"/>
                  </a:lnTo>
                  <a:lnTo>
                    <a:pt x="20944" y="7082"/>
                  </a:lnTo>
                  <a:lnTo>
                    <a:pt x="21023" y="7161"/>
                  </a:lnTo>
                  <a:lnTo>
                    <a:pt x="21088" y="7253"/>
                  </a:lnTo>
                  <a:lnTo>
                    <a:pt x="21141" y="7359"/>
                  </a:lnTo>
                  <a:lnTo>
                    <a:pt x="21194" y="7464"/>
                  </a:lnTo>
                  <a:lnTo>
                    <a:pt x="21233" y="7569"/>
                  </a:lnTo>
                  <a:lnTo>
                    <a:pt x="21259" y="7688"/>
                  </a:lnTo>
                  <a:lnTo>
                    <a:pt x="21286" y="7806"/>
                  </a:lnTo>
                  <a:lnTo>
                    <a:pt x="21286" y="7925"/>
                  </a:lnTo>
                  <a:lnTo>
                    <a:pt x="21286" y="8043"/>
                  </a:lnTo>
                  <a:lnTo>
                    <a:pt x="21259" y="8162"/>
                  </a:lnTo>
                  <a:lnTo>
                    <a:pt x="21233" y="8280"/>
                  </a:lnTo>
                  <a:lnTo>
                    <a:pt x="21194" y="8386"/>
                  </a:lnTo>
                  <a:lnTo>
                    <a:pt x="21141" y="8491"/>
                  </a:lnTo>
                  <a:lnTo>
                    <a:pt x="21088" y="8596"/>
                  </a:lnTo>
                  <a:lnTo>
                    <a:pt x="21023" y="8688"/>
                  </a:lnTo>
                  <a:lnTo>
                    <a:pt x="20944" y="8767"/>
                  </a:lnTo>
                  <a:lnTo>
                    <a:pt x="20851" y="8846"/>
                  </a:lnTo>
                  <a:lnTo>
                    <a:pt x="20759" y="8912"/>
                  </a:lnTo>
                  <a:lnTo>
                    <a:pt x="20667" y="8978"/>
                  </a:lnTo>
                  <a:lnTo>
                    <a:pt x="20562" y="9031"/>
                  </a:lnTo>
                  <a:lnTo>
                    <a:pt x="20443" y="9070"/>
                  </a:lnTo>
                  <a:lnTo>
                    <a:pt x="20338" y="9096"/>
                  </a:lnTo>
                  <a:lnTo>
                    <a:pt x="20220" y="9110"/>
                  </a:lnTo>
                  <a:lnTo>
                    <a:pt x="20088" y="9123"/>
                  </a:lnTo>
                  <a:lnTo>
                    <a:pt x="19969" y="9110"/>
                  </a:lnTo>
                  <a:lnTo>
                    <a:pt x="19851" y="9096"/>
                  </a:lnTo>
                  <a:lnTo>
                    <a:pt x="19732" y="9070"/>
                  </a:lnTo>
                  <a:lnTo>
                    <a:pt x="19627" y="9031"/>
                  </a:lnTo>
                  <a:lnTo>
                    <a:pt x="19522" y="8978"/>
                  </a:lnTo>
                  <a:lnTo>
                    <a:pt x="19430" y="8912"/>
                  </a:lnTo>
                  <a:lnTo>
                    <a:pt x="19338" y="8846"/>
                  </a:lnTo>
                  <a:lnTo>
                    <a:pt x="19245" y="8767"/>
                  </a:lnTo>
                  <a:lnTo>
                    <a:pt x="19166" y="8688"/>
                  </a:lnTo>
                  <a:lnTo>
                    <a:pt x="19101" y="8596"/>
                  </a:lnTo>
                  <a:lnTo>
                    <a:pt x="19035" y="8491"/>
                  </a:lnTo>
                  <a:lnTo>
                    <a:pt x="18995" y="8386"/>
                  </a:lnTo>
                  <a:lnTo>
                    <a:pt x="18943" y="8280"/>
                  </a:lnTo>
                  <a:lnTo>
                    <a:pt x="18916" y="8162"/>
                  </a:lnTo>
                  <a:lnTo>
                    <a:pt x="18903" y="8043"/>
                  </a:lnTo>
                  <a:lnTo>
                    <a:pt x="18890" y="7925"/>
                  </a:lnTo>
                  <a:lnTo>
                    <a:pt x="18903" y="7806"/>
                  </a:lnTo>
                  <a:lnTo>
                    <a:pt x="18916" y="7688"/>
                  </a:lnTo>
                  <a:lnTo>
                    <a:pt x="18943" y="7569"/>
                  </a:lnTo>
                  <a:lnTo>
                    <a:pt x="18995" y="7464"/>
                  </a:lnTo>
                  <a:lnTo>
                    <a:pt x="19035" y="7359"/>
                  </a:lnTo>
                  <a:lnTo>
                    <a:pt x="19101" y="7253"/>
                  </a:lnTo>
                  <a:lnTo>
                    <a:pt x="19166" y="7161"/>
                  </a:lnTo>
                  <a:lnTo>
                    <a:pt x="19245" y="7082"/>
                  </a:lnTo>
                  <a:lnTo>
                    <a:pt x="19338" y="7003"/>
                  </a:lnTo>
                  <a:lnTo>
                    <a:pt x="19430" y="6924"/>
                  </a:lnTo>
                  <a:lnTo>
                    <a:pt x="19522" y="6872"/>
                  </a:lnTo>
                  <a:lnTo>
                    <a:pt x="19627" y="6819"/>
                  </a:lnTo>
                  <a:lnTo>
                    <a:pt x="19732" y="6780"/>
                  </a:lnTo>
                  <a:lnTo>
                    <a:pt x="19851" y="6753"/>
                  </a:lnTo>
                  <a:lnTo>
                    <a:pt x="19969" y="6727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19496" y="1185"/>
                  </a:lnTo>
                  <a:lnTo>
                    <a:pt x="19496" y="5621"/>
                  </a:lnTo>
                  <a:lnTo>
                    <a:pt x="19311" y="5674"/>
                  </a:lnTo>
                  <a:lnTo>
                    <a:pt x="19127" y="5753"/>
                  </a:lnTo>
                  <a:lnTo>
                    <a:pt x="18956" y="5832"/>
                  </a:lnTo>
                  <a:lnTo>
                    <a:pt x="18785" y="5937"/>
                  </a:lnTo>
                  <a:lnTo>
                    <a:pt x="18627" y="6042"/>
                  </a:lnTo>
                  <a:lnTo>
                    <a:pt x="18482" y="6174"/>
                  </a:lnTo>
                  <a:lnTo>
                    <a:pt x="18350" y="6306"/>
                  </a:lnTo>
                  <a:lnTo>
                    <a:pt x="18219" y="6451"/>
                  </a:lnTo>
                  <a:lnTo>
                    <a:pt x="18113" y="6608"/>
                  </a:lnTo>
                  <a:lnTo>
                    <a:pt x="18008" y="6780"/>
                  </a:lnTo>
                  <a:lnTo>
                    <a:pt x="17916" y="6951"/>
                  </a:lnTo>
                  <a:lnTo>
                    <a:pt x="17850" y="7135"/>
                  </a:lnTo>
                  <a:lnTo>
                    <a:pt x="17784" y="7319"/>
                  </a:lnTo>
                  <a:lnTo>
                    <a:pt x="17745" y="7517"/>
                  </a:lnTo>
                  <a:lnTo>
                    <a:pt x="17718" y="7714"/>
                  </a:lnTo>
                  <a:lnTo>
                    <a:pt x="17718" y="7925"/>
                  </a:lnTo>
                  <a:lnTo>
                    <a:pt x="17732" y="8162"/>
                  </a:lnTo>
                  <a:lnTo>
                    <a:pt x="17758" y="8399"/>
                  </a:lnTo>
                  <a:lnTo>
                    <a:pt x="17824" y="8636"/>
                  </a:lnTo>
                  <a:lnTo>
                    <a:pt x="17903" y="8846"/>
                  </a:lnTo>
                  <a:lnTo>
                    <a:pt x="17995" y="9057"/>
                  </a:lnTo>
                  <a:lnTo>
                    <a:pt x="18127" y="9254"/>
                  </a:lnTo>
                  <a:lnTo>
                    <a:pt x="18258" y="9439"/>
                  </a:lnTo>
                  <a:lnTo>
                    <a:pt x="18416" y="9610"/>
                  </a:lnTo>
                  <a:lnTo>
                    <a:pt x="18574" y="9755"/>
                  </a:lnTo>
                  <a:lnTo>
                    <a:pt x="18758" y="9899"/>
                  </a:lnTo>
                  <a:lnTo>
                    <a:pt x="18956" y="10018"/>
                  </a:lnTo>
                  <a:lnTo>
                    <a:pt x="19166" y="10110"/>
                  </a:lnTo>
                  <a:lnTo>
                    <a:pt x="19390" y="10189"/>
                  </a:lnTo>
                  <a:lnTo>
                    <a:pt x="19614" y="10255"/>
                  </a:lnTo>
                  <a:lnTo>
                    <a:pt x="19851" y="10294"/>
                  </a:lnTo>
                  <a:lnTo>
                    <a:pt x="20088" y="10307"/>
                  </a:lnTo>
                  <a:lnTo>
                    <a:pt x="20338" y="10294"/>
                  </a:lnTo>
                  <a:lnTo>
                    <a:pt x="20575" y="10255"/>
                  </a:lnTo>
                  <a:lnTo>
                    <a:pt x="20799" y="10189"/>
                  </a:lnTo>
                  <a:lnTo>
                    <a:pt x="21023" y="10110"/>
                  </a:lnTo>
                  <a:lnTo>
                    <a:pt x="21220" y="10018"/>
                  </a:lnTo>
                  <a:lnTo>
                    <a:pt x="21417" y="9899"/>
                  </a:lnTo>
                  <a:lnTo>
                    <a:pt x="21602" y="9755"/>
                  </a:lnTo>
                  <a:lnTo>
                    <a:pt x="21773" y="9610"/>
                  </a:lnTo>
                  <a:lnTo>
                    <a:pt x="21931" y="9439"/>
                  </a:lnTo>
                  <a:lnTo>
                    <a:pt x="22062" y="9254"/>
                  </a:lnTo>
                  <a:lnTo>
                    <a:pt x="22181" y="9057"/>
                  </a:lnTo>
                  <a:lnTo>
                    <a:pt x="22286" y="8846"/>
                  </a:lnTo>
                  <a:lnTo>
                    <a:pt x="22365" y="8636"/>
                  </a:lnTo>
                  <a:lnTo>
                    <a:pt x="22418" y="8399"/>
                  </a:lnTo>
                  <a:lnTo>
                    <a:pt x="22457" y="8162"/>
                  </a:lnTo>
                  <a:lnTo>
                    <a:pt x="22470" y="7925"/>
                  </a:lnTo>
                  <a:lnTo>
                    <a:pt x="22457" y="7714"/>
                  </a:lnTo>
                  <a:lnTo>
                    <a:pt x="22431" y="7517"/>
                  </a:lnTo>
                  <a:lnTo>
                    <a:pt x="22392" y="7319"/>
                  </a:lnTo>
                  <a:lnTo>
                    <a:pt x="22339" y="7135"/>
                  </a:lnTo>
                  <a:lnTo>
                    <a:pt x="22260" y="6951"/>
                  </a:lnTo>
                  <a:lnTo>
                    <a:pt x="22181" y="6780"/>
                  </a:lnTo>
                  <a:lnTo>
                    <a:pt x="22076" y="6608"/>
                  </a:lnTo>
                  <a:lnTo>
                    <a:pt x="21957" y="6451"/>
                  </a:lnTo>
                  <a:lnTo>
                    <a:pt x="21839" y="6306"/>
                  </a:lnTo>
                  <a:lnTo>
                    <a:pt x="21694" y="6174"/>
                  </a:lnTo>
                  <a:lnTo>
                    <a:pt x="21549" y="6042"/>
                  </a:lnTo>
                  <a:lnTo>
                    <a:pt x="21391" y="5937"/>
                  </a:lnTo>
                  <a:lnTo>
                    <a:pt x="21233" y="5832"/>
                  </a:lnTo>
                  <a:lnTo>
                    <a:pt x="21049" y="5753"/>
                  </a:lnTo>
                  <a:lnTo>
                    <a:pt x="20878" y="5674"/>
                  </a:lnTo>
                  <a:lnTo>
                    <a:pt x="20680" y="5621"/>
                  </a:lnTo>
                  <a:lnTo>
                    <a:pt x="2068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1645575" y="1140475"/>
              <a:ext cx="250800" cy="1716875"/>
            </a:xfrm>
            <a:custGeom>
              <a:avLst/>
              <a:gdLst/>
              <a:ahLst/>
              <a:cxnLst/>
              <a:rect l="l" t="t" r="r" b="b"/>
              <a:pathLst>
                <a:path w="10032" h="68675" extrusionOk="0">
                  <a:moveTo>
                    <a:pt x="7649" y="1172"/>
                  </a:moveTo>
                  <a:lnTo>
                    <a:pt x="7767" y="1185"/>
                  </a:lnTo>
                  <a:lnTo>
                    <a:pt x="7886" y="1198"/>
                  </a:lnTo>
                  <a:lnTo>
                    <a:pt x="8004" y="1225"/>
                  </a:lnTo>
                  <a:lnTo>
                    <a:pt x="8109" y="1277"/>
                  </a:lnTo>
                  <a:lnTo>
                    <a:pt x="8215" y="1317"/>
                  </a:lnTo>
                  <a:lnTo>
                    <a:pt x="8320" y="1383"/>
                  </a:lnTo>
                  <a:lnTo>
                    <a:pt x="8412" y="1448"/>
                  </a:lnTo>
                  <a:lnTo>
                    <a:pt x="8491" y="1527"/>
                  </a:lnTo>
                  <a:lnTo>
                    <a:pt x="8570" y="1606"/>
                  </a:lnTo>
                  <a:lnTo>
                    <a:pt x="8636" y="1698"/>
                  </a:lnTo>
                  <a:lnTo>
                    <a:pt x="8702" y="1804"/>
                  </a:lnTo>
                  <a:lnTo>
                    <a:pt x="8754" y="1909"/>
                  </a:lnTo>
                  <a:lnTo>
                    <a:pt x="8794" y="2014"/>
                  </a:lnTo>
                  <a:lnTo>
                    <a:pt x="8820" y="2133"/>
                  </a:lnTo>
                  <a:lnTo>
                    <a:pt x="8833" y="2251"/>
                  </a:lnTo>
                  <a:lnTo>
                    <a:pt x="8847" y="2370"/>
                  </a:lnTo>
                  <a:lnTo>
                    <a:pt x="8833" y="2501"/>
                  </a:lnTo>
                  <a:lnTo>
                    <a:pt x="8820" y="2620"/>
                  </a:lnTo>
                  <a:lnTo>
                    <a:pt x="8794" y="2725"/>
                  </a:lnTo>
                  <a:lnTo>
                    <a:pt x="8754" y="2844"/>
                  </a:lnTo>
                  <a:lnTo>
                    <a:pt x="8702" y="2949"/>
                  </a:lnTo>
                  <a:lnTo>
                    <a:pt x="8636" y="3041"/>
                  </a:lnTo>
                  <a:lnTo>
                    <a:pt x="8570" y="3133"/>
                  </a:lnTo>
                  <a:lnTo>
                    <a:pt x="8491" y="3225"/>
                  </a:lnTo>
                  <a:lnTo>
                    <a:pt x="8412" y="3291"/>
                  </a:lnTo>
                  <a:lnTo>
                    <a:pt x="8320" y="3370"/>
                  </a:lnTo>
                  <a:lnTo>
                    <a:pt x="8215" y="3423"/>
                  </a:lnTo>
                  <a:lnTo>
                    <a:pt x="8109" y="3476"/>
                  </a:lnTo>
                  <a:lnTo>
                    <a:pt x="8004" y="3515"/>
                  </a:lnTo>
                  <a:lnTo>
                    <a:pt x="7886" y="3541"/>
                  </a:lnTo>
                  <a:lnTo>
                    <a:pt x="7767" y="3568"/>
                  </a:lnTo>
                  <a:lnTo>
                    <a:pt x="7530" y="3568"/>
                  </a:lnTo>
                  <a:lnTo>
                    <a:pt x="7412" y="3541"/>
                  </a:lnTo>
                  <a:lnTo>
                    <a:pt x="7293" y="3515"/>
                  </a:lnTo>
                  <a:lnTo>
                    <a:pt x="7175" y="3476"/>
                  </a:lnTo>
                  <a:lnTo>
                    <a:pt x="7083" y="3423"/>
                  </a:lnTo>
                  <a:lnTo>
                    <a:pt x="6977" y="3370"/>
                  </a:lnTo>
                  <a:lnTo>
                    <a:pt x="6885" y="3291"/>
                  </a:lnTo>
                  <a:lnTo>
                    <a:pt x="6806" y="3225"/>
                  </a:lnTo>
                  <a:lnTo>
                    <a:pt x="6727" y="3133"/>
                  </a:lnTo>
                  <a:lnTo>
                    <a:pt x="6648" y="3041"/>
                  </a:lnTo>
                  <a:lnTo>
                    <a:pt x="6596" y="2949"/>
                  </a:lnTo>
                  <a:lnTo>
                    <a:pt x="6543" y="2844"/>
                  </a:lnTo>
                  <a:lnTo>
                    <a:pt x="6504" y="2725"/>
                  </a:lnTo>
                  <a:lnTo>
                    <a:pt x="6477" y="2620"/>
                  </a:lnTo>
                  <a:lnTo>
                    <a:pt x="6451" y="2501"/>
                  </a:lnTo>
                  <a:lnTo>
                    <a:pt x="6451" y="2370"/>
                  </a:lnTo>
                  <a:lnTo>
                    <a:pt x="6451" y="2251"/>
                  </a:lnTo>
                  <a:lnTo>
                    <a:pt x="6477" y="2133"/>
                  </a:lnTo>
                  <a:lnTo>
                    <a:pt x="6504" y="2014"/>
                  </a:lnTo>
                  <a:lnTo>
                    <a:pt x="6543" y="1909"/>
                  </a:lnTo>
                  <a:lnTo>
                    <a:pt x="6596" y="1804"/>
                  </a:lnTo>
                  <a:lnTo>
                    <a:pt x="6648" y="1698"/>
                  </a:lnTo>
                  <a:lnTo>
                    <a:pt x="6727" y="1606"/>
                  </a:lnTo>
                  <a:lnTo>
                    <a:pt x="6806" y="1527"/>
                  </a:lnTo>
                  <a:lnTo>
                    <a:pt x="6885" y="1448"/>
                  </a:lnTo>
                  <a:lnTo>
                    <a:pt x="6977" y="1383"/>
                  </a:lnTo>
                  <a:lnTo>
                    <a:pt x="7083" y="1317"/>
                  </a:lnTo>
                  <a:lnTo>
                    <a:pt x="7175" y="1277"/>
                  </a:lnTo>
                  <a:lnTo>
                    <a:pt x="7293" y="1225"/>
                  </a:lnTo>
                  <a:lnTo>
                    <a:pt x="7412" y="1198"/>
                  </a:lnTo>
                  <a:lnTo>
                    <a:pt x="7530" y="1185"/>
                  </a:lnTo>
                  <a:lnTo>
                    <a:pt x="7649" y="1172"/>
                  </a:lnTo>
                  <a:close/>
                  <a:moveTo>
                    <a:pt x="7649" y="0"/>
                  </a:moveTo>
                  <a:lnTo>
                    <a:pt x="7399" y="14"/>
                  </a:lnTo>
                  <a:lnTo>
                    <a:pt x="7162" y="40"/>
                  </a:lnTo>
                  <a:lnTo>
                    <a:pt x="6938" y="106"/>
                  </a:lnTo>
                  <a:lnTo>
                    <a:pt x="6727" y="185"/>
                  </a:lnTo>
                  <a:lnTo>
                    <a:pt x="6517" y="277"/>
                  </a:lnTo>
                  <a:lnTo>
                    <a:pt x="6319" y="408"/>
                  </a:lnTo>
                  <a:lnTo>
                    <a:pt x="6135" y="540"/>
                  </a:lnTo>
                  <a:lnTo>
                    <a:pt x="5964" y="698"/>
                  </a:lnTo>
                  <a:lnTo>
                    <a:pt x="5806" y="856"/>
                  </a:lnTo>
                  <a:lnTo>
                    <a:pt x="5674" y="1040"/>
                  </a:lnTo>
                  <a:lnTo>
                    <a:pt x="5556" y="1238"/>
                  </a:lnTo>
                  <a:lnTo>
                    <a:pt x="5450" y="1448"/>
                  </a:lnTo>
                  <a:lnTo>
                    <a:pt x="5371" y="1672"/>
                  </a:lnTo>
                  <a:lnTo>
                    <a:pt x="5319" y="1896"/>
                  </a:lnTo>
                  <a:lnTo>
                    <a:pt x="5279" y="2133"/>
                  </a:lnTo>
                  <a:lnTo>
                    <a:pt x="5266" y="2370"/>
                  </a:lnTo>
                  <a:lnTo>
                    <a:pt x="5279" y="2580"/>
                  </a:lnTo>
                  <a:lnTo>
                    <a:pt x="5306" y="2778"/>
                  </a:lnTo>
                  <a:lnTo>
                    <a:pt x="5345" y="2975"/>
                  </a:lnTo>
                  <a:lnTo>
                    <a:pt x="5398" y="3160"/>
                  </a:lnTo>
                  <a:lnTo>
                    <a:pt x="5477" y="3344"/>
                  </a:lnTo>
                  <a:lnTo>
                    <a:pt x="5569" y="3515"/>
                  </a:lnTo>
                  <a:lnTo>
                    <a:pt x="5661" y="3686"/>
                  </a:lnTo>
                  <a:lnTo>
                    <a:pt x="5780" y="3844"/>
                  </a:lnTo>
                  <a:lnTo>
                    <a:pt x="5898" y="3989"/>
                  </a:lnTo>
                  <a:lnTo>
                    <a:pt x="6043" y="4121"/>
                  </a:lnTo>
                  <a:lnTo>
                    <a:pt x="6188" y="4252"/>
                  </a:lnTo>
                  <a:lnTo>
                    <a:pt x="6346" y="4357"/>
                  </a:lnTo>
                  <a:lnTo>
                    <a:pt x="6504" y="4463"/>
                  </a:lnTo>
                  <a:lnTo>
                    <a:pt x="6688" y="4555"/>
                  </a:lnTo>
                  <a:lnTo>
                    <a:pt x="6872" y="4621"/>
                  </a:lnTo>
                  <a:lnTo>
                    <a:pt x="7056" y="4673"/>
                  </a:lnTo>
                  <a:lnTo>
                    <a:pt x="7056" y="26156"/>
                  </a:lnTo>
                  <a:lnTo>
                    <a:pt x="1" y="33212"/>
                  </a:lnTo>
                  <a:lnTo>
                    <a:pt x="1" y="68674"/>
                  </a:lnTo>
                  <a:lnTo>
                    <a:pt x="1185" y="68674"/>
                  </a:lnTo>
                  <a:lnTo>
                    <a:pt x="1185" y="33699"/>
                  </a:lnTo>
                  <a:lnTo>
                    <a:pt x="8241" y="26643"/>
                  </a:lnTo>
                  <a:lnTo>
                    <a:pt x="8241" y="4673"/>
                  </a:lnTo>
                  <a:lnTo>
                    <a:pt x="8425" y="4621"/>
                  </a:lnTo>
                  <a:lnTo>
                    <a:pt x="8610" y="4555"/>
                  </a:lnTo>
                  <a:lnTo>
                    <a:pt x="8781" y="4463"/>
                  </a:lnTo>
                  <a:lnTo>
                    <a:pt x="8952" y="4357"/>
                  </a:lnTo>
                  <a:lnTo>
                    <a:pt x="9110" y="4252"/>
                  </a:lnTo>
                  <a:lnTo>
                    <a:pt x="9255" y="4121"/>
                  </a:lnTo>
                  <a:lnTo>
                    <a:pt x="9386" y="3989"/>
                  </a:lnTo>
                  <a:lnTo>
                    <a:pt x="9518" y="3844"/>
                  </a:lnTo>
                  <a:lnTo>
                    <a:pt x="9636" y="3686"/>
                  </a:lnTo>
                  <a:lnTo>
                    <a:pt x="9729" y="3515"/>
                  </a:lnTo>
                  <a:lnTo>
                    <a:pt x="9821" y="3344"/>
                  </a:lnTo>
                  <a:lnTo>
                    <a:pt x="9887" y="3160"/>
                  </a:lnTo>
                  <a:lnTo>
                    <a:pt x="9952" y="2975"/>
                  </a:lnTo>
                  <a:lnTo>
                    <a:pt x="9992" y="2778"/>
                  </a:lnTo>
                  <a:lnTo>
                    <a:pt x="10018" y="2580"/>
                  </a:lnTo>
                  <a:lnTo>
                    <a:pt x="10031" y="2370"/>
                  </a:lnTo>
                  <a:lnTo>
                    <a:pt x="10018" y="2133"/>
                  </a:lnTo>
                  <a:lnTo>
                    <a:pt x="9979" y="1896"/>
                  </a:lnTo>
                  <a:lnTo>
                    <a:pt x="9913" y="1672"/>
                  </a:lnTo>
                  <a:lnTo>
                    <a:pt x="9834" y="1448"/>
                  </a:lnTo>
                  <a:lnTo>
                    <a:pt x="9742" y="1238"/>
                  </a:lnTo>
                  <a:lnTo>
                    <a:pt x="9623" y="1040"/>
                  </a:lnTo>
                  <a:lnTo>
                    <a:pt x="9478" y="856"/>
                  </a:lnTo>
                  <a:lnTo>
                    <a:pt x="9334" y="698"/>
                  </a:lnTo>
                  <a:lnTo>
                    <a:pt x="9163" y="540"/>
                  </a:lnTo>
                  <a:lnTo>
                    <a:pt x="8978" y="408"/>
                  </a:lnTo>
                  <a:lnTo>
                    <a:pt x="8781" y="277"/>
                  </a:lnTo>
                  <a:lnTo>
                    <a:pt x="8570" y="185"/>
                  </a:lnTo>
                  <a:lnTo>
                    <a:pt x="8360" y="106"/>
                  </a:lnTo>
                  <a:lnTo>
                    <a:pt x="8123" y="40"/>
                  </a:lnTo>
                  <a:lnTo>
                    <a:pt x="7886" y="14"/>
                  </a:lnTo>
                  <a:lnTo>
                    <a:pt x="7649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2091500" y="3667875"/>
              <a:ext cx="257025" cy="849400"/>
            </a:xfrm>
            <a:custGeom>
              <a:avLst/>
              <a:gdLst/>
              <a:ahLst/>
              <a:cxnLst/>
              <a:rect l="l" t="t" r="r" b="b"/>
              <a:pathLst>
                <a:path w="10281" h="33976" extrusionOk="0">
                  <a:moveTo>
                    <a:pt x="2383" y="30395"/>
                  </a:moveTo>
                  <a:lnTo>
                    <a:pt x="2501" y="30408"/>
                  </a:lnTo>
                  <a:lnTo>
                    <a:pt x="2620" y="30421"/>
                  </a:lnTo>
                  <a:lnTo>
                    <a:pt x="2738" y="30447"/>
                  </a:lnTo>
                  <a:lnTo>
                    <a:pt x="2844" y="30500"/>
                  </a:lnTo>
                  <a:lnTo>
                    <a:pt x="2949" y="30540"/>
                  </a:lnTo>
                  <a:lnTo>
                    <a:pt x="3041" y="30605"/>
                  </a:lnTo>
                  <a:lnTo>
                    <a:pt x="3133" y="30671"/>
                  </a:lnTo>
                  <a:lnTo>
                    <a:pt x="3225" y="30750"/>
                  </a:lnTo>
                  <a:lnTo>
                    <a:pt x="3304" y="30842"/>
                  </a:lnTo>
                  <a:lnTo>
                    <a:pt x="3370" y="30934"/>
                  </a:lnTo>
                  <a:lnTo>
                    <a:pt x="3436" y="31027"/>
                  </a:lnTo>
                  <a:lnTo>
                    <a:pt x="3475" y="31132"/>
                  </a:lnTo>
                  <a:lnTo>
                    <a:pt x="3515" y="31237"/>
                  </a:lnTo>
                  <a:lnTo>
                    <a:pt x="3554" y="31356"/>
                  </a:lnTo>
                  <a:lnTo>
                    <a:pt x="3568" y="31474"/>
                  </a:lnTo>
                  <a:lnTo>
                    <a:pt x="3581" y="31593"/>
                  </a:lnTo>
                  <a:lnTo>
                    <a:pt x="3568" y="31724"/>
                  </a:lnTo>
                  <a:lnTo>
                    <a:pt x="3554" y="31843"/>
                  </a:lnTo>
                  <a:lnTo>
                    <a:pt x="3515" y="31948"/>
                  </a:lnTo>
                  <a:lnTo>
                    <a:pt x="3475" y="32066"/>
                  </a:lnTo>
                  <a:lnTo>
                    <a:pt x="3436" y="32172"/>
                  </a:lnTo>
                  <a:lnTo>
                    <a:pt x="3370" y="32264"/>
                  </a:lnTo>
                  <a:lnTo>
                    <a:pt x="3304" y="32356"/>
                  </a:lnTo>
                  <a:lnTo>
                    <a:pt x="3225" y="32448"/>
                  </a:lnTo>
                  <a:lnTo>
                    <a:pt x="3133" y="32527"/>
                  </a:lnTo>
                  <a:lnTo>
                    <a:pt x="3041" y="32593"/>
                  </a:lnTo>
                  <a:lnTo>
                    <a:pt x="2949" y="32646"/>
                  </a:lnTo>
                  <a:lnTo>
                    <a:pt x="2844" y="32698"/>
                  </a:lnTo>
                  <a:lnTo>
                    <a:pt x="2738" y="32738"/>
                  </a:lnTo>
                  <a:lnTo>
                    <a:pt x="2620" y="32764"/>
                  </a:lnTo>
                  <a:lnTo>
                    <a:pt x="2501" y="32790"/>
                  </a:lnTo>
                  <a:lnTo>
                    <a:pt x="2251" y="32790"/>
                  </a:lnTo>
                  <a:lnTo>
                    <a:pt x="2133" y="32764"/>
                  </a:lnTo>
                  <a:lnTo>
                    <a:pt x="2027" y="32738"/>
                  </a:lnTo>
                  <a:lnTo>
                    <a:pt x="1909" y="32698"/>
                  </a:lnTo>
                  <a:lnTo>
                    <a:pt x="1804" y="32646"/>
                  </a:lnTo>
                  <a:lnTo>
                    <a:pt x="1712" y="32593"/>
                  </a:lnTo>
                  <a:lnTo>
                    <a:pt x="1619" y="32527"/>
                  </a:lnTo>
                  <a:lnTo>
                    <a:pt x="1527" y="32448"/>
                  </a:lnTo>
                  <a:lnTo>
                    <a:pt x="1448" y="32356"/>
                  </a:lnTo>
                  <a:lnTo>
                    <a:pt x="1382" y="32264"/>
                  </a:lnTo>
                  <a:lnTo>
                    <a:pt x="1330" y="32172"/>
                  </a:lnTo>
                  <a:lnTo>
                    <a:pt x="1277" y="32066"/>
                  </a:lnTo>
                  <a:lnTo>
                    <a:pt x="1238" y="31948"/>
                  </a:lnTo>
                  <a:lnTo>
                    <a:pt x="1198" y="31843"/>
                  </a:lnTo>
                  <a:lnTo>
                    <a:pt x="1185" y="31724"/>
                  </a:lnTo>
                  <a:lnTo>
                    <a:pt x="1185" y="31593"/>
                  </a:lnTo>
                  <a:lnTo>
                    <a:pt x="1185" y="31474"/>
                  </a:lnTo>
                  <a:lnTo>
                    <a:pt x="1198" y="31356"/>
                  </a:lnTo>
                  <a:lnTo>
                    <a:pt x="1238" y="31237"/>
                  </a:lnTo>
                  <a:lnTo>
                    <a:pt x="1277" y="31132"/>
                  </a:lnTo>
                  <a:lnTo>
                    <a:pt x="1330" y="31027"/>
                  </a:lnTo>
                  <a:lnTo>
                    <a:pt x="1382" y="30934"/>
                  </a:lnTo>
                  <a:lnTo>
                    <a:pt x="1448" y="30842"/>
                  </a:lnTo>
                  <a:lnTo>
                    <a:pt x="1527" y="30750"/>
                  </a:lnTo>
                  <a:lnTo>
                    <a:pt x="1619" y="30671"/>
                  </a:lnTo>
                  <a:lnTo>
                    <a:pt x="1712" y="30605"/>
                  </a:lnTo>
                  <a:lnTo>
                    <a:pt x="1804" y="30540"/>
                  </a:lnTo>
                  <a:lnTo>
                    <a:pt x="1909" y="30500"/>
                  </a:lnTo>
                  <a:lnTo>
                    <a:pt x="2027" y="30447"/>
                  </a:lnTo>
                  <a:lnTo>
                    <a:pt x="2133" y="30421"/>
                  </a:lnTo>
                  <a:lnTo>
                    <a:pt x="2251" y="30408"/>
                  </a:lnTo>
                  <a:lnTo>
                    <a:pt x="2383" y="30395"/>
                  </a:lnTo>
                  <a:close/>
                  <a:moveTo>
                    <a:pt x="9096" y="0"/>
                  </a:moveTo>
                  <a:lnTo>
                    <a:pt x="9096" y="23773"/>
                  </a:lnTo>
                  <a:lnTo>
                    <a:pt x="3410" y="29460"/>
                  </a:lnTo>
                  <a:lnTo>
                    <a:pt x="3173" y="29355"/>
                  </a:lnTo>
                  <a:lnTo>
                    <a:pt x="2923" y="29276"/>
                  </a:lnTo>
                  <a:lnTo>
                    <a:pt x="2646" y="29236"/>
                  </a:lnTo>
                  <a:lnTo>
                    <a:pt x="2515" y="29223"/>
                  </a:lnTo>
                  <a:lnTo>
                    <a:pt x="2383" y="29223"/>
                  </a:lnTo>
                  <a:lnTo>
                    <a:pt x="2133" y="29236"/>
                  </a:lnTo>
                  <a:lnTo>
                    <a:pt x="1896" y="29263"/>
                  </a:lnTo>
                  <a:lnTo>
                    <a:pt x="1672" y="29328"/>
                  </a:lnTo>
                  <a:lnTo>
                    <a:pt x="1448" y="29407"/>
                  </a:lnTo>
                  <a:lnTo>
                    <a:pt x="1251" y="29500"/>
                  </a:lnTo>
                  <a:lnTo>
                    <a:pt x="1053" y="29631"/>
                  </a:lnTo>
                  <a:lnTo>
                    <a:pt x="869" y="29763"/>
                  </a:lnTo>
                  <a:lnTo>
                    <a:pt x="698" y="29921"/>
                  </a:lnTo>
                  <a:lnTo>
                    <a:pt x="540" y="30079"/>
                  </a:lnTo>
                  <a:lnTo>
                    <a:pt x="408" y="30263"/>
                  </a:lnTo>
                  <a:lnTo>
                    <a:pt x="290" y="30461"/>
                  </a:lnTo>
                  <a:lnTo>
                    <a:pt x="185" y="30671"/>
                  </a:lnTo>
                  <a:lnTo>
                    <a:pt x="106" y="30895"/>
                  </a:lnTo>
                  <a:lnTo>
                    <a:pt x="53" y="31119"/>
                  </a:lnTo>
                  <a:lnTo>
                    <a:pt x="13" y="31356"/>
                  </a:lnTo>
                  <a:lnTo>
                    <a:pt x="0" y="31593"/>
                  </a:lnTo>
                  <a:lnTo>
                    <a:pt x="13" y="31843"/>
                  </a:lnTo>
                  <a:lnTo>
                    <a:pt x="53" y="32080"/>
                  </a:lnTo>
                  <a:lnTo>
                    <a:pt x="106" y="32303"/>
                  </a:lnTo>
                  <a:lnTo>
                    <a:pt x="185" y="32527"/>
                  </a:lnTo>
                  <a:lnTo>
                    <a:pt x="290" y="32725"/>
                  </a:lnTo>
                  <a:lnTo>
                    <a:pt x="408" y="32922"/>
                  </a:lnTo>
                  <a:lnTo>
                    <a:pt x="540" y="33106"/>
                  </a:lnTo>
                  <a:lnTo>
                    <a:pt x="698" y="33278"/>
                  </a:lnTo>
                  <a:lnTo>
                    <a:pt x="869" y="33435"/>
                  </a:lnTo>
                  <a:lnTo>
                    <a:pt x="1053" y="33567"/>
                  </a:lnTo>
                  <a:lnTo>
                    <a:pt x="1251" y="33686"/>
                  </a:lnTo>
                  <a:lnTo>
                    <a:pt x="1448" y="33791"/>
                  </a:lnTo>
                  <a:lnTo>
                    <a:pt x="1672" y="33870"/>
                  </a:lnTo>
                  <a:lnTo>
                    <a:pt x="1896" y="33923"/>
                  </a:lnTo>
                  <a:lnTo>
                    <a:pt x="2133" y="33962"/>
                  </a:lnTo>
                  <a:lnTo>
                    <a:pt x="2383" y="33975"/>
                  </a:lnTo>
                  <a:lnTo>
                    <a:pt x="2620" y="33962"/>
                  </a:lnTo>
                  <a:lnTo>
                    <a:pt x="2857" y="33923"/>
                  </a:lnTo>
                  <a:lnTo>
                    <a:pt x="3081" y="33870"/>
                  </a:lnTo>
                  <a:lnTo>
                    <a:pt x="3304" y="33791"/>
                  </a:lnTo>
                  <a:lnTo>
                    <a:pt x="3515" y="33686"/>
                  </a:lnTo>
                  <a:lnTo>
                    <a:pt x="3712" y="33567"/>
                  </a:lnTo>
                  <a:lnTo>
                    <a:pt x="3884" y="33435"/>
                  </a:lnTo>
                  <a:lnTo>
                    <a:pt x="4055" y="33278"/>
                  </a:lnTo>
                  <a:lnTo>
                    <a:pt x="4213" y="33106"/>
                  </a:lnTo>
                  <a:lnTo>
                    <a:pt x="4344" y="32922"/>
                  </a:lnTo>
                  <a:lnTo>
                    <a:pt x="4463" y="32725"/>
                  </a:lnTo>
                  <a:lnTo>
                    <a:pt x="4568" y="32527"/>
                  </a:lnTo>
                  <a:lnTo>
                    <a:pt x="4647" y="32303"/>
                  </a:lnTo>
                  <a:lnTo>
                    <a:pt x="4713" y="32080"/>
                  </a:lnTo>
                  <a:lnTo>
                    <a:pt x="4739" y="31843"/>
                  </a:lnTo>
                  <a:lnTo>
                    <a:pt x="4752" y="31593"/>
                  </a:lnTo>
                  <a:lnTo>
                    <a:pt x="4752" y="31408"/>
                  </a:lnTo>
                  <a:lnTo>
                    <a:pt x="4726" y="31224"/>
                  </a:lnTo>
                  <a:lnTo>
                    <a:pt x="4686" y="31040"/>
                  </a:lnTo>
                  <a:lnTo>
                    <a:pt x="4634" y="30869"/>
                  </a:lnTo>
                  <a:lnTo>
                    <a:pt x="4581" y="30697"/>
                  </a:lnTo>
                  <a:lnTo>
                    <a:pt x="4502" y="30526"/>
                  </a:lnTo>
                  <a:lnTo>
                    <a:pt x="4410" y="30368"/>
                  </a:lnTo>
                  <a:lnTo>
                    <a:pt x="4318" y="30224"/>
                  </a:lnTo>
                  <a:lnTo>
                    <a:pt x="10281" y="24261"/>
                  </a:lnTo>
                  <a:lnTo>
                    <a:pt x="10281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2061550" y="3414800"/>
              <a:ext cx="865200" cy="1064950"/>
            </a:xfrm>
            <a:custGeom>
              <a:avLst/>
              <a:gdLst/>
              <a:ahLst/>
              <a:cxnLst/>
              <a:rect l="l" t="t" r="r" b="b"/>
              <a:pathLst>
                <a:path w="34608" h="42598" extrusionOk="0">
                  <a:moveTo>
                    <a:pt x="32356" y="39030"/>
                  </a:moveTo>
                  <a:lnTo>
                    <a:pt x="32475" y="39057"/>
                  </a:lnTo>
                  <a:lnTo>
                    <a:pt x="32593" y="39083"/>
                  </a:lnTo>
                  <a:lnTo>
                    <a:pt x="32699" y="39122"/>
                  </a:lnTo>
                  <a:lnTo>
                    <a:pt x="32804" y="39175"/>
                  </a:lnTo>
                  <a:lnTo>
                    <a:pt x="32909" y="39228"/>
                  </a:lnTo>
                  <a:lnTo>
                    <a:pt x="33001" y="39307"/>
                  </a:lnTo>
                  <a:lnTo>
                    <a:pt x="33080" y="39372"/>
                  </a:lnTo>
                  <a:lnTo>
                    <a:pt x="33159" y="39465"/>
                  </a:lnTo>
                  <a:lnTo>
                    <a:pt x="33225" y="39557"/>
                  </a:lnTo>
                  <a:lnTo>
                    <a:pt x="33291" y="39649"/>
                  </a:lnTo>
                  <a:lnTo>
                    <a:pt x="33330" y="39754"/>
                  </a:lnTo>
                  <a:lnTo>
                    <a:pt x="33383" y="39873"/>
                  </a:lnTo>
                  <a:lnTo>
                    <a:pt x="33409" y="39978"/>
                  </a:lnTo>
                  <a:lnTo>
                    <a:pt x="33423" y="40096"/>
                  </a:lnTo>
                  <a:lnTo>
                    <a:pt x="33436" y="40228"/>
                  </a:lnTo>
                  <a:lnTo>
                    <a:pt x="33423" y="40347"/>
                  </a:lnTo>
                  <a:lnTo>
                    <a:pt x="33409" y="40465"/>
                  </a:lnTo>
                  <a:lnTo>
                    <a:pt x="33383" y="40584"/>
                  </a:lnTo>
                  <a:lnTo>
                    <a:pt x="33330" y="40689"/>
                  </a:lnTo>
                  <a:lnTo>
                    <a:pt x="33291" y="40794"/>
                  </a:lnTo>
                  <a:lnTo>
                    <a:pt x="33225" y="40899"/>
                  </a:lnTo>
                  <a:lnTo>
                    <a:pt x="33159" y="40992"/>
                  </a:lnTo>
                  <a:lnTo>
                    <a:pt x="33080" y="41071"/>
                  </a:lnTo>
                  <a:lnTo>
                    <a:pt x="33001" y="41150"/>
                  </a:lnTo>
                  <a:lnTo>
                    <a:pt x="32909" y="41215"/>
                  </a:lnTo>
                  <a:lnTo>
                    <a:pt x="32804" y="41281"/>
                  </a:lnTo>
                  <a:lnTo>
                    <a:pt x="32699" y="41321"/>
                  </a:lnTo>
                  <a:lnTo>
                    <a:pt x="32593" y="41373"/>
                  </a:lnTo>
                  <a:lnTo>
                    <a:pt x="32475" y="41400"/>
                  </a:lnTo>
                  <a:lnTo>
                    <a:pt x="32356" y="41413"/>
                  </a:lnTo>
                  <a:lnTo>
                    <a:pt x="32238" y="41426"/>
                  </a:lnTo>
                  <a:lnTo>
                    <a:pt x="32106" y="41413"/>
                  </a:lnTo>
                  <a:lnTo>
                    <a:pt x="31988" y="41400"/>
                  </a:lnTo>
                  <a:lnTo>
                    <a:pt x="31882" y="41373"/>
                  </a:lnTo>
                  <a:lnTo>
                    <a:pt x="31764" y="41321"/>
                  </a:lnTo>
                  <a:lnTo>
                    <a:pt x="31659" y="41281"/>
                  </a:lnTo>
                  <a:lnTo>
                    <a:pt x="31566" y="41215"/>
                  </a:lnTo>
                  <a:lnTo>
                    <a:pt x="31474" y="41150"/>
                  </a:lnTo>
                  <a:lnTo>
                    <a:pt x="31382" y="41071"/>
                  </a:lnTo>
                  <a:lnTo>
                    <a:pt x="31316" y="40992"/>
                  </a:lnTo>
                  <a:lnTo>
                    <a:pt x="31237" y="40899"/>
                  </a:lnTo>
                  <a:lnTo>
                    <a:pt x="31185" y="40794"/>
                  </a:lnTo>
                  <a:lnTo>
                    <a:pt x="31132" y="40689"/>
                  </a:lnTo>
                  <a:lnTo>
                    <a:pt x="31093" y="40584"/>
                  </a:lnTo>
                  <a:lnTo>
                    <a:pt x="31066" y="40465"/>
                  </a:lnTo>
                  <a:lnTo>
                    <a:pt x="31040" y="40347"/>
                  </a:lnTo>
                  <a:lnTo>
                    <a:pt x="31040" y="40228"/>
                  </a:lnTo>
                  <a:lnTo>
                    <a:pt x="31040" y="40096"/>
                  </a:lnTo>
                  <a:lnTo>
                    <a:pt x="31066" y="39978"/>
                  </a:lnTo>
                  <a:lnTo>
                    <a:pt x="31093" y="39873"/>
                  </a:lnTo>
                  <a:lnTo>
                    <a:pt x="31132" y="39754"/>
                  </a:lnTo>
                  <a:lnTo>
                    <a:pt x="31185" y="39649"/>
                  </a:lnTo>
                  <a:lnTo>
                    <a:pt x="31237" y="39557"/>
                  </a:lnTo>
                  <a:lnTo>
                    <a:pt x="31316" y="39465"/>
                  </a:lnTo>
                  <a:lnTo>
                    <a:pt x="31382" y="39372"/>
                  </a:lnTo>
                  <a:lnTo>
                    <a:pt x="31474" y="39307"/>
                  </a:lnTo>
                  <a:lnTo>
                    <a:pt x="31566" y="39228"/>
                  </a:lnTo>
                  <a:lnTo>
                    <a:pt x="31659" y="39175"/>
                  </a:lnTo>
                  <a:lnTo>
                    <a:pt x="31764" y="39122"/>
                  </a:lnTo>
                  <a:lnTo>
                    <a:pt x="31882" y="39083"/>
                  </a:lnTo>
                  <a:lnTo>
                    <a:pt x="31988" y="39057"/>
                  </a:lnTo>
                  <a:lnTo>
                    <a:pt x="32106" y="39030"/>
                  </a:lnTo>
                  <a:close/>
                  <a:moveTo>
                    <a:pt x="0" y="0"/>
                  </a:moveTo>
                  <a:lnTo>
                    <a:pt x="0" y="1185"/>
                  </a:lnTo>
                  <a:lnTo>
                    <a:pt x="31645" y="1185"/>
                  </a:lnTo>
                  <a:lnTo>
                    <a:pt x="31645" y="37925"/>
                  </a:lnTo>
                  <a:lnTo>
                    <a:pt x="31448" y="37977"/>
                  </a:lnTo>
                  <a:lnTo>
                    <a:pt x="31277" y="38043"/>
                  </a:lnTo>
                  <a:lnTo>
                    <a:pt x="31093" y="38135"/>
                  </a:lnTo>
                  <a:lnTo>
                    <a:pt x="30935" y="38240"/>
                  </a:lnTo>
                  <a:lnTo>
                    <a:pt x="30777" y="38346"/>
                  </a:lnTo>
                  <a:lnTo>
                    <a:pt x="30632" y="38477"/>
                  </a:lnTo>
                  <a:lnTo>
                    <a:pt x="30487" y="38609"/>
                  </a:lnTo>
                  <a:lnTo>
                    <a:pt x="30369" y="38754"/>
                  </a:lnTo>
                  <a:lnTo>
                    <a:pt x="30250" y="38912"/>
                  </a:lnTo>
                  <a:lnTo>
                    <a:pt x="30145" y="39083"/>
                  </a:lnTo>
                  <a:lnTo>
                    <a:pt x="30066" y="39254"/>
                  </a:lnTo>
                  <a:lnTo>
                    <a:pt x="29987" y="39438"/>
                  </a:lnTo>
                  <a:lnTo>
                    <a:pt x="29934" y="39623"/>
                  </a:lnTo>
                  <a:lnTo>
                    <a:pt x="29895" y="39820"/>
                  </a:lnTo>
                  <a:lnTo>
                    <a:pt x="29868" y="40018"/>
                  </a:lnTo>
                  <a:lnTo>
                    <a:pt x="29855" y="40228"/>
                  </a:lnTo>
                  <a:lnTo>
                    <a:pt x="29868" y="40465"/>
                  </a:lnTo>
                  <a:lnTo>
                    <a:pt x="29908" y="40702"/>
                  </a:lnTo>
                  <a:lnTo>
                    <a:pt x="29961" y="40926"/>
                  </a:lnTo>
                  <a:lnTo>
                    <a:pt x="30039" y="41150"/>
                  </a:lnTo>
                  <a:lnTo>
                    <a:pt x="30145" y="41360"/>
                  </a:lnTo>
                  <a:lnTo>
                    <a:pt x="30263" y="41558"/>
                  </a:lnTo>
                  <a:lnTo>
                    <a:pt x="30395" y="41742"/>
                  </a:lnTo>
                  <a:lnTo>
                    <a:pt x="30553" y="41900"/>
                  </a:lnTo>
                  <a:lnTo>
                    <a:pt x="30724" y="42058"/>
                  </a:lnTo>
                  <a:lnTo>
                    <a:pt x="30908" y="42189"/>
                  </a:lnTo>
                  <a:lnTo>
                    <a:pt x="31106" y="42321"/>
                  </a:lnTo>
                  <a:lnTo>
                    <a:pt x="31303" y="42413"/>
                  </a:lnTo>
                  <a:lnTo>
                    <a:pt x="31527" y="42492"/>
                  </a:lnTo>
                  <a:lnTo>
                    <a:pt x="31751" y="42558"/>
                  </a:lnTo>
                  <a:lnTo>
                    <a:pt x="31988" y="42584"/>
                  </a:lnTo>
                  <a:lnTo>
                    <a:pt x="32238" y="42598"/>
                  </a:lnTo>
                  <a:lnTo>
                    <a:pt x="32475" y="42584"/>
                  </a:lnTo>
                  <a:lnTo>
                    <a:pt x="32712" y="42558"/>
                  </a:lnTo>
                  <a:lnTo>
                    <a:pt x="32935" y="42492"/>
                  </a:lnTo>
                  <a:lnTo>
                    <a:pt x="33159" y="42413"/>
                  </a:lnTo>
                  <a:lnTo>
                    <a:pt x="33370" y="42321"/>
                  </a:lnTo>
                  <a:lnTo>
                    <a:pt x="33567" y="42189"/>
                  </a:lnTo>
                  <a:lnTo>
                    <a:pt x="33752" y="42058"/>
                  </a:lnTo>
                  <a:lnTo>
                    <a:pt x="33910" y="41900"/>
                  </a:lnTo>
                  <a:lnTo>
                    <a:pt x="34068" y="41742"/>
                  </a:lnTo>
                  <a:lnTo>
                    <a:pt x="34199" y="41558"/>
                  </a:lnTo>
                  <a:lnTo>
                    <a:pt x="34331" y="41360"/>
                  </a:lnTo>
                  <a:lnTo>
                    <a:pt x="34423" y="41150"/>
                  </a:lnTo>
                  <a:lnTo>
                    <a:pt x="34502" y="40926"/>
                  </a:lnTo>
                  <a:lnTo>
                    <a:pt x="34568" y="40702"/>
                  </a:lnTo>
                  <a:lnTo>
                    <a:pt x="34594" y="40465"/>
                  </a:lnTo>
                  <a:lnTo>
                    <a:pt x="34607" y="40228"/>
                  </a:lnTo>
                  <a:lnTo>
                    <a:pt x="34607" y="40018"/>
                  </a:lnTo>
                  <a:lnTo>
                    <a:pt x="34581" y="39820"/>
                  </a:lnTo>
                  <a:lnTo>
                    <a:pt x="34541" y="39623"/>
                  </a:lnTo>
                  <a:lnTo>
                    <a:pt x="34476" y="39438"/>
                  </a:lnTo>
                  <a:lnTo>
                    <a:pt x="34410" y="39254"/>
                  </a:lnTo>
                  <a:lnTo>
                    <a:pt x="34318" y="39083"/>
                  </a:lnTo>
                  <a:lnTo>
                    <a:pt x="34212" y="38912"/>
                  </a:lnTo>
                  <a:lnTo>
                    <a:pt x="34107" y="38754"/>
                  </a:lnTo>
                  <a:lnTo>
                    <a:pt x="33975" y="38609"/>
                  </a:lnTo>
                  <a:lnTo>
                    <a:pt x="33844" y="38477"/>
                  </a:lnTo>
                  <a:lnTo>
                    <a:pt x="33699" y="38346"/>
                  </a:lnTo>
                  <a:lnTo>
                    <a:pt x="33541" y="38240"/>
                  </a:lnTo>
                  <a:lnTo>
                    <a:pt x="33370" y="38135"/>
                  </a:lnTo>
                  <a:lnTo>
                    <a:pt x="33199" y="38043"/>
                  </a:lnTo>
                  <a:lnTo>
                    <a:pt x="33014" y="37977"/>
                  </a:lnTo>
                  <a:lnTo>
                    <a:pt x="32830" y="37925"/>
                  </a:lnTo>
                  <a:lnTo>
                    <a:pt x="3283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1319125" y="1581450"/>
              <a:ext cx="375525" cy="375525"/>
            </a:xfrm>
            <a:custGeom>
              <a:avLst/>
              <a:gdLst/>
              <a:ahLst/>
              <a:cxnLst/>
              <a:rect l="l" t="t" r="r" b="b"/>
              <a:pathLst>
                <a:path w="15021" h="15021" extrusionOk="0">
                  <a:moveTo>
                    <a:pt x="12756" y="1185"/>
                  </a:moveTo>
                  <a:lnTo>
                    <a:pt x="12874" y="1212"/>
                  </a:lnTo>
                  <a:lnTo>
                    <a:pt x="12993" y="1238"/>
                  </a:lnTo>
                  <a:lnTo>
                    <a:pt x="13098" y="1277"/>
                  </a:lnTo>
                  <a:lnTo>
                    <a:pt x="13204" y="1330"/>
                  </a:lnTo>
                  <a:lnTo>
                    <a:pt x="13309" y="1383"/>
                  </a:lnTo>
                  <a:lnTo>
                    <a:pt x="13401" y="1462"/>
                  </a:lnTo>
                  <a:lnTo>
                    <a:pt x="13493" y="1541"/>
                  </a:lnTo>
                  <a:lnTo>
                    <a:pt x="13572" y="1633"/>
                  </a:lnTo>
                  <a:lnTo>
                    <a:pt x="13638" y="1725"/>
                  </a:lnTo>
                  <a:lnTo>
                    <a:pt x="13704" y="1830"/>
                  </a:lnTo>
                  <a:lnTo>
                    <a:pt x="13756" y="1936"/>
                  </a:lnTo>
                  <a:lnTo>
                    <a:pt x="13796" y="2041"/>
                  </a:lnTo>
                  <a:lnTo>
                    <a:pt x="13822" y="2159"/>
                  </a:lnTo>
                  <a:lnTo>
                    <a:pt x="13835" y="2265"/>
                  </a:lnTo>
                  <a:lnTo>
                    <a:pt x="13835" y="2383"/>
                  </a:lnTo>
                  <a:lnTo>
                    <a:pt x="13835" y="2502"/>
                  </a:lnTo>
                  <a:lnTo>
                    <a:pt x="13822" y="2607"/>
                  </a:lnTo>
                  <a:lnTo>
                    <a:pt x="13796" y="2725"/>
                  </a:lnTo>
                  <a:lnTo>
                    <a:pt x="13756" y="2831"/>
                  </a:lnTo>
                  <a:lnTo>
                    <a:pt x="13704" y="2936"/>
                  </a:lnTo>
                  <a:lnTo>
                    <a:pt x="13638" y="3041"/>
                  </a:lnTo>
                  <a:lnTo>
                    <a:pt x="13572" y="3133"/>
                  </a:lnTo>
                  <a:lnTo>
                    <a:pt x="13493" y="3226"/>
                  </a:lnTo>
                  <a:lnTo>
                    <a:pt x="13401" y="3305"/>
                  </a:lnTo>
                  <a:lnTo>
                    <a:pt x="13309" y="3383"/>
                  </a:lnTo>
                  <a:lnTo>
                    <a:pt x="13204" y="3436"/>
                  </a:lnTo>
                  <a:lnTo>
                    <a:pt x="13098" y="3489"/>
                  </a:lnTo>
                  <a:lnTo>
                    <a:pt x="12993" y="3515"/>
                  </a:lnTo>
                  <a:lnTo>
                    <a:pt x="12874" y="3541"/>
                  </a:lnTo>
                  <a:lnTo>
                    <a:pt x="12756" y="3568"/>
                  </a:lnTo>
                  <a:lnTo>
                    <a:pt x="12532" y="3568"/>
                  </a:lnTo>
                  <a:lnTo>
                    <a:pt x="12414" y="3541"/>
                  </a:lnTo>
                  <a:lnTo>
                    <a:pt x="12295" y="3515"/>
                  </a:lnTo>
                  <a:lnTo>
                    <a:pt x="12190" y="3489"/>
                  </a:lnTo>
                  <a:lnTo>
                    <a:pt x="12085" y="3436"/>
                  </a:lnTo>
                  <a:lnTo>
                    <a:pt x="11979" y="3383"/>
                  </a:lnTo>
                  <a:lnTo>
                    <a:pt x="11887" y="3305"/>
                  </a:lnTo>
                  <a:lnTo>
                    <a:pt x="11795" y="3226"/>
                  </a:lnTo>
                  <a:lnTo>
                    <a:pt x="11716" y="3147"/>
                  </a:lnTo>
                  <a:lnTo>
                    <a:pt x="11650" y="3041"/>
                  </a:lnTo>
                  <a:lnTo>
                    <a:pt x="11584" y="2949"/>
                  </a:lnTo>
                  <a:lnTo>
                    <a:pt x="11532" y="2844"/>
                  </a:lnTo>
                  <a:lnTo>
                    <a:pt x="11492" y="2725"/>
                  </a:lnTo>
                  <a:lnTo>
                    <a:pt x="11466" y="2620"/>
                  </a:lnTo>
                  <a:lnTo>
                    <a:pt x="11453" y="2502"/>
                  </a:lnTo>
                  <a:lnTo>
                    <a:pt x="11440" y="2383"/>
                  </a:lnTo>
                  <a:lnTo>
                    <a:pt x="11453" y="2265"/>
                  </a:lnTo>
                  <a:lnTo>
                    <a:pt x="11466" y="2146"/>
                  </a:lnTo>
                  <a:lnTo>
                    <a:pt x="11492" y="2028"/>
                  </a:lnTo>
                  <a:lnTo>
                    <a:pt x="11532" y="1922"/>
                  </a:lnTo>
                  <a:lnTo>
                    <a:pt x="11584" y="1817"/>
                  </a:lnTo>
                  <a:lnTo>
                    <a:pt x="11650" y="1725"/>
                  </a:lnTo>
                  <a:lnTo>
                    <a:pt x="11716" y="1620"/>
                  </a:lnTo>
                  <a:lnTo>
                    <a:pt x="11795" y="1541"/>
                  </a:lnTo>
                  <a:lnTo>
                    <a:pt x="11887" y="1462"/>
                  </a:lnTo>
                  <a:lnTo>
                    <a:pt x="11979" y="1383"/>
                  </a:lnTo>
                  <a:lnTo>
                    <a:pt x="12085" y="1330"/>
                  </a:lnTo>
                  <a:lnTo>
                    <a:pt x="12190" y="1277"/>
                  </a:lnTo>
                  <a:lnTo>
                    <a:pt x="12295" y="1238"/>
                  </a:lnTo>
                  <a:lnTo>
                    <a:pt x="12414" y="1212"/>
                  </a:lnTo>
                  <a:lnTo>
                    <a:pt x="12519" y="1185"/>
                  </a:lnTo>
                  <a:close/>
                  <a:moveTo>
                    <a:pt x="2383" y="11440"/>
                  </a:moveTo>
                  <a:lnTo>
                    <a:pt x="2502" y="11453"/>
                  </a:lnTo>
                  <a:lnTo>
                    <a:pt x="2620" y="11466"/>
                  </a:lnTo>
                  <a:lnTo>
                    <a:pt x="2739" y="11492"/>
                  </a:lnTo>
                  <a:lnTo>
                    <a:pt x="2844" y="11532"/>
                  </a:lnTo>
                  <a:lnTo>
                    <a:pt x="2949" y="11584"/>
                  </a:lnTo>
                  <a:lnTo>
                    <a:pt x="3055" y="11650"/>
                  </a:lnTo>
                  <a:lnTo>
                    <a:pt x="3147" y="11716"/>
                  </a:lnTo>
                  <a:lnTo>
                    <a:pt x="3226" y="11795"/>
                  </a:lnTo>
                  <a:lnTo>
                    <a:pt x="3305" y="11887"/>
                  </a:lnTo>
                  <a:lnTo>
                    <a:pt x="3384" y="11979"/>
                  </a:lnTo>
                  <a:lnTo>
                    <a:pt x="3436" y="12071"/>
                  </a:lnTo>
                  <a:lnTo>
                    <a:pt x="3489" y="12177"/>
                  </a:lnTo>
                  <a:lnTo>
                    <a:pt x="3528" y="12295"/>
                  </a:lnTo>
                  <a:lnTo>
                    <a:pt x="3555" y="12401"/>
                  </a:lnTo>
                  <a:lnTo>
                    <a:pt x="3581" y="12519"/>
                  </a:lnTo>
                  <a:lnTo>
                    <a:pt x="3581" y="12637"/>
                  </a:lnTo>
                  <a:lnTo>
                    <a:pt x="3581" y="12756"/>
                  </a:lnTo>
                  <a:lnTo>
                    <a:pt x="3555" y="12874"/>
                  </a:lnTo>
                  <a:lnTo>
                    <a:pt x="3528" y="12993"/>
                  </a:lnTo>
                  <a:lnTo>
                    <a:pt x="3489" y="13098"/>
                  </a:lnTo>
                  <a:lnTo>
                    <a:pt x="3436" y="13203"/>
                  </a:lnTo>
                  <a:lnTo>
                    <a:pt x="3384" y="13309"/>
                  </a:lnTo>
                  <a:lnTo>
                    <a:pt x="3305" y="13401"/>
                  </a:lnTo>
                  <a:lnTo>
                    <a:pt x="3226" y="13493"/>
                  </a:lnTo>
                  <a:lnTo>
                    <a:pt x="3147" y="13572"/>
                  </a:lnTo>
                  <a:lnTo>
                    <a:pt x="3041" y="13638"/>
                  </a:lnTo>
                  <a:lnTo>
                    <a:pt x="2949" y="13691"/>
                  </a:lnTo>
                  <a:lnTo>
                    <a:pt x="2844" y="13743"/>
                  </a:lnTo>
                  <a:lnTo>
                    <a:pt x="2725" y="13783"/>
                  </a:lnTo>
                  <a:lnTo>
                    <a:pt x="2620" y="13809"/>
                  </a:lnTo>
                  <a:lnTo>
                    <a:pt x="2502" y="13822"/>
                  </a:lnTo>
                  <a:lnTo>
                    <a:pt x="2265" y="13822"/>
                  </a:lnTo>
                  <a:lnTo>
                    <a:pt x="2146" y="13809"/>
                  </a:lnTo>
                  <a:lnTo>
                    <a:pt x="2041" y="13783"/>
                  </a:lnTo>
                  <a:lnTo>
                    <a:pt x="1936" y="13743"/>
                  </a:lnTo>
                  <a:lnTo>
                    <a:pt x="1817" y="13691"/>
                  </a:lnTo>
                  <a:lnTo>
                    <a:pt x="1725" y="13638"/>
                  </a:lnTo>
                  <a:lnTo>
                    <a:pt x="1620" y="13572"/>
                  </a:lnTo>
                  <a:lnTo>
                    <a:pt x="1541" y="13493"/>
                  </a:lnTo>
                  <a:lnTo>
                    <a:pt x="1462" y="13401"/>
                  </a:lnTo>
                  <a:lnTo>
                    <a:pt x="1383" y="13309"/>
                  </a:lnTo>
                  <a:lnTo>
                    <a:pt x="1330" y="13203"/>
                  </a:lnTo>
                  <a:lnTo>
                    <a:pt x="1277" y="13098"/>
                  </a:lnTo>
                  <a:lnTo>
                    <a:pt x="1238" y="12993"/>
                  </a:lnTo>
                  <a:lnTo>
                    <a:pt x="1212" y="12874"/>
                  </a:lnTo>
                  <a:lnTo>
                    <a:pt x="1198" y="12756"/>
                  </a:lnTo>
                  <a:lnTo>
                    <a:pt x="1185" y="12637"/>
                  </a:lnTo>
                  <a:lnTo>
                    <a:pt x="1198" y="12519"/>
                  </a:lnTo>
                  <a:lnTo>
                    <a:pt x="1212" y="12401"/>
                  </a:lnTo>
                  <a:lnTo>
                    <a:pt x="1238" y="12295"/>
                  </a:lnTo>
                  <a:lnTo>
                    <a:pt x="1277" y="12177"/>
                  </a:lnTo>
                  <a:lnTo>
                    <a:pt x="1330" y="12071"/>
                  </a:lnTo>
                  <a:lnTo>
                    <a:pt x="1383" y="11979"/>
                  </a:lnTo>
                  <a:lnTo>
                    <a:pt x="1462" y="11887"/>
                  </a:lnTo>
                  <a:lnTo>
                    <a:pt x="1541" y="11795"/>
                  </a:lnTo>
                  <a:lnTo>
                    <a:pt x="1620" y="11716"/>
                  </a:lnTo>
                  <a:lnTo>
                    <a:pt x="1725" y="11650"/>
                  </a:lnTo>
                  <a:lnTo>
                    <a:pt x="1817" y="11584"/>
                  </a:lnTo>
                  <a:lnTo>
                    <a:pt x="1922" y="11532"/>
                  </a:lnTo>
                  <a:lnTo>
                    <a:pt x="2041" y="11492"/>
                  </a:lnTo>
                  <a:lnTo>
                    <a:pt x="2146" y="11466"/>
                  </a:lnTo>
                  <a:lnTo>
                    <a:pt x="2265" y="11453"/>
                  </a:lnTo>
                  <a:lnTo>
                    <a:pt x="2383" y="11440"/>
                  </a:lnTo>
                  <a:close/>
                  <a:moveTo>
                    <a:pt x="12638" y="0"/>
                  </a:moveTo>
                  <a:lnTo>
                    <a:pt x="12401" y="14"/>
                  </a:lnTo>
                  <a:lnTo>
                    <a:pt x="12177" y="53"/>
                  </a:lnTo>
                  <a:lnTo>
                    <a:pt x="11953" y="106"/>
                  </a:lnTo>
                  <a:lnTo>
                    <a:pt x="11729" y="185"/>
                  </a:lnTo>
                  <a:lnTo>
                    <a:pt x="11519" y="277"/>
                  </a:lnTo>
                  <a:lnTo>
                    <a:pt x="11321" y="409"/>
                  </a:lnTo>
                  <a:lnTo>
                    <a:pt x="11137" y="540"/>
                  </a:lnTo>
                  <a:lnTo>
                    <a:pt x="10966" y="698"/>
                  </a:lnTo>
                  <a:lnTo>
                    <a:pt x="10808" y="882"/>
                  </a:lnTo>
                  <a:lnTo>
                    <a:pt x="10663" y="1067"/>
                  </a:lnTo>
                  <a:lnTo>
                    <a:pt x="10545" y="1264"/>
                  </a:lnTo>
                  <a:lnTo>
                    <a:pt x="10439" y="1475"/>
                  </a:lnTo>
                  <a:lnTo>
                    <a:pt x="10360" y="1685"/>
                  </a:lnTo>
                  <a:lnTo>
                    <a:pt x="10308" y="1909"/>
                  </a:lnTo>
                  <a:lnTo>
                    <a:pt x="10281" y="2146"/>
                  </a:lnTo>
                  <a:lnTo>
                    <a:pt x="10268" y="2383"/>
                  </a:lnTo>
                  <a:lnTo>
                    <a:pt x="10268" y="2541"/>
                  </a:lnTo>
                  <a:lnTo>
                    <a:pt x="10281" y="2699"/>
                  </a:lnTo>
                  <a:lnTo>
                    <a:pt x="10308" y="2857"/>
                  </a:lnTo>
                  <a:lnTo>
                    <a:pt x="10347" y="3015"/>
                  </a:lnTo>
                  <a:lnTo>
                    <a:pt x="10400" y="3160"/>
                  </a:lnTo>
                  <a:lnTo>
                    <a:pt x="10452" y="3318"/>
                  </a:lnTo>
                  <a:lnTo>
                    <a:pt x="10518" y="3462"/>
                  </a:lnTo>
                  <a:lnTo>
                    <a:pt x="10597" y="3594"/>
                  </a:lnTo>
                  <a:lnTo>
                    <a:pt x="3594" y="10597"/>
                  </a:lnTo>
                  <a:lnTo>
                    <a:pt x="3463" y="10518"/>
                  </a:lnTo>
                  <a:lnTo>
                    <a:pt x="3318" y="10452"/>
                  </a:lnTo>
                  <a:lnTo>
                    <a:pt x="3173" y="10400"/>
                  </a:lnTo>
                  <a:lnTo>
                    <a:pt x="3015" y="10347"/>
                  </a:lnTo>
                  <a:lnTo>
                    <a:pt x="2857" y="10308"/>
                  </a:lnTo>
                  <a:lnTo>
                    <a:pt x="2699" y="10281"/>
                  </a:lnTo>
                  <a:lnTo>
                    <a:pt x="2541" y="10268"/>
                  </a:lnTo>
                  <a:lnTo>
                    <a:pt x="2146" y="10268"/>
                  </a:lnTo>
                  <a:lnTo>
                    <a:pt x="1922" y="10308"/>
                  </a:lnTo>
                  <a:lnTo>
                    <a:pt x="1686" y="10360"/>
                  </a:lnTo>
                  <a:lnTo>
                    <a:pt x="1475" y="10439"/>
                  </a:lnTo>
                  <a:lnTo>
                    <a:pt x="1264" y="10544"/>
                  </a:lnTo>
                  <a:lnTo>
                    <a:pt x="1067" y="10663"/>
                  </a:lnTo>
                  <a:lnTo>
                    <a:pt x="883" y="10795"/>
                  </a:lnTo>
                  <a:lnTo>
                    <a:pt x="698" y="10966"/>
                  </a:lnTo>
                  <a:lnTo>
                    <a:pt x="540" y="11137"/>
                  </a:lnTo>
                  <a:lnTo>
                    <a:pt x="409" y="11321"/>
                  </a:lnTo>
                  <a:lnTo>
                    <a:pt x="290" y="11519"/>
                  </a:lnTo>
                  <a:lnTo>
                    <a:pt x="185" y="11729"/>
                  </a:lnTo>
                  <a:lnTo>
                    <a:pt x="106" y="11953"/>
                  </a:lnTo>
                  <a:lnTo>
                    <a:pt x="53" y="12177"/>
                  </a:lnTo>
                  <a:lnTo>
                    <a:pt x="14" y="12401"/>
                  </a:lnTo>
                  <a:lnTo>
                    <a:pt x="1" y="12637"/>
                  </a:lnTo>
                  <a:lnTo>
                    <a:pt x="14" y="12874"/>
                  </a:lnTo>
                  <a:lnTo>
                    <a:pt x="53" y="13111"/>
                  </a:lnTo>
                  <a:lnTo>
                    <a:pt x="106" y="13335"/>
                  </a:lnTo>
                  <a:lnTo>
                    <a:pt x="185" y="13559"/>
                  </a:lnTo>
                  <a:lnTo>
                    <a:pt x="290" y="13756"/>
                  </a:lnTo>
                  <a:lnTo>
                    <a:pt x="409" y="13967"/>
                  </a:lnTo>
                  <a:lnTo>
                    <a:pt x="540" y="14151"/>
                  </a:lnTo>
                  <a:lnTo>
                    <a:pt x="698" y="14322"/>
                  </a:lnTo>
                  <a:lnTo>
                    <a:pt x="883" y="14480"/>
                  </a:lnTo>
                  <a:lnTo>
                    <a:pt x="1067" y="14625"/>
                  </a:lnTo>
                  <a:lnTo>
                    <a:pt x="1264" y="14744"/>
                  </a:lnTo>
                  <a:lnTo>
                    <a:pt x="1475" y="14836"/>
                  </a:lnTo>
                  <a:lnTo>
                    <a:pt x="1686" y="14915"/>
                  </a:lnTo>
                  <a:lnTo>
                    <a:pt x="1922" y="14981"/>
                  </a:lnTo>
                  <a:lnTo>
                    <a:pt x="2146" y="15007"/>
                  </a:lnTo>
                  <a:lnTo>
                    <a:pt x="2383" y="15020"/>
                  </a:lnTo>
                  <a:lnTo>
                    <a:pt x="2620" y="15007"/>
                  </a:lnTo>
                  <a:lnTo>
                    <a:pt x="2857" y="14981"/>
                  </a:lnTo>
                  <a:lnTo>
                    <a:pt x="3081" y="14915"/>
                  </a:lnTo>
                  <a:lnTo>
                    <a:pt x="3291" y="14836"/>
                  </a:lnTo>
                  <a:lnTo>
                    <a:pt x="3502" y="14744"/>
                  </a:lnTo>
                  <a:lnTo>
                    <a:pt x="3700" y="14625"/>
                  </a:lnTo>
                  <a:lnTo>
                    <a:pt x="3897" y="14480"/>
                  </a:lnTo>
                  <a:lnTo>
                    <a:pt x="4068" y="14322"/>
                  </a:lnTo>
                  <a:lnTo>
                    <a:pt x="4200" y="14178"/>
                  </a:lnTo>
                  <a:lnTo>
                    <a:pt x="4331" y="14006"/>
                  </a:lnTo>
                  <a:lnTo>
                    <a:pt x="4437" y="13848"/>
                  </a:lnTo>
                  <a:lnTo>
                    <a:pt x="4529" y="13664"/>
                  </a:lnTo>
                  <a:lnTo>
                    <a:pt x="4608" y="13493"/>
                  </a:lnTo>
                  <a:lnTo>
                    <a:pt x="4674" y="13309"/>
                  </a:lnTo>
                  <a:lnTo>
                    <a:pt x="4713" y="13111"/>
                  </a:lnTo>
                  <a:lnTo>
                    <a:pt x="4739" y="12927"/>
                  </a:lnTo>
                  <a:lnTo>
                    <a:pt x="4766" y="12730"/>
                  </a:lnTo>
                  <a:lnTo>
                    <a:pt x="4766" y="12545"/>
                  </a:lnTo>
                  <a:lnTo>
                    <a:pt x="4739" y="12348"/>
                  </a:lnTo>
                  <a:lnTo>
                    <a:pt x="4713" y="12150"/>
                  </a:lnTo>
                  <a:lnTo>
                    <a:pt x="4660" y="11966"/>
                  </a:lnTo>
                  <a:lnTo>
                    <a:pt x="4608" y="11782"/>
                  </a:lnTo>
                  <a:lnTo>
                    <a:pt x="4529" y="11598"/>
                  </a:lnTo>
                  <a:lnTo>
                    <a:pt x="4437" y="11426"/>
                  </a:lnTo>
                  <a:lnTo>
                    <a:pt x="11427" y="4437"/>
                  </a:lnTo>
                  <a:lnTo>
                    <a:pt x="11571" y="4502"/>
                  </a:lnTo>
                  <a:lnTo>
                    <a:pt x="11716" y="4568"/>
                  </a:lnTo>
                  <a:lnTo>
                    <a:pt x="11861" y="4634"/>
                  </a:lnTo>
                  <a:lnTo>
                    <a:pt x="12006" y="4674"/>
                  </a:lnTo>
                  <a:lnTo>
                    <a:pt x="12164" y="4713"/>
                  </a:lnTo>
                  <a:lnTo>
                    <a:pt x="12322" y="4739"/>
                  </a:lnTo>
                  <a:lnTo>
                    <a:pt x="12480" y="4753"/>
                  </a:lnTo>
                  <a:lnTo>
                    <a:pt x="12638" y="4766"/>
                  </a:lnTo>
                  <a:lnTo>
                    <a:pt x="12874" y="4753"/>
                  </a:lnTo>
                  <a:lnTo>
                    <a:pt x="13111" y="4713"/>
                  </a:lnTo>
                  <a:lnTo>
                    <a:pt x="13335" y="4660"/>
                  </a:lnTo>
                  <a:lnTo>
                    <a:pt x="13559" y="4581"/>
                  </a:lnTo>
                  <a:lnTo>
                    <a:pt x="13756" y="4476"/>
                  </a:lnTo>
                  <a:lnTo>
                    <a:pt x="13967" y="4358"/>
                  </a:lnTo>
                  <a:lnTo>
                    <a:pt x="14151" y="4226"/>
                  </a:lnTo>
                  <a:lnTo>
                    <a:pt x="14322" y="4068"/>
                  </a:lnTo>
                  <a:lnTo>
                    <a:pt x="14494" y="3884"/>
                  </a:lnTo>
                  <a:lnTo>
                    <a:pt x="14625" y="3686"/>
                  </a:lnTo>
                  <a:lnTo>
                    <a:pt x="14744" y="3489"/>
                  </a:lnTo>
                  <a:lnTo>
                    <a:pt x="14849" y="3278"/>
                  </a:lnTo>
                  <a:lnTo>
                    <a:pt x="14928" y="3054"/>
                  </a:lnTo>
                  <a:lnTo>
                    <a:pt x="14981" y="2844"/>
                  </a:lnTo>
                  <a:lnTo>
                    <a:pt x="15007" y="2607"/>
                  </a:lnTo>
                  <a:lnTo>
                    <a:pt x="15020" y="2383"/>
                  </a:lnTo>
                  <a:lnTo>
                    <a:pt x="15007" y="2159"/>
                  </a:lnTo>
                  <a:lnTo>
                    <a:pt x="14981" y="1922"/>
                  </a:lnTo>
                  <a:lnTo>
                    <a:pt x="14928" y="1712"/>
                  </a:lnTo>
                  <a:lnTo>
                    <a:pt x="14849" y="1488"/>
                  </a:lnTo>
                  <a:lnTo>
                    <a:pt x="14744" y="1277"/>
                  </a:lnTo>
                  <a:lnTo>
                    <a:pt x="14625" y="1080"/>
                  </a:lnTo>
                  <a:lnTo>
                    <a:pt x="14494" y="882"/>
                  </a:lnTo>
                  <a:lnTo>
                    <a:pt x="14322" y="698"/>
                  </a:lnTo>
                  <a:lnTo>
                    <a:pt x="14151" y="540"/>
                  </a:lnTo>
                  <a:lnTo>
                    <a:pt x="13967" y="409"/>
                  </a:lnTo>
                  <a:lnTo>
                    <a:pt x="13756" y="277"/>
                  </a:lnTo>
                  <a:lnTo>
                    <a:pt x="13559" y="185"/>
                  </a:lnTo>
                  <a:lnTo>
                    <a:pt x="13335" y="106"/>
                  </a:lnTo>
                  <a:lnTo>
                    <a:pt x="13111" y="53"/>
                  </a:lnTo>
                  <a:lnTo>
                    <a:pt x="12874" y="14"/>
                  </a:lnTo>
                  <a:lnTo>
                    <a:pt x="12638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040350" y="3435525"/>
              <a:ext cx="375500" cy="375525"/>
            </a:xfrm>
            <a:custGeom>
              <a:avLst/>
              <a:gdLst/>
              <a:ahLst/>
              <a:cxnLst/>
              <a:rect l="l" t="t" r="r" b="b"/>
              <a:pathLst>
                <a:path w="15020" h="15021" extrusionOk="0">
                  <a:moveTo>
                    <a:pt x="2502" y="1185"/>
                  </a:moveTo>
                  <a:lnTo>
                    <a:pt x="2620" y="1199"/>
                  </a:lnTo>
                  <a:lnTo>
                    <a:pt x="2725" y="1238"/>
                  </a:lnTo>
                  <a:lnTo>
                    <a:pt x="2844" y="1278"/>
                  </a:lnTo>
                  <a:lnTo>
                    <a:pt x="2949" y="1317"/>
                  </a:lnTo>
                  <a:lnTo>
                    <a:pt x="3041" y="1383"/>
                  </a:lnTo>
                  <a:lnTo>
                    <a:pt x="3147" y="1449"/>
                  </a:lnTo>
                  <a:lnTo>
                    <a:pt x="3225" y="1528"/>
                  </a:lnTo>
                  <a:lnTo>
                    <a:pt x="3304" y="1620"/>
                  </a:lnTo>
                  <a:lnTo>
                    <a:pt x="3383" y="1712"/>
                  </a:lnTo>
                  <a:lnTo>
                    <a:pt x="3436" y="1817"/>
                  </a:lnTo>
                  <a:lnTo>
                    <a:pt x="3489" y="1923"/>
                  </a:lnTo>
                  <a:lnTo>
                    <a:pt x="3528" y="2028"/>
                  </a:lnTo>
                  <a:lnTo>
                    <a:pt x="3555" y="2146"/>
                  </a:lnTo>
                  <a:lnTo>
                    <a:pt x="3568" y="2265"/>
                  </a:lnTo>
                  <a:lnTo>
                    <a:pt x="3581" y="2383"/>
                  </a:lnTo>
                  <a:lnTo>
                    <a:pt x="3568" y="2502"/>
                  </a:lnTo>
                  <a:lnTo>
                    <a:pt x="3555" y="2620"/>
                  </a:lnTo>
                  <a:lnTo>
                    <a:pt x="3528" y="2726"/>
                  </a:lnTo>
                  <a:lnTo>
                    <a:pt x="3489" y="2831"/>
                  </a:lnTo>
                  <a:lnTo>
                    <a:pt x="3436" y="2936"/>
                  </a:lnTo>
                  <a:lnTo>
                    <a:pt x="3383" y="3041"/>
                  </a:lnTo>
                  <a:lnTo>
                    <a:pt x="3304" y="3134"/>
                  </a:lnTo>
                  <a:lnTo>
                    <a:pt x="3225" y="3226"/>
                  </a:lnTo>
                  <a:lnTo>
                    <a:pt x="3147" y="3305"/>
                  </a:lnTo>
                  <a:lnTo>
                    <a:pt x="3041" y="3371"/>
                  </a:lnTo>
                  <a:lnTo>
                    <a:pt x="2949" y="3436"/>
                  </a:lnTo>
                  <a:lnTo>
                    <a:pt x="2831" y="3476"/>
                  </a:lnTo>
                  <a:lnTo>
                    <a:pt x="2725" y="3515"/>
                  </a:lnTo>
                  <a:lnTo>
                    <a:pt x="2620" y="3542"/>
                  </a:lnTo>
                  <a:lnTo>
                    <a:pt x="2502" y="3555"/>
                  </a:lnTo>
                  <a:lnTo>
                    <a:pt x="2383" y="3568"/>
                  </a:lnTo>
                  <a:lnTo>
                    <a:pt x="2265" y="3555"/>
                  </a:lnTo>
                  <a:lnTo>
                    <a:pt x="2146" y="3542"/>
                  </a:lnTo>
                  <a:lnTo>
                    <a:pt x="2041" y="3515"/>
                  </a:lnTo>
                  <a:lnTo>
                    <a:pt x="1922" y="3476"/>
                  </a:lnTo>
                  <a:lnTo>
                    <a:pt x="1817" y="3436"/>
                  </a:lnTo>
                  <a:lnTo>
                    <a:pt x="1725" y="3371"/>
                  </a:lnTo>
                  <a:lnTo>
                    <a:pt x="1620" y="3305"/>
                  </a:lnTo>
                  <a:lnTo>
                    <a:pt x="1541" y="3226"/>
                  </a:lnTo>
                  <a:lnTo>
                    <a:pt x="1462" y="3134"/>
                  </a:lnTo>
                  <a:lnTo>
                    <a:pt x="1383" y="3041"/>
                  </a:lnTo>
                  <a:lnTo>
                    <a:pt x="1330" y="2936"/>
                  </a:lnTo>
                  <a:lnTo>
                    <a:pt x="1277" y="2831"/>
                  </a:lnTo>
                  <a:lnTo>
                    <a:pt x="1238" y="2726"/>
                  </a:lnTo>
                  <a:lnTo>
                    <a:pt x="1211" y="2620"/>
                  </a:lnTo>
                  <a:lnTo>
                    <a:pt x="1185" y="2502"/>
                  </a:lnTo>
                  <a:lnTo>
                    <a:pt x="1185" y="2383"/>
                  </a:lnTo>
                  <a:lnTo>
                    <a:pt x="1185" y="2265"/>
                  </a:lnTo>
                  <a:lnTo>
                    <a:pt x="1211" y="2146"/>
                  </a:lnTo>
                  <a:lnTo>
                    <a:pt x="1238" y="2028"/>
                  </a:lnTo>
                  <a:lnTo>
                    <a:pt x="1277" y="1923"/>
                  </a:lnTo>
                  <a:lnTo>
                    <a:pt x="1330" y="1817"/>
                  </a:lnTo>
                  <a:lnTo>
                    <a:pt x="1383" y="1712"/>
                  </a:lnTo>
                  <a:lnTo>
                    <a:pt x="1462" y="1620"/>
                  </a:lnTo>
                  <a:lnTo>
                    <a:pt x="1541" y="1528"/>
                  </a:lnTo>
                  <a:lnTo>
                    <a:pt x="1620" y="1449"/>
                  </a:lnTo>
                  <a:lnTo>
                    <a:pt x="1725" y="1383"/>
                  </a:lnTo>
                  <a:lnTo>
                    <a:pt x="1817" y="1317"/>
                  </a:lnTo>
                  <a:lnTo>
                    <a:pt x="1922" y="1278"/>
                  </a:lnTo>
                  <a:lnTo>
                    <a:pt x="2028" y="1238"/>
                  </a:lnTo>
                  <a:lnTo>
                    <a:pt x="2146" y="1199"/>
                  </a:lnTo>
                  <a:lnTo>
                    <a:pt x="2265" y="1185"/>
                  </a:lnTo>
                  <a:close/>
                  <a:moveTo>
                    <a:pt x="12756" y="11440"/>
                  </a:moveTo>
                  <a:lnTo>
                    <a:pt x="12874" y="11466"/>
                  </a:lnTo>
                  <a:lnTo>
                    <a:pt x="12993" y="11492"/>
                  </a:lnTo>
                  <a:lnTo>
                    <a:pt x="13098" y="11532"/>
                  </a:lnTo>
                  <a:lnTo>
                    <a:pt x="13203" y="11585"/>
                  </a:lnTo>
                  <a:lnTo>
                    <a:pt x="13309" y="11637"/>
                  </a:lnTo>
                  <a:lnTo>
                    <a:pt x="13401" y="11716"/>
                  </a:lnTo>
                  <a:lnTo>
                    <a:pt x="13493" y="11795"/>
                  </a:lnTo>
                  <a:lnTo>
                    <a:pt x="13572" y="11874"/>
                  </a:lnTo>
                  <a:lnTo>
                    <a:pt x="13638" y="11980"/>
                  </a:lnTo>
                  <a:lnTo>
                    <a:pt x="13704" y="12072"/>
                  </a:lnTo>
                  <a:lnTo>
                    <a:pt x="13743" y="12177"/>
                  </a:lnTo>
                  <a:lnTo>
                    <a:pt x="13783" y="12282"/>
                  </a:lnTo>
                  <a:lnTo>
                    <a:pt x="13809" y="12401"/>
                  </a:lnTo>
                  <a:lnTo>
                    <a:pt x="13835" y="12519"/>
                  </a:lnTo>
                  <a:lnTo>
                    <a:pt x="13835" y="12638"/>
                  </a:lnTo>
                  <a:lnTo>
                    <a:pt x="13835" y="12756"/>
                  </a:lnTo>
                  <a:lnTo>
                    <a:pt x="13809" y="12875"/>
                  </a:lnTo>
                  <a:lnTo>
                    <a:pt x="13783" y="12980"/>
                  </a:lnTo>
                  <a:lnTo>
                    <a:pt x="13743" y="13098"/>
                  </a:lnTo>
                  <a:lnTo>
                    <a:pt x="13704" y="13204"/>
                  </a:lnTo>
                  <a:lnTo>
                    <a:pt x="13638" y="13296"/>
                  </a:lnTo>
                  <a:lnTo>
                    <a:pt x="13572" y="13401"/>
                  </a:lnTo>
                  <a:lnTo>
                    <a:pt x="13493" y="13480"/>
                  </a:lnTo>
                  <a:lnTo>
                    <a:pt x="13401" y="13559"/>
                  </a:lnTo>
                  <a:lnTo>
                    <a:pt x="13309" y="13638"/>
                  </a:lnTo>
                  <a:lnTo>
                    <a:pt x="13203" y="13691"/>
                  </a:lnTo>
                  <a:lnTo>
                    <a:pt x="13098" y="13743"/>
                  </a:lnTo>
                  <a:lnTo>
                    <a:pt x="12980" y="13770"/>
                  </a:lnTo>
                  <a:lnTo>
                    <a:pt x="12874" y="13796"/>
                  </a:lnTo>
                  <a:lnTo>
                    <a:pt x="12756" y="13822"/>
                  </a:lnTo>
                  <a:lnTo>
                    <a:pt x="12519" y="13822"/>
                  </a:lnTo>
                  <a:lnTo>
                    <a:pt x="12414" y="13796"/>
                  </a:lnTo>
                  <a:lnTo>
                    <a:pt x="12295" y="13770"/>
                  </a:lnTo>
                  <a:lnTo>
                    <a:pt x="12190" y="13743"/>
                  </a:lnTo>
                  <a:lnTo>
                    <a:pt x="12085" y="13691"/>
                  </a:lnTo>
                  <a:lnTo>
                    <a:pt x="11979" y="13638"/>
                  </a:lnTo>
                  <a:lnTo>
                    <a:pt x="11887" y="13559"/>
                  </a:lnTo>
                  <a:lnTo>
                    <a:pt x="11795" y="13480"/>
                  </a:lnTo>
                  <a:lnTo>
                    <a:pt x="11716" y="13401"/>
                  </a:lnTo>
                  <a:lnTo>
                    <a:pt x="11650" y="13296"/>
                  </a:lnTo>
                  <a:lnTo>
                    <a:pt x="11584" y="13204"/>
                  </a:lnTo>
                  <a:lnTo>
                    <a:pt x="11532" y="13098"/>
                  </a:lnTo>
                  <a:lnTo>
                    <a:pt x="11492" y="12980"/>
                  </a:lnTo>
                  <a:lnTo>
                    <a:pt x="11466" y="12875"/>
                  </a:lnTo>
                  <a:lnTo>
                    <a:pt x="11453" y="12756"/>
                  </a:lnTo>
                  <a:lnTo>
                    <a:pt x="11440" y="12638"/>
                  </a:lnTo>
                  <a:lnTo>
                    <a:pt x="11453" y="12519"/>
                  </a:lnTo>
                  <a:lnTo>
                    <a:pt x="11466" y="12401"/>
                  </a:lnTo>
                  <a:lnTo>
                    <a:pt x="11492" y="12282"/>
                  </a:lnTo>
                  <a:lnTo>
                    <a:pt x="11532" y="12177"/>
                  </a:lnTo>
                  <a:lnTo>
                    <a:pt x="11584" y="12072"/>
                  </a:lnTo>
                  <a:lnTo>
                    <a:pt x="11650" y="11980"/>
                  </a:lnTo>
                  <a:lnTo>
                    <a:pt x="11716" y="11874"/>
                  </a:lnTo>
                  <a:lnTo>
                    <a:pt x="11795" y="11795"/>
                  </a:lnTo>
                  <a:lnTo>
                    <a:pt x="11887" y="11716"/>
                  </a:lnTo>
                  <a:lnTo>
                    <a:pt x="11979" y="11637"/>
                  </a:lnTo>
                  <a:lnTo>
                    <a:pt x="12071" y="11585"/>
                  </a:lnTo>
                  <a:lnTo>
                    <a:pt x="12177" y="11532"/>
                  </a:lnTo>
                  <a:lnTo>
                    <a:pt x="12295" y="11492"/>
                  </a:lnTo>
                  <a:lnTo>
                    <a:pt x="12400" y="11466"/>
                  </a:lnTo>
                  <a:lnTo>
                    <a:pt x="12519" y="11440"/>
                  </a:lnTo>
                  <a:close/>
                  <a:moveTo>
                    <a:pt x="2383" y="1"/>
                  </a:moveTo>
                  <a:lnTo>
                    <a:pt x="2146" y="14"/>
                  </a:lnTo>
                  <a:lnTo>
                    <a:pt x="1909" y="40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6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70"/>
                  </a:lnTo>
                  <a:lnTo>
                    <a:pt x="409" y="1054"/>
                  </a:lnTo>
                  <a:lnTo>
                    <a:pt x="277" y="1264"/>
                  </a:lnTo>
                  <a:lnTo>
                    <a:pt x="185" y="1462"/>
                  </a:lnTo>
                  <a:lnTo>
                    <a:pt x="106" y="1686"/>
                  </a:lnTo>
                  <a:lnTo>
                    <a:pt x="53" y="1909"/>
                  </a:lnTo>
                  <a:lnTo>
                    <a:pt x="14" y="2146"/>
                  </a:lnTo>
                  <a:lnTo>
                    <a:pt x="0" y="2383"/>
                  </a:lnTo>
                  <a:lnTo>
                    <a:pt x="14" y="2620"/>
                  </a:lnTo>
                  <a:lnTo>
                    <a:pt x="53" y="2844"/>
                  </a:lnTo>
                  <a:lnTo>
                    <a:pt x="106" y="3068"/>
                  </a:lnTo>
                  <a:lnTo>
                    <a:pt x="185" y="3292"/>
                  </a:lnTo>
                  <a:lnTo>
                    <a:pt x="277" y="3502"/>
                  </a:lnTo>
                  <a:lnTo>
                    <a:pt x="395" y="3700"/>
                  </a:lnTo>
                  <a:lnTo>
                    <a:pt x="540" y="3884"/>
                  </a:lnTo>
                  <a:lnTo>
                    <a:pt x="698" y="4055"/>
                  </a:lnTo>
                  <a:lnTo>
                    <a:pt x="869" y="4213"/>
                  </a:lnTo>
                  <a:lnTo>
                    <a:pt x="1067" y="4358"/>
                  </a:lnTo>
                  <a:lnTo>
                    <a:pt x="1264" y="4476"/>
                  </a:lnTo>
                  <a:lnTo>
                    <a:pt x="1475" y="4582"/>
                  </a:lnTo>
                  <a:lnTo>
                    <a:pt x="1685" y="4661"/>
                  </a:lnTo>
                  <a:lnTo>
                    <a:pt x="1909" y="4713"/>
                  </a:lnTo>
                  <a:lnTo>
                    <a:pt x="2146" y="4740"/>
                  </a:lnTo>
                  <a:lnTo>
                    <a:pt x="2383" y="4753"/>
                  </a:lnTo>
                  <a:lnTo>
                    <a:pt x="2541" y="4753"/>
                  </a:lnTo>
                  <a:lnTo>
                    <a:pt x="2699" y="4740"/>
                  </a:lnTo>
                  <a:lnTo>
                    <a:pt x="2857" y="4713"/>
                  </a:lnTo>
                  <a:lnTo>
                    <a:pt x="3015" y="4674"/>
                  </a:lnTo>
                  <a:lnTo>
                    <a:pt x="3160" y="4621"/>
                  </a:lnTo>
                  <a:lnTo>
                    <a:pt x="3318" y="4568"/>
                  </a:lnTo>
                  <a:lnTo>
                    <a:pt x="3449" y="4503"/>
                  </a:lnTo>
                  <a:lnTo>
                    <a:pt x="3594" y="4424"/>
                  </a:lnTo>
                  <a:lnTo>
                    <a:pt x="10597" y="11427"/>
                  </a:lnTo>
                  <a:lnTo>
                    <a:pt x="10518" y="11558"/>
                  </a:lnTo>
                  <a:lnTo>
                    <a:pt x="10452" y="11703"/>
                  </a:lnTo>
                  <a:lnTo>
                    <a:pt x="10400" y="11848"/>
                  </a:lnTo>
                  <a:lnTo>
                    <a:pt x="10347" y="12006"/>
                  </a:lnTo>
                  <a:lnTo>
                    <a:pt x="10307" y="12164"/>
                  </a:lnTo>
                  <a:lnTo>
                    <a:pt x="10281" y="12322"/>
                  </a:lnTo>
                  <a:lnTo>
                    <a:pt x="10268" y="12480"/>
                  </a:lnTo>
                  <a:lnTo>
                    <a:pt x="10268" y="12638"/>
                  </a:lnTo>
                  <a:lnTo>
                    <a:pt x="10268" y="12875"/>
                  </a:lnTo>
                  <a:lnTo>
                    <a:pt x="10307" y="13112"/>
                  </a:lnTo>
                  <a:lnTo>
                    <a:pt x="10360" y="13335"/>
                  </a:lnTo>
                  <a:lnTo>
                    <a:pt x="10439" y="13546"/>
                  </a:lnTo>
                  <a:lnTo>
                    <a:pt x="10544" y="13757"/>
                  </a:lnTo>
                  <a:lnTo>
                    <a:pt x="10663" y="13954"/>
                  </a:lnTo>
                  <a:lnTo>
                    <a:pt x="10795" y="14138"/>
                  </a:lnTo>
                  <a:lnTo>
                    <a:pt x="10952" y="14323"/>
                  </a:lnTo>
                  <a:lnTo>
                    <a:pt x="11137" y="14481"/>
                  </a:lnTo>
                  <a:lnTo>
                    <a:pt x="11321" y="14612"/>
                  </a:lnTo>
                  <a:lnTo>
                    <a:pt x="11518" y="14731"/>
                  </a:lnTo>
                  <a:lnTo>
                    <a:pt x="11729" y="14836"/>
                  </a:lnTo>
                  <a:lnTo>
                    <a:pt x="11953" y="14915"/>
                  </a:lnTo>
                  <a:lnTo>
                    <a:pt x="12177" y="14968"/>
                  </a:lnTo>
                  <a:lnTo>
                    <a:pt x="12400" y="15007"/>
                  </a:lnTo>
                  <a:lnTo>
                    <a:pt x="12637" y="15020"/>
                  </a:lnTo>
                  <a:lnTo>
                    <a:pt x="12874" y="15007"/>
                  </a:lnTo>
                  <a:lnTo>
                    <a:pt x="13111" y="14968"/>
                  </a:lnTo>
                  <a:lnTo>
                    <a:pt x="13335" y="14915"/>
                  </a:lnTo>
                  <a:lnTo>
                    <a:pt x="13546" y="14836"/>
                  </a:lnTo>
                  <a:lnTo>
                    <a:pt x="13756" y="14731"/>
                  </a:lnTo>
                  <a:lnTo>
                    <a:pt x="13954" y="14612"/>
                  </a:lnTo>
                  <a:lnTo>
                    <a:pt x="14151" y="14481"/>
                  </a:lnTo>
                  <a:lnTo>
                    <a:pt x="14322" y="14323"/>
                  </a:lnTo>
                  <a:lnTo>
                    <a:pt x="14480" y="14138"/>
                  </a:lnTo>
                  <a:lnTo>
                    <a:pt x="14625" y="13954"/>
                  </a:lnTo>
                  <a:lnTo>
                    <a:pt x="14744" y="13757"/>
                  </a:lnTo>
                  <a:lnTo>
                    <a:pt x="14836" y="13546"/>
                  </a:lnTo>
                  <a:lnTo>
                    <a:pt x="14915" y="13335"/>
                  </a:lnTo>
                  <a:lnTo>
                    <a:pt x="14980" y="13112"/>
                  </a:lnTo>
                  <a:lnTo>
                    <a:pt x="15007" y="12875"/>
                  </a:lnTo>
                  <a:lnTo>
                    <a:pt x="15020" y="12638"/>
                  </a:lnTo>
                  <a:lnTo>
                    <a:pt x="15007" y="12401"/>
                  </a:lnTo>
                  <a:lnTo>
                    <a:pt x="14980" y="12164"/>
                  </a:lnTo>
                  <a:lnTo>
                    <a:pt x="14915" y="11940"/>
                  </a:lnTo>
                  <a:lnTo>
                    <a:pt x="14836" y="11729"/>
                  </a:lnTo>
                  <a:lnTo>
                    <a:pt x="14744" y="11519"/>
                  </a:lnTo>
                  <a:lnTo>
                    <a:pt x="14625" y="11321"/>
                  </a:lnTo>
                  <a:lnTo>
                    <a:pt x="14480" y="11137"/>
                  </a:lnTo>
                  <a:lnTo>
                    <a:pt x="14322" y="10953"/>
                  </a:lnTo>
                  <a:lnTo>
                    <a:pt x="14151" y="10795"/>
                  </a:lnTo>
                  <a:lnTo>
                    <a:pt x="13954" y="10663"/>
                  </a:lnTo>
                  <a:lnTo>
                    <a:pt x="13756" y="10532"/>
                  </a:lnTo>
                  <a:lnTo>
                    <a:pt x="13546" y="10439"/>
                  </a:lnTo>
                  <a:lnTo>
                    <a:pt x="13335" y="10360"/>
                  </a:lnTo>
                  <a:lnTo>
                    <a:pt x="13111" y="10308"/>
                  </a:lnTo>
                  <a:lnTo>
                    <a:pt x="12874" y="10268"/>
                  </a:lnTo>
                  <a:lnTo>
                    <a:pt x="12637" y="10255"/>
                  </a:lnTo>
                  <a:lnTo>
                    <a:pt x="12479" y="10268"/>
                  </a:lnTo>
                  <a:lnTo>
                    <a:pt x="12321" y="10281"/>
                  </a:lnTo>
                  <a:lnTo>
                    <a:pt x="12164" y="10308"/>
                  </a:lnTo>
                  <a:lnTo>
                    <a:pt x="12006" y="10347"/>
                  </a:lnTo>
                  <a:lnTo>
                    <a:pt x="11861" y="10387"/>
                  </a:lnTo>
                  <a:lnTo>
                    <a:pt x="11716" y="10453"/>
                  </a:lnTo>
                  <a:lnTo>
                    <a:pt x="11571" y="10518"/>
                  </a:lnTo>
                  <a:lnTo>
                    <a:pt x="11426" y="10584"/>
                  </a:lnTo>
                  <a:lnTo>
                    <a:pt x="4423" y="3594"/>
                  </a:lnTo>
                  <a:lnTo>
                    <a:pt x="4502" y="3450"/>
                  </a:lnTo>
                  <a:lnTo>
                    <a:pt x="4568" y="3305"/>
                  </a:lnTo>
                  <a:lnTo>
                    <a:pt x="4634" y="3160"/>
                  </a:lnTo>
                  <a:lnTo>
                    <a:pt x="4673" y="3015"/>
                  </a:lnTo>
                  <a:lnTo>
                    <a:pt x="4713" y="2857"/>
                  </a:lnTo>
                  <a:lnTo>
                    <a:pt x="4739" y="2699"/>
                  </a:lnTo>
                  <a:lnTo>
                    <a:pt x="4752" y="2541"/>
                  </a:lnTo>
                  <a:lnTo>
                    <a:pt x="4766" y="2383"/>
                  </a:lnTo>
                  <a:lnTo>
                    <a:pt x="4752" y="2146"/>
                  </a:lnTo>
                  <a:lnTo>
                    <a:pt x="4713" y="1909"/>
                  </a:lnTo>
                  <a:lnTo>
                    <a:pt x="4660" y="1686"/>
                  </a:lnTo>
                  <a:lnTo>
                    <a:pt x="4581" y="1462"/>
                  </a:lnTo>
                  <a:lnTo>
                    <a:pt x="4476" y="1264"/>
                  </a:lnTo>
                  <a:lnTo>
                    <a:pt x="4358" y="1054"/>
                  </a:lnTo>
                  <a:lnTo>
                    <a:pt x="4226" y="870"/>
                  </a:lnTo>
                  <a:lnTo>
                    <a:pt x="4068" y="698"/>
                  </a:lnTo>
                  <a:lnTo>
                    <a:pt x="3884" y="540"/>
                  </a:lnTo>
                  <a:lnTo>
                    <a:pt x="3699" y="396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81" y="106"/>
                  </a:lnTo>
                  <a:lnTo>
                    <a:pt x="2844" y="40"/>
                  </a:lnTo>
                  <a:lnTo>
                    <a:pt x="2620" y="14"/>
                  </a:lnTo>
                  <a:lnTo>
                    <a:pt x="2383" y="1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6204425" y="2754325"/>
              <a:ext cx="380450" cy="380450"/>
            </a:xfrm>
            <a:custGeom>
              <a:avLst/>
              <a:gdLst/>
              <a:ahLst/>
              <a:cxnLst/>
              <a:rect l="l" t="t" r="r" b="b"/>
              <a:pathLst>
                <a:path w="15218" h="15218" extrusionOk="0">
                  <a:moveTo>
                    <a:pt x="2502" y="1185"/>
                  </a:moveTo>
                  <a:lnTo>
                    <a:pt x="2620" y="1211"/>
                  </a:lnTo>
                  <a:lnTo>
                    <a:pt x="2725" y="1238"/>
                  </a:lnTo>
                  <a:lnTo>
                    <a:pt x="2844" y="1277"/>
                  </a:lnTo>
                  <a:lnTo>
                    <a:pt x="2949" y="1330"/>
                  </a:lnTo>
                  <a:lnTo>
                    <a:pt x="3041" y="1382"/>
                  </a:lnTo>
                  <a:lnTo>
                    <a:pt x="3133" y="1461"/>
                  </a:lnTo>
                  <a:lnTo>
                    <a:pt x="3226" y="1540"/>
                  </a:lnTo>
                  <a:lnTo>
                    <a:pt x="3305" y="1619"/>
                  </a:lnTo>
                  <a:lnTo>
                    <a:pt x="3384" y="1725"/>
                  </a:lnTo>
                  <a:lnTo>
                    <a:pt x="3436" y="1830"/>
                  </a:lnTo>
                  <a:lnTo>
                    <a:pt x="3489" y="1935"/>
                  </a:lnTo>
                  <a:lnTo>
                    <a:pt x="3528" y="2041"/>
                  </a:lnTo>
                  <a:lnTo>
                    <a:pt x="3555" y="2159"/>
                  </a:lnTo>
                  <a:lnTo>
                    <a:pt x="3568" y="2264"/>
                  </a:lnTo>
                  <a:lnTo>
                    <a:pt x="3581" y="2383"/>
                  </a:lnTo>
                  <a:lnTo>
                    <a:pt x="3568" y="2501"/>
                  </a:lnTo>
                  <a:lnTo>
                    <a:pt x="3555" y="2607"/>
                  </a:lnTo>
                  <a:lnTo>
                    <a:pt x="3528" y="2725"/>
                  </a:lnTo>
                  <a:lnTo>
                    <a:pt x="3489" y="2830"/>
                  </a:lnTo>
                  <a:lnTo>
                    <a:pt x="3436" y="2936"/>
                  </a:lnTo>
                  <a:lnTo>
                    <a:pt x="3384" y="3041"/>
                  </a:lnTo>
                  <a:lnTo>
                    <a:pt x="3305" y="3133"/>
                  </a:lnTo>
                  <a:lnTo>
                    <a:pt x="3226" y="3225"/>
                  </a:lnTo>
                  <a:lnTo>
                    <a:pt x="3133" y="3304"/>
                  </a:lnTo>
                  <a:lnTo>
                    <a:pt x="3041" y="3370"/>
                  </a:lnTo>
                  <a:lnTo>
                    <a:pt x="2936" y="3436"/>
                  </a:lnTo>
                  <a:lnTo>
                    <a:pt x="2831" y="3489"/>
                  </a:lnTo>
                  <a:lnTo>
                    <a:pt x="2725" y="3515"/>
                  </a:lnTo>
                  <a:lnTo>
                    <a:pt x="2607" y="3541"/>
                  </a:lnTo>
                  <a:lnTo>
                    <a:pt x="2502" y="3568"/>
                  </a:lnTo>
                  <a:lnTo>
                    <a:pt x="2265" y="3568"/>
                  </a:lnTo>
                  <a:lnTo>
                    <a:pt x="2146" y="3541"/>
                  </a:lnTo>
                  <a:lnTo>
                    <a:pt x="2041" y="3515"/>
                  </a:lnTo>
                  <a:lnTo>
                    <a:pt x="1922" y="3489"/>
                  </a:lnTo>
                  <a:lnTo>
                    <a:pt x="1817" y="3436"/>
                  </a:lnTo>
                  <a:lnTo>
                    <a:pt x="1712" y="3383"/>
                  </a:lnTo>
                  <a:lnTo>
                    <a:pt x="1620" y="3304"/>
                  </a:lnTo>
                  <a:lnTo>
                    <a:pt x="1527" y="3225"/>
                  </a:lnTo>
                  <a:lnTo>
                    <a:pt x="1448" y="3133"/>
                  </a:lnTo>
                  <a:lnTo>
                    <a:pt x="1383" y="3041"/>
                  </a:lnTo>
                  <a:lnTo>
                    <a:pt x="1317" y="2936"/>
                  </a:lnTo>
                  <a:lnTo>
                    <a:pt x="1264" y="2830"/>
                  </a:lnTo>
                  <a:lnTo>
                    <a:pt x="1238" y="2725"/>
                  </a:lnTo>
                  <a:lnTo>
                    <a:pt x="1198" y="2607"/>
                  </a:lnTo>
                  <a:lnTo>
                    <a:pt x="1185" y="2501"/>
                  </a:lnTo>
                  <a:lnTo>
                    <a:pt x="1185" y="2383"/>
                  </a:lnTo>
                  <a:lnTo>
                    <a:pt x="1185" y="2264"/>
                  </a:lnTo>
                  <a:lnTo>
                    <a:pt x="1198" y="2159"/>
                  </a:lnTo>
                  <a:lnTo>
                    <a:pt x="1238" y="2041"/>
                  </a:lnTo>
                  <a:lnTo>
                    <a:pt x="1264" y="1935"/>
                  </a:lnTo>
                  <a:lnTo>
                    <a:pt x="1317" y="1830"/>
                  </a:lnTo>
                  <a:lnTo>
                    <a:pt x="1383" y="1725"/>
                  </a:lnTo>
                  <a:lnTo>
                    <a:pt x="1448" y="1619"/>
                  </a:lnTo>
                  <a:lnTo>
                    <a:pt x="1527" y="1540"/>
                  </a:lnTo>
                  <a:lnTo>
                    <a:pt x="1620" y="1461"/>
                  </a:lnTo>
                  <a:lnTo>
                    <a:pt x="1712" y="1382"/>
                  </a:lnTo>
                  <a:lnTo>
                    <a:pt x="1817" y="1330"/>
                  </a:lnTo>
                  <a:lnTo>
                    <a:pt x="1922" y="1277"/>
                  </a:lnTo>
                  <a:lnTo>
                    <a:pt x="2028" y="1238"/>
                  </a:lnTo>
                  <a:lnTo>
                    <a:pt x="2146" y="1211"/>
                  </a:lnTo>
                  <a:lnTo>
                    <a:pt x="2265" y="1185"/>
                  </a:lnTo>
                  <a:close/>
                  <a:moveTo>
                    <a:pt x="12967" y="11650"/>
                  </a:moveTo>
                  <a:lnTo>
                    <a:pt x="13072" y="11663"/>
                  </a:lnTo>
                  <a:lnTo>
                    <a:pt x="13190" y="11703"/>
                  </a:lnTo>
                  <a:lnTo>
                    <a:pt x="13296" y="11742"/>
                  </a:lnTo>
                  <a:lnTo>
                    <a:pt x="13401" y="11782"/>
                  </a:lnTo>
                  <a:lnTo>
                    <a:pt x="13506" y="11847"/>
                  </a:lnTo>
                  <a:lnTo>
                    <a:pt x="13598" y="11913"/>
                  </a:lnTo>
                  <a:lnTo>
                    <a:pt x="13691" y="11992"/>
                  </a:lnTo>
                  <a:lnTo>
                    <a:pt x="13770" y="12084"/>
                  </a:lnTo>
                  <a:lnTo>
                    <a:pt x="13835" y="12176"/>
                  </a:lnTo>
                  <a:lnTo>
                    <a:pt x="13901" y="12282"/>
                  </a:lnTo>
                  <a:lnTo>
                    <a:pt x="13954" y="12387"/>
                  </a:lnTo>
                  <a:lnTo>
                    <a:pt x="13993" y="12492"/>
                  </a:lnTo>
                  <a:lnTo>
                    <a:pt x="14020" y="12611"/>
                  </a:lnTo>
                  <a:lnTo>
                    <a:pt x="14033" y="12729"/>
                  </a:lnTo>
                  <a:lnTo>
                    <a:pt x="14033" y="12848"/>
                  </a:lnTo>
                  <a:lnTo>
                    <a:pt x="14033" y="12966"/>
                  </a:lnTo>
                  <a:lnTo>
                    <a:pt x="14020" y="13085"/>
                  </a:lnTo>
                  <a:lnTo>
                    <a:pt x="13993" y="13190"/>
                  </a:lnTo>
                  <a:lnTo>
                    <a:pt x="13954" y="13309"/>
                  </a:lnTo>
                  <a:lnTo>
                    <a:pt x="13901" y="13414"/>
                  </a:lnTo>
                  <a:lnTo>
                    <a:pt x="13835" y="13506"/>
                  </a:lnTo>
                  <a:lnTo>
                    <a:pt x="13770" y="13598"/>
                  </a:lnTo>
                  <a:lnTo>
                    <a:pt x="13691" y="13690"/>
                  </a:lnTo>
                  <a:lnTo>
                    <a:pt x="13598" y="13769"/>
                  </a:lnTo>
                  <a:lnTo>
                    <a:pt x="13506" y="13835"/>
                  </a:lnTo>
                  <a:lnTo>
                    <a:pt x="13401" y="13901"/>
                  </a:lnTo>
                  <a:lnTo>
                    <a:pt x="13296" y="13940"/>
                  </a:lnTo>
                  <a:lnTo>
                    <a:pt x="13190" y="13980"/>
                  </a:lnTo>
                  <a:lnTo>
                    <a:pt x="13072" y="14006"/>
                  </a:lnTo>
                  <a:lnTo>
                    <a:pt x="12953" y="14019"/>
                  </a:lnTo>
                  <a:lnTo>
                    <a:pt x="12835" y="14033"/>
                  </a:lnTo>
                  <a:lnTo>
                    <a:pt x="12730" y="14019"/>
                  </a:lnTo>
                  <a:lnTo>
                    <a:pt x="12611" y="14006"/>
                  </a:lnTo>
                  <a:lnTo>
                    <a:pt x="12493" y="13980"/>
                  </a:lnTo>
                  <a:lnTo>
                    <a:pt x="12387" y="13940"/>
                  </a:lnTo>
                  <a:lnTo>
                    <a:pt x="12282" y="13901"/>
                  </a:lnTo>
                  <a:lnTo>
                    <a:pt x="12177" y="13835"/>
                  </a:lnTo>
                  <a:lnTo>
                    <a:pt x="12085" y="13769"/>
                  </a:lnTo>
                  <a:lnTo>
                    <a:pt x="11992" y="13690"/>
                  </a:lnTo>
                  <a:lnTo>
                    <a:pt x="11913" y="13598"/>
                  </a:lnTo>
                  <a:lnTo>
                    <a:pt x="11848" y="13506"/>
                  </a:lnTo>
                  <a:lnTo>
                    <a:pt x="11782" y="13414"/>
                  </a:lnTo>
                  <a:lnTo>
                    <a:pt x="11729" y="13309"/>
                  </a:lnTo>
                  <a:lnTo>
                    <a:pt x="11690" y="13190"/>
                  </a:lnTo>
                  <a:lnTo>
                    <a:pt x="11663" y="13085"/>
                  </a:lnTo>
                  <a:lnTo>
                    <a:pt x="11650" y="12966"/>
                  </a:lnTo>
                  <a:lnTo>
                    <a:pt x="11650" y="12848"/>
                  </a:lnTo>
                  <a:lnTo>
                    <a:pt x="11650" y="12729"/>
                  </a:lnTo>
                  <a:lnTo>
                    <a:pt x="11663" y="12611"/>
                  </a:lnTo>
                  <a:lnTo>
                    <a:pt x="11690" y="12492"/>
                  </a:lnTo>
                  <a:lnTo>
                    <a:pt x="11729" y="12387"/>
                  </a:lnTo>
                  <a:lnTo>
                    <a:pt x="11782" y="12282"/>
                  </a:lnTo>
                  <a:lnTo>
                    <a:pt x="11848" y="12176"/>
                  </a:lnTo>
                  <a:lnTo>
                    <a:pt x="11913" y="12084"/>
                  </a:lnTo>
                  <a:lnTo>
                    <a:pt x="11992" y="11992"/>
                  </a:lnTo>
                  <a:lnTo>
                    <a:pt x="12085" y="11913"/>
                  </a:lnTo>
                  <a:lnTo>
                    <a:pt x="12177" y="11847"/>
                  </a:lnTo>
                  <a:lnTo>
                    <a:pt x="12282" y="11782"/>
                  </a:lnTo>
                  <a:lnTo>
                    <a:pt x="12387" y="11742"/>
                  </a:lnTo>
                  <a:lnTo>
                    <a:pt x="12493" y="11703"/>
                  </a:lnTo>
                  <a:lnTo>
                    <a:pt x="12611" y="11663"/>
                  </a:lnTo>
                  <a:lnTo>
                    <a:pt x="12716" y="11650"/>
                  </a:lnTo>
                  <a:close/>
                  <a:moveTo>
                    <a:pt x="2383" y="0"/>
                  </a:moveTo>
                  <a:lnTo>
                    <a:pt x="2146" y="13"/>
                  </a:lnTo>
                  <a:lnTo>
                    <a:pt x="1909" y="53"/>
                  </a:lnTo>
                  <a:lnTo>
                    <a:pt x="1685" y="106"/>
                  </a:lnTo>
                  <a:lnTo>
                    <a:pt x="1475" y="185"/>
                  </a:lnTo>
                  <a:lnTo>
                    <a:pt x="1264" y="277"/>
                  </a:lnTo>
                  <a:lnTo>
                    <a:pt x="1067" y="395"/>
                  </a:lnTo>
                  <a:lnTo>
                    <a:pt x="869" y="540"/>
                  </a:lnTo>
                  <a:lnTo>
                    <a:pt x="698" y="698"/>
                  </a:lnTo>
                  <a:lnTo>
                    <a:pt x="540" y="882"/>
                  </a:lnTo>
                  <a:lnTo>
                    <a:pt x="395" y="1066"/>
                  </a:lnTo>
                  <a:lnTo>
                    <a:pt x="277" y="1277"/>
                  </a:lnTo>
                  <a:lnTo>
                    <a:pt x="172" y="1488"/>
                  </a:lnTo>
                  <a:lnTo>
                    <a:pt x="106" y="1698"/>
                  </a:lnTo>
                  <a:lnTo>
                    <a:pt x="40" y="1922"/>
                  </a:lnTo>
                  <a:lnTo>
                    <a:pt x="14" y="2159"/>
                  </a:lnTo>
                  <a:lnTo>
                    <a:pt x="1" y="2383"/>
                  </a:lnTo>
                  <a:lnTo>
                    <a:pt x="14" y="2607"/>
                  </a:lnTo>
                  <a:lnTo>
                    <a:pt x="40" y="2830"/>
                  </a:lnTo>
                  <a:lnTo>
                    <a:pt x="106" y="3054"/>
                  </a:lnTo>
                  <a:lnTo>
                    <a:pt x="172" y="3278"/>
                  </a:lnTo>
                  <a:lnTo>
                    <a:pt x="277" y="3489"/>
                  </a:lnTo>
                  <a:lnTo>
                    <a:pt x="395" y="3686"/>
                  </a:lnTo>
                  <a:lnTo>
                    <a:pt x="540" y="3883"/>
                  </a:lnTo>
                  <a:lnTo>
                    <a:pt x="698" y="4068"/>
                  </a:lnTo>
                  <a:lnTo>
                    <a:pt x="869" y="4226"/>
                  </a:lnTo>
                  <a:lnTo>
                    <a:pt x="1067" y="4357"/>
                  </a:lnTo>
                  <a:lnTo>
                    <a:pt x="1264" y="4476"/>
                  </a:lnTo>
                  <a:lnTo>
                    <a:pt x="1475" y="4581"/>
                  </a:lnTo>
                  <a:lnTo>
                    <a:pt x="1685" y="4660"/>
                  </a:lnTo>
                  <a:lnTo>
                    <a:pt x="1909" y="4713"/>
                  </a:lnTo>
                  <a:lnTo>
                    <a:pt x="2146" y="4752"/>
                  </a:lnTo>
                  <a:lnTo>
                    <a:pt x="2383" y="4765"/>
                  </a:lnTo>
                  <a:lnTo>
                    <a:pt x="2541" y="4752"/>
                  </a:lnTo>
                  <a:lnTo>
                    <a:pt x="2699" y="4739"/>
                  </a:lnTo>
                  <a:lnTo>
                    <a:pt x="2857" y="4713"/>
                  </a:lnTo>
                  <a:lnTo>
                    <a:pt x="3015" y="4673"/>
                  </a:lnTo>
                  <a:lnTo>
                    <a:pt x="3160" y="4634"/>
                  </a:lnTo>
                  <a:lnTo>
                    <a:pt x="3305" y="4568"/>
                  </a:lnTo>
                  <a:lnTo>
                    <a:pt x="3449" y="4502"/>
                  </a:lnTo>
                  <a:lnTo>
                    <a:pt x="3594" y="4423"/>
                  </a:lnTo>
                  <a:lnTo>
                    <a:pt x="10795" y="11637"/>
                  </a:lnTo>
                  <a:lnTo>
                    <a:pt x="10716" y="11768"/>
                  </a:lnTo>
                  <a:lnTo>
                    <a:pt x="10650" y="11913"/>
                  </a:lnTo>
                  <a:lnTo>
                    <a:pt x="10597" y="12058"/>
                  </a:lnTo>
                  <a:lnTo>
                    <a:pt x="10544" y="12216"/>
                  </a:lnTo>
                  <a:lnTo>
                    <a:pt x="10505" y="12361"/>
                  </a:lnTo>
                  <a:lnTo>
                    <a:pt x="10479" y="12519"/>
                  </a:lnTo>
                  <a:lnTo>
                    <a:pt x="10465" y="12677"/>
                  </a:lnTo>
                  <a:lnTo>
                    <a:pt x="10465" y="12848"/>
                  </a:lnTo>
                  <a:lnTo>
                    <a:pt x="10479" y="13085"/>
                  </a:lnTo>
                  <a:lnTo>
                    <a:pt x="10505" y="13309"/>
                  </a:lnTo>
                  <a:lnTo>
                    <a:pt x="10571" y="13532"/>
                  </a:lnTo>
                  <a:lnTo>
                    <a:pt x="10637" y="13756"/>
                  </a:lnTo>
                  <a:lnTo>
                    <a:pt x="10742" y="13967"/>
                  </a:lnTo>
                  <a:lnTo>
                    <a:pt x="10860" y="14164"/>
                  </a:lnTo>
                  <a:lnTo>
                    <a:pt x="11005" y="14348"/>
                  </a:lnTo>
                  <a:lnTo>
                    <a:pt x="11163" y="14520"/>
                  </a:lnTo>
                  <a:lnTo>
                    <a:pt x="11334" y="14691"/>
                  </a:lnTo>
                  <a:lnTo>
                    <a:pt x="11519" y="14822"/>
                  </a:lnTo>
                  <a:lnTo>
                    <a:pt x="11716" y="14941"/>
                  </a:lnTo>
                  <a:lnTo>
                    <a:pt x="11927" y="15046"/>
                  </a:lnTo>
                  <a:lnTo>
                    <a:pt x="12150" y="15125"/>
                  </a:lnTo>
                  <a:lnTo>
                    <a:pt x="12374" y="15178"/>
                  </a:lnTo>
                  <a:lnTo>
                    <a:pt x="12611" y="15217"/>
                  </a:lnTo>
                  <a:lnTo>
                    <a:pt x="13072" y="15217"/>
                  </a:lnTo>
                  <a:lnTo>
                    <a:pt x="13309" y="15178"/>
                  </a:lnTo>
                  <a:lnTo>
                    <a:pt x="13533" y="15125"/>
                  </a:lnTo>
                  <a:lnTo>
                    <a:pt x="13756" y="15046"/>
                  </a:lnTo>
                  <a:lnTo>
                    <a:pt x="13967" y="14941"/>
                  </a:lnTo>
                  <a:lnTo>
                    <a:pt x="14164" y="14822"/>
                  </a:lnTo>
                  <a:lnTo>
                    <a:pt x="14349" y="14691"/>
                  </a:lnTo>
                  <a:lnTo>
                    <a:pt x="14520" y="14520"/>
                  </a:lnTo>
                  <a:lnTo>
                    <a:pt x="14678" y="14348"/>
                  </a:lnTo>
                  <a:lnTo>
                    <a:pt x="14823" y="14164"/>
                  </a:lnTo>
                  <a:lnTo>
                    <a:pt x="14941" y="13967"/>
                  </a:lnTo>
                  <a:lnTo>
                    <a:pt x="15046" y="13756"/>
                  </a:lnTo>
                  <a:lnTo>
                    <a:pt x="15112" y="13532"/>
                  </a:lnTo>
                  <a:lnTo>
                    <a:pt x="15178" y="13309"/>
                  </a:lnTo>
                  <a:lnTo>
                    <a:pt x="15204" y="13085"/>
                  </a:lnTo>
                  <a:lnTo>
                    <a:pt x="15218" y="12848"/>
                  </a:lnTo>
                  <a:lnTo>
                    <a:pt x="15204" y="12611"/>
                  </a:lnTo>
                  <a:lnTo>
                    <a:pt x="15178" y="12374"/>
                  </a:lnTo>
                  <a:lnTo>
                    <a:pt x="15112" y="12150"/>
                  </a:lnTo>
                  <a:lnTo>
                    <a:pt x="15046" y="11940"/>
                  </a:lnTo>
                  <a:lnTo>
                    <a:pt x="14941" y="11729"/>
                  </a:lnTo>
                  <a:lnTo>
                    <a:pt x="14823" y="11518"/>
                  </a:lnTo>
                  <a:lnTo>
                    <a:pt x="14678" y="11334"/>
                  </a:lnTo>
                  <a:lnTo>
                    <a:pt x="14520" y="11163"/>
                  </a:lnTo>
                  <a:lnTo>
                    <a:pt x="14349" y="11005"/>
                  </a:lnTo>
                  <a:lnTo>
                    <a:pt x="14164" y="10860"/>
                  </a:lnTo>
                  <a:lnTo>
                    <a:pt x="13967" y="10742"/>
                  </a:lnTo>
                  <a:lnTo>
                    <a:pt x="13756" y="10650"/>
                  </a:lnTo>
                  <a:lnTo>
                    <a:pt x="13533" y="10571"/>
                  </a:lnTo>
                  <a:lnTo>
                    <a:pt x="13309" y="10505"/>
                  </a:lnTo>
                  <a:lnTo>
                    <a:pt x="13072" y="10478"/>
                  </a:lnTo>
                  <a:lnTo>
                    <a:pt x="12848" y="10465"/>
                  </a:lnTo>
                  <a:lnTo>
                    <a:pt x="12677" y="10465"/>
                  </a:lnTo>
                  <a:lnTo>
                    <a:pt x="12519" y="10492"/>
                  </a:lnTo>
                  <a:lnTo>
                    <a:pt x="12361" y="10518"/>
                  </a:lnTo>
                  <a:lnTo>
                    <a:pt x="12203" y="10544"/>
                  </a:lnTo>
                  <a:lnTo>
                    <a:pt x="12058" y="10597"/>
                  </a:lnTo>
                  <a:lnTo>
                    <a:pt x="11913" y="10650"/>
                  </a:lnTo>
                  <a:lnTo>
                    <a:pt x="11769" y="10715"/>
                  </a:lnTo>
                  <a:lnTo>
                    <a:pt x="11624" y="10794"/>
                  </a:lnTo>
                  <a:lnTo>
                    <a:pt x="4423" y="3594"/>
                  </a:lnTo>
                  <a:lnTo>
                    <a:pt x="4516" y="3423"/>
                  </a:lnTo>
                  <a:lnTo>
                    <a:pt x="4595" y="3238"/>
                  </a:lnTo>
                  <a:lnTo>
                    <a:pt x="4660" y="3054"/>
                  </a:lnTo>
                  <a:lnTo>
                    <a:pt x="4713" y="2870"/>
                  </a:lnTo>
                  <a:lnTo>
                    <a:pt x="4739" y="2672"/>
                  </a:lnTo>
                  <a:lnTo>
                    <a:pt x="4753" y="2488"/>
                  </a:lnTo>
                  <a:lnTo>
                    <a:pt x="4753" y="2291"/>
                  </a:lnTo>
                  <a:lnTo>
                    <a:pt x="4739" y="2093"/>
                  </a:lnTo>
                  <a:lnTo>
                    <a:pt x="4713" y="1909"/>
                  </a:lnTo>
                  <a:lnTo>
                    <a:pt x="4660" y="1725"/>
                  </a:lnTo>
                  <a:lnTo>
                    <a:pt x="4608" y="1540"/>
                  </a:lnTo>
                  <a:lnTo>
                    <a:pt x="4529" y="1356"/>
                  </a:lnTo>
                  <a:lnTo>
                    <a:pt x="4437" y="1185"/>
                  </a:lnTo>
                  <a:lnTo>
                    <a:pt x="4318" y="1014"/>
                  </a:lnTo>
                  <a:lnTo>
                    <a:pt x="4200" y="856"/>
                  </a:lnTo>
                  <a:lnTo>
                    <a:pt x="4055" y="698"/>
                  </a:lnTo>
                  <a:lnTo>
                    <a:pt x="3884" y="540"/>
                  </a:lnTo>
                  <a:lnTo>
                    <a:pt x="3699" y="395"/>
                  </a:lnTo>
                  <a:lnTo>
                    <a:pt x="3502" y="277"/>
                  </a:lnTo>
                  <a:lnTo>
                    <a:pt x="3291" y="185"/>
                  </a:lnTo>
                  <a:lnTo>
                    <a:pt x="3068" y="106"/>
                  </a:lnTo>
                  <a:lnTo>
                    <a:pt x="2844" y="53"/>
                  </a:lnTo>
                  <a:lnTo>
                    <a:pt x="2620" y="13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2745050" y="784075"/>
              <a:ext cx="481500" cy="119150"/>
            </a:xfrm>
            <a:custGeom>
              <a:avLst/>
              <a:gdLst/>
              <a:ahLst/>
              <a:cxnLst/>
              <a:rect l="l" t="t" r="r" b="b"/>
              <a:pathLst>
                <a:path w="19260" h="4766" extrusionOk="0">
                  <a:moveTo>
                    <a:pt x="2370" y="1185"/>
                  </a:moveTo>
                  <a:lnTo>
                    <a:pt x="2502" y="1198"/>
                  </a:lnTo>
                  <a:lnTo>
                    <a:pt x="2621" y="1211"/>
                  </a:lnTo>
                  <a:lnTo>
                    <a:pt x="2726" y="1238"/>
                  </a:lnTo>
                  <a:lnTo>
                    <a:pt x="2844" y="1277"/>
                  </a:lnTo>
                  <a:lnTo>
                    <a:pt x="2950" y="1330"/>
                  </a:lnTo>
                  <a:lnTo>
                    <a:pt x="3042" y="1396"/>
                  </a:lnTo>
                  <a:lnTo>
                    <a:pt x="3134" y="1461"/>
                  </a:lnTo>
                  <a:lnTo>
                    <a:pt x="3226" y="1540"/>
                  </a:lnTo>
                  <a:lnTo>
                    <a:pt x="3292" y="1619"/>
                  </a:lnTo>
                  <a:lnTo>
                    <a:pt x="3371" y="1712"/>
                  </a:lnTo>
                  <a:lnTo>
                    <a:pt x="3423" y="1817"/>
                  </a:lnTo>
                  <a:lnTo>
                    <a:pt x="3476" y="1922"/>
                  </a:lnTo>
                  <a:lnTo>
                    <a:pt x="3516" y="2027"/>
                  </a:lnTo>
                  <a:lnTo>
                    <a:pt x="3542" y="2146"/>
                  </a:lnTo>
                  <a:lnTo>
                    <a:pt x="3568" y="2264"/>
                  </a:lnTo>
                  <a:lnTo>
                    <a:pt x="3568" y="2383"/>
                  </a:lnTo>
                  <a:lnTo>
                    <a:pt x="3568" y="2501"/>
                  </a:lnTo>
                  <a:lnTo>
                    <a:pt x="3542" y="2620"/>
                  </a:lnTo>
                  <a:lnTo>
                    <a:pt x="3516" y="2738"/>
                  </a:lnTo>
                  <a:lnTo>
                    <a:pt x="3476" y="2844"/>
                  </a:lnTo>
                  <a:lnTo>
                    <a:pt x="3423" y="2949"/>
                  </a:lnTo>
                  <a:lnTo>
                    <a:pt x="3371" y="3054"/>
                  </a:lnTo>
                  <a:lnTo>
                    <a:pt x="3292" y="3146"/>
                  </a:lnTo>
                  <a:lnTo>
                    <a:pt x="3226" y="3225"/>
                  </a:lnTo>
                  <a:lnTo>
                    <a:pt x="3134" y="3304"/>
                  </a:lnTo>
                  <a:lnTo>
                    <a:pt x="3042" y="3370"/>
                  </a:lnTo>
                  <a:lnTo>
                    <a:pt x="2950" y="3436"/>
                  </a:lnTo>
                  <a:lnTo>
                    <a:pt x="2844" y="3489"/>
                  </a:lnTo>
                  <a:lnTo>
                    <a:pt x="2726" y="3528"/>
                  </a:lnTo>
                  <a:lnTo>
                    <a:pt x="2621" y="3554"/>
                  </a:lnTo>
                  <a:lnTo>
                    <a:pt x="2502" y="3581"/>
                  </a:lnTo>
                  <a:lnTo>
                    <a:pt x="2252" y="3581"/>
                  </a:lnTo>
                  <a:lnTo>
                    <a:pt x="2133" y="3554"/>
                  </a:lnTo>
                  <a:lnTo>
                    <a:pt x="2015" y="3528"/>
                  </a:lnTo>
                  <a:lnTo>
                    <a:pt x="1910" y="3489"/>
                  </a:lnTo>
                  <a:lnTo>
                    <a:pt x="1804" y="3436"/>
                  </a:lnTo>
                  <a:lnTo>
                    <a:pt x="1699" y="3370"/>
                  </a:lnTo>
                  <a:lnTo>
                    <a:pt x="1607" y="3304"/>
                  </a:lnTo>
                  <a:lnTo>
                    <a:pt x="1528" y="3225"/>
                  </a:lnTo>
                  <a:lnTo>
                    <a:pt x="1449" y="3146"/>
                  </a:lnTo>
                  <a:lnTo>
                    <a:pt x="1383" y="3054"/>
                  </a:lnTo>
                  <a:lnTo>
                    <a:pt x="1317" y="2949"/>
                  </a:lnTo>
                  <a:lnTo>
                    <a:pt x="1265" y="2844"/>
                  </a:lnTo>
                  <a:lnTo>
                    <a:pt x="1225" y="2738"/>
                  </a:lnTo>
                  <a:lnTo>
                    <a:pt x="1199" y="2620"/>
                  </a:lnTo>
                  <a:lnTo>
                    <a:pt x="1186" y="2501"/>
                  </a:lnTo>
                  <a:lnTo>
                    <a:pt x="1173" y="2383"/>
                  </a:lnTo>
                  <a:lnTo>
                    <a:pt x="1186" y="2264"/>
                  </a:lnTo>
                  <a:lnTo>
                    <a:pt x="1199" y="2146"/>
                  </a:lnTo>
                  <a:lnTo>
                    <a:pt x="1225" y="2027"/>
                  </a:lnTo>
                  <a:lnTo>
                    <a:pt x="1265" y="1922"/>
                  </a:lnTo>
                  <a:lnTo>
                    <a:pt x="1317" y="1817"/>
                  </a:lnTo>
                  <a:lnTo>
                    <a:pt x="1383" y="1712"/>
                  </a:lnTo>
                  <a:lnTo>
                    <a:pt x="1449" y="1619"/>
                  </a:lnTo>
                  <a:lnTo>
                    <a:pt x="1528" y="1540"/>
                  </a:lnTo>
                  <a:lnTo>
                    <a:pt x="1607" y="1461"/>
                  </a:lnTo>
                  <a:lnTo>
                    <a:pt x="1699" y="1396"/>
                  </a:lnTo>
                  <a:lnTo>
                    <a:pt x="1804" y="1330"/>
                  </a:lnTo>
                  <a:lnTo>
                    <a:pt x="1910" y="1277"/>
                  </a:lnTo>
                  <a:lnTo>
                    <a:pt x="2015" y="1238"/>
                  </a:lnTo>
                  <a:lnTo>
                    <a:pt x="2133" y="1211"/>
                  </a:lnTo>
                  <a:lnTo>
                    <a:pt x="2252" y="1198"/>
                  </a:lnTo>
                  <a:lnTo>
                    <a:pt x="2370" y="1185"/>
                  </a:lnTo>
                  <a:close/>
                  <a:moveTo>
                    <a:pt x="16877" y="1185"/>
                  </a:moveTo>
                  <a:lnTo>
                    <a:pt x="17008" y="1198"/>
                  </a:lnTo>
                  <a:lnTo>
                    <a:pt x="17127" y="1211"/>
                  </a:lnTo>
                  <a:lnTo>
                    <a:pt x="17232" y="1238"/>
                  </a:lnTo>
                  <a:lnTo>
                    <a:pt x="17350" y="1277"/>
                  </a:lnTo>
                  <a:lnTo>
                    <a:pt x="17456" y="1330"/>
                  </a:lnTo>
                  <a:lnTo>
                    <a:pt x="17548" y="1396"/>
                  </a:lnTo>
                  <a:lnTo>
                    <a:pt x="17640" y="1461"/>
                  </a:lnTo>
                  <a:lnTo>
                    <a:pt x="17732" y="1540"/>
                  </a:lnTo>
                  <a:lnTo>
                    <a:pt x="17811" y="1619"/>
                  </a:lnTo>
                  <a:lnTo>
                    <a:pt x="17877" y="1712"/>
                  </a:lnTo>
                  <a:lnTo>
                    <a:pt x="17930" y="1817"/>
                  </a:lnTo>
                  <a:lnTo>
                    <a:pt x="17982" y="1922"/>
                  </a:lnTo>
                  <a:lnTo>
                    <a:pt x="18022" y="2027"/>
                  </a:lnTo>
                  <a:lnTo>
                    <a:pt x="18048" y="2146"/>
                  </a:lnTo>
                  <a:lnTo>
                    <a:pt x="18074" y="2264"/>
                  </a:lnTo>
                  <a:lnTo>
                    <a:pt x="18074" y="2383"/>
                  </a:lnTo>
                  <a:lnTo>
                    <a:pt x="18074" y="2501"/>
                  </a:lnTo>
                  <a:lnTo>
                    <a:pt x="18048" y="2620"/>
                  </a:lnTo>
                  <a:lnTo>
                    <a:pt x="18022" y="2738"/>
                  </a:lnTo>
                  <a:lnTo>
                    <a:pt x="17982" y="2844"/>
                  </a:lnTo>
                  <a:lnTo>
                    <a:pt x="17930" y="2949"/>
                  </a:lnTo>
                  <a:lnTo>
                    <a:pt x="17877" y="3054"/>
                  </a:lnTo>
                  <a:lnTo>
                    <a:pt x="17811" y="3146"/>
                  </a:lnTo>
                  <a:lnTo>
                    <a:pt x="17732" y="3225"/>
                  </a:lnTo>
                  <a:lnTo>
                    <a:pt x="17640" y="3304"/>
                  </a:lnTo>
                  <a:lnTo>
                    <a:pt x="17548" y="3370"/>
                  </a:lnTo>
                  <a:lnTo>
                    <a:pt x="17456" y="3436"/>
                  </a:lnTo>
                  <a:lnTo>
                    <a:pt x="17350" y="3489"/>
                  </a:lnTo>
                  <a:lnTo>
                    <a:pt x="17232" y="3528"/>
                  </a:lnTo>
                  <a:lnTo>
                    <a:pt x="17127" y="3554"/>
                  </a:lnTo>
                  <a:lnTo>
                    <a:pt x="17008" y="3581"/>
                  </a:lnTo>
                  <a:lnTo>
                    <a:pt x="16758" y="3581"/>
                  </a:lnTo>
                  <a:lnTo>
                    <a:pt x="16640" y="3554"/>
                  </a:lnTo>
                  <a:lnTo>
                    <a:pt x="16521" y="3528"/>
                  </a:lnTo>
                  <a:lnTo>
                    <a:pt x="16416" y="3489"/>
                  </a:lnTo>
                  <a:lnTo>
                    <a:pt x="16311" y="3436"/>
                  </a:lnTo>
                  <a:lnTo>
                    <a:pt x="16218" y="3370"/>
                  </a:lnTo>
                  <a:lnTo>
                    <a:pt x="16126" y="3304"/>
                  </a:lnTo>
                  <a:lnTo>
                    <a:pt x="16034" y="3225"/>
                  </a:lnTo>
                  <a:lnTo>
                    <a:pt x="15955" y="3146"/>
                  </a:lnTo>
                  <a:lnTo>
                    <a:pt x="15889" y="3054"/>
                  </a:lnTo>
                  <a:lnTo>
                    <a:pt x="15823" y="2949"/>
                  </a:lnTo>
                  <a:lnTo>
                    <a:pt x="15784" y="2844"/>
                  </a:lnTo>
                  <a:lnTo>
                    <a:pt x="15744" y="2738"/>
                  </a:lnTo>
                  <a:lnTo>
                    <a:pt x="15705" y="2620"/>
                  </a:lnTo>
                  <a:lnTo>
                    <a:pt x="15692" y="2501"/>
                  </a:lnTo>
                  <a:lnTo>
                    <a:pt x="15679" y="2383"/>
                  </a:lnTo>
                  <a:lnTo>
                    <a:pt x="15692" y="2264"/>
                  </a:lnTo>
                  <a:lnTo>
                    <a:pt x="15705" y="2146"/>
                  </a:lnTo>
                  <a:lnTo>
                    <a:pt x="15744" y="2027"/>
                  </a:lnTo>
                  <a:lnTo>
                    <a:pt x="15784" y="1922"/>
                  </a:lnTo>
                  <a:lnTo>
                    <a:pt x="15823" y="1817"/>
                  </a:lnTo>
                  <a:lnTo>
                    <a:pt x="15889" y="1712"/>
                  </a:lnTo>
                  <a:lnTo>
                    <a:pt x="15955" y="1619"/>
                  </a:lnTo>
                  <a:lnTo>
                    <a:pt x="16034" y="1540"/>
                  </a:lnTo>
                  <a:lnTo>
                    <a:pt x="16126" y="1461"/>
                  </a:lnTo>
                  <a:lnTo>
                    <a:pt x="16218" y="1396"/>
                  </a:lnTo>
                  <a:lnTo>
                    <a:pt x="16311" y="1330"/>
                  </a:lnTo>
                  <a:lnTo>
                    <a:pt x="16416" y="1277"/>
                  </a:lnTo>
                  <a:lnTo>
                    <a:pt x="16521" y="1238"/>
                  </a:lnTo>
                  <a:lnTo>
                    <a:pt x="16640" y="1211"/>
                  </a:lnTo>
                  <a:lnTo>
                    <a:pt x="16758" y="1198"/>
                  </a:lnTo>
                  <a:lnTo>
                    <a:pt x="16877" y="1185"/>
                  </a:lnTo>
                  <a:close/>
                  <a:moveTo>
                    <a:pt x="2370" y="0"/>
                  </a:moveTo>
                  <a:lnTo>
                    <a:pt x="2133" y="13"/>
                  </a:lnTo>
                  <a:lnTo>
                    <a:pt x="1897" y="53"/>
                  </a:lnTo>
                  <a:lnTo>
                    <a:pt x="1673" y="106"/>
                  </a:lnTo>
                  <a:lnTo>
                    <a:pt x="1449" y="198"/>
                  </a:lnTo>
                  <a:lnTo>
                    <a:pt x="1238" y="290"/>
                  </a:lnTo>
                  <a:lnTo>
                    <a:pt x="1041" y="408"/>
                  </a:lnTo>
                  <a:lnTo>
                    <a:pt x="857" y="553"/>
                  </a:lnTo>
                  <a:lnTo>
                    <a:pt x="699" y="698"/>
                  </a:lnTo>
                  <a:lnTo>
                    <a:pt x="541" y="869"/>
                  </a:lnTo>
                  <a:lnTo>
                    <a:pt x="396" y="1053"/>
                  </a:lnTo>
                  <a:lnTo>
                    <a:pt x="277" y="1251"/>
                  </a:lnTo>
                  <a:lnTo>
                    <a:pt x="185" y="1461"/>
                  </a:lnTo>
                  <a:lnTo>
                    <a:pt x="106" y="1672"/>
                  </a:lnTo>
                  <a:lnTo>
                    <a:pt x="40" y="1909"/>
                  </a:lnTo>
                  <a:lnTo>
                    <a:pt x="1" y="2146"/>
                  </a:lnTo>
                  <a:lnTo>
                    <a:pt x="1" y="2383"/>
                  </a:lnTo>
                  <a:lnTo>
                    <a:pt x="1" y="2633"/>
                  </a:lnTo>
                  <a:lnTo>
                    <a:pt x="40" y="2857"/>
                  </a:lnTo>
                  <a:lnTo>
                    <a:pt x="106" y="3094"/>
                  </a:lnTo>
                  <a:lnTo>
                    <a:pt x="185" y="3304"/>
                  </a:lnTo>
                  <a:lnTo>
                    <a:pt x="277" y="3515"/>
                  </a:lnTo>
                  <a:lnTo>
                    <a:pt x="396" y="3712"/>
                  </a:lnTo>
                  <a:lnTo>
                    <a:pt x="541" y="3897"/>
                  </a:lnTo>
                  <a:lnTo>
                    <a:pt x="699" y="4068"/>
                  </a:lnTo>
                  <a:lnTo>
                    <a:pt x="857" y="4213"/>
                  </a:lnTo>
                  <a:lnTo>
                    <a:pt x="1041" y="4357"/>
                  </a:lnTo>
                  <a:lnTo>
                    <a:pt x="1238" y="4476"/>
                  </a:lnTo>
                  <a:lnTo>
                    <a:pt x="1449" y="4581"/>
                  </a:lnTo>
                  <a:lnTo>
                    <a:pt x="1673" y="4660"/>
                  </a:lnTo>
                  <a:lnTo>
                    <a:pt x="1897" y="4713"/>
                  </a:lnTo>
                  <a:lnTo>
                    <a:pt x="2133" y="4752"/>
                  </a:lnTo>
                  <a:lnTo>
                    <a:pt x="2370" y="4765"/>
                  </a:lnTo>
                  <a:lnTo>
                    <a:pt x="2581" y="4752"/>
                  </a:lnTo>
                  <a:lnTo>
                    <a:pt x="2778" y="4726"/>
                  </a:lnTo>
                  <a:lnTo>
                    <a:pt x="2976" y="4686"/>
                  </a:lnTo>
                  <a:lnTo>
                    <a:pt x="3160" y="4621"/>
                  </a:lnTo>
                  <a:lnTo>
                    <a:pt x="3344" y="4555"/>
                  </a:lnTo>
                  <a:lnTo>
                    <a:pt x="3516" y="4463"/>
                  </a:lnTo>
                  <a:lnTo>
                    <a:pt x="3687" y="4371"/>
                  </a:lnTo>
                  <a:lnTo>
                    <a:pt x="3845" y="4252"/>
                  </a:lnTo>
                  <a:lnTo>
                    <a:pt x="3990" y="4134"/>
                  </a:lnTo>
                  <a:lnTo>
                    <a:pt x="4121" y="3989"/>
                  </a:lnTo>
                  <a:lnTo>
                    <a:pt x="4253" y="3844"/>
                  </a:lnTo>
                  <a:lnTo>
                    <a:pt x="4358" y="3686"/>
                  </a:lnTo>
                  <a:lnTo>
                    <a:pt x="4463" y="3515"/>
                  </a:lnTo>
                  <a:lnTo>
                    <a:pt x="4542" y="3344"/>
                  </a:lnTo>
                  <a:lnTo>
                    <a:pt x="4621" y="3160"/>
                  </a:lnTo>
                  <a:lnTo>
                    <a:pt x="4674" y="2975"/>
                  </a:lnTo>
                  <a:lnTo>
                    <a:pt x="14573" y="2975"/>
                  </a:lnTo>
                  <a:lnTo>
                    <a:pt x="14639" y="3160"/>
                  </a:lnTo>
                  <a:lnTo>
                    <a:pt x="14705" y="3344"/>
                  </a:lnTo>
                  <a:lnTo>
                    <a:pt x="14797" y="3515"/>
                  </a:lnTo>
                  <a:lnTo>
                    <a:pt x="14889" y="3686"/>
                  </a:lnTo>
                  <a:lnTo>
                    <a:pt x="15007" y="3844"/>
                  </a:lnTo>
                  <a:lnTo>
                    <a:pt x="15126" y="3989"/>
                  </a:lnTo>
                  <a:lnTo>
                    <a:pt x="15271" y="4134"/>
                  </a:lnTo>
                  <a:lnTo>
                    <a:pt x="15415" y="4252"/>
                  </a:lnTo>
                  <a:lnTo>
                    <a:pt x="15573" y="4371"/>
                  </a:lnTo>
                  <a:lnTo>
                    <a:pt x="15731" y="4463"/>
                  </a:lnTo>
                  <a:lnTo>
                    <a:pt x="15916" y="4555"/>
                  </a:lnTo>
                  <a:lnTo>
                    <a:pt x="16087" y="4621"/>
                  </a:lnTo>
                  <a:lnTo>
                    <a:pt x="16284" y="4686"/>
                  </a:lnTo>
                  <a:lnTo>
                    <a:pt x="16482" y="4726"/>
                  </a:lnTo>
                  <a:lnTo>
                    <a:pt x="16679" y="4752"/>
                  </a:lnTo>
                  <a:lnTo>
                    <a:pt x="16877" y="4765"/>
                  </a:lnTo>
                  <a:lnTo>
                    <a:pt x="17127" y="4752"/>
                  </a:lnTo>
                  <a:lnTo>
                    <a:pt x="17364" y="4713"/>
                  </a:lnTo>
                  <a:lnTo>
                    <a:pt x="17587" y="4660"/>
                  </a:lnTo>
                  <a:lnTo>
                    <a:pt x="17811" y="4581"/>
                  </a:lnTo>
                  <a:lnTo>
                    <a:pt x="18009" y="4476"/>
                  </a:lnTo>
                  <a:lnTo>
                    <a:pt x="18206" y="4357"/>
                  </a:lnTo>
                  <a:lnTo>
                    <a:pt x="18390" y="4213"/>
                  </a:lnTo>
                  <a:lnTo>
                    <a:pt x="18561" y="4068"/>
                  </a:lnTo>
                  <a:lnTo>
                    <a:pt x="18719" y="3897"/>
                  </a:lnTo>
                  <a:lnTo>
                    <a:pt x="18851" y="3712"/>
                  </a:lnTo>
                  <a:lnTo>
                    <a:pt x="18970" y="3515"/>
                  </a:lnTo>
                  <a:lnTo>
                    <a:pt x="19075" y="3304"/>
                  </a:lnTo>
                  <a:lnTo>
                    <a:pt x="19154" y="3094"/>
                  </a:lnTo>
                  <a:lnTo>
                    <a:pt x="19206" y="2857"/>
                  </a:lnTo>
                  <a:lnTo>
                    <a:pt x="19246" y="2633"/>
                  </a:lnTo>
                  <a:lnTo>
                    <a:pt x="19259" y="2383"/>
                  </a:lnTo>
                  <a:lnTo>
                    <a:pt x="19246" y="2146"/>
                  </a:lnTo>
                  <a:lnTo>
                    <a:pt x="19206" y="1909"/>
                  </a:lnTo>
                  <a:lnTo>
                    <a:pt x="19154" y="1672"/>
                  </a:lnTo>
                  <a:lnTo>
                    <a:pt x="19075" y="1461"/>
                  </a:lnTo>
                  <a:lnTo>
                    <a:pt x="18970" y="1251"/>
                  </a:lnTo>
                  <a:lnTo>
                    <a:pt x="18851" y="1053"/>
                  </a:lnTo>
                  <a:lnTo>
                    <a:pt x="18719" y="869"/>
                  </a:lnTo>
                  <a:lnTo>
                    <a:pt x="18561" y="698"/>
                  </a:lnTo>
                  <a:lnTo>
                    <a:pt x="18390" y="553"/>
                  </a:lnTo>
                  <a:lnTo>
                    <a:pt x="18206" y="408"/>
                  </a:lnTo>
                  <a:lnTo>
                    <a:pt x="18009" y="290"/>
                  </a:lnTo>
                  <a:lnTo>
                    <a:pt x="17811" y="198"/>
                  </a:lnTo>
                  <a:lnTo>
                    <a:pt x="17587" y="106"/>
                  </a:lnTo>
                  <a:lnTo>
                    <a:pt x="17364" y="53"/>
                  </a:lnTo>
                  <a:lnTo>
                    <a:pt x="17127" y="13"/>
                  </a:lnTo>
                  <a:lnTo>
                    <a:pt x="16877" y="0"/>
                  </a:lnTo>
                  <a:lnTo>
                    <a:pt x="16679" y="13"/>
                  </a:lnTo>
                  <a:lnTo>
                    <a:pt x="16482" y="40"/>
                  </a:lnTo>
                  <a:lnTo>
                    <a:pt x="16284" y="79"/>
                  </a:lnTo>
                  <a:lnTo>
                    <a:pt x="16087" y="145"/>
                  </a:lnTo>
                  <a:lnTo>
                    <a:pt x="15916" y="211"/>
                  </a:lnTo>
                  <a:lnTo>
                    <a:pt x="15731" y="303"/>
                  </a:lnTo>
                  <a:lnTo>
                    <a:pt x="15573" y="395"/>
                  </a:lnTo>
                  <a:lnTo>
                    <a:pt x="15415" y="514"/>
                  </a:lnTo>
                  <a:lnTo>
                    <a:pt x="15271" y="645"/>
                  </a:lnTo>
                  <a:lnTo>
                    <a:pt x="15126" y="777"/>
                  </a:lnTo>
                  <a:lnTo>
                    <a:pt x="15007" y="922"/>
                  </a:lnTo>
                  <a:lnTo>
                    <a:pt x="14889" y="1080"/>
                  </a:lnTo>
                  <a:lnTo>
                    <a:pt x="14797" y="1251"/>
                  </a:lnTo>
                  <a:lnTo>
                    <a:pt x="14705" y="1422"/>
                  </a:lnTo>
                  <a:lnTo>
                    <a:pt x="14639" y="1606"/>
                  </a:lnTo>
                  <a:lnTo>
                    <a:pt x="14573" y="1791"/>
                  </a:lnTo>
                  <a:lnTo>
                    <a:pt x="4674" y="1791"/>
                  </a:lnTo>
                  <a:lnTo>
                    <a:pt x="4621" y="1606"/>
                  </a:lnTo>
                  <a:lnTo>
                    <a:pt x="4542" y="1422"/>
                  </a:lnTo>
                  <a:lnTo>
                    <a:pt x="4463" y="1251"/>
                  </a:lnTo>
                  <a:lnTo>
                    <a:pt x="4358" y="1080"/>
                  </a:lnTo>
                  <a:lnTo>
                    <a:pt x="4253" y="922"/>
                  </a:lnTo>
                  <a:lnTo>
                    <a:pt x="4121" y="777"/>
                  </a:lnTo>
                  <a:lnTo>
                    <a:pt x="3990" y="645"/>
                  </a:lnTo>
                  <a:lnTo>
                    <a:pt x="3845" y="514"/>
                  </a:lnTo>
                  <a:lnTo>
                    <a:pt x="3687" y="395"/>
                  </a:lnTo>
                  <a:lnTo>
                    <a:pt x="3516" y="303"/>
                  </a:lnTo>
                  <a:lnTo>
                    <a:pt x="3344" y="211"/>
                  </a:lnTo>
                  <a:lnTo>
                    <a:pt x="3160" y="145"/>
                  </a:lnTo>
                  <a:lnTo>
                    <a:pt x="2976" y="79"/>
                  </a:lnTo>
                  <a:lnTo>
                    <a:pt x="2778" y="40"/>
                  </a:lnTo>
                  <a:lnTo>
                    <a:pt x="2581" y="1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FBF2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1265475" y="1018700"/>
              <a:ext cx="4767200" cy="4229150"/>
            </a:xfrm>
            <a:custGeom>
              <a:avLst/>
              <a:gdLst/>
              <a:ahLst/>
              <a:cxnLst/>
              <a:rect l="l" t="t" r="r" b="b"/>
              <a:pathLst>
                <a:path w="190688" h="169166" extrusionOk="0">
                  <a:moveTo>
                    <a:pt x="71610" y="3542"/>
                  </a:moveTo>
                  <a:lnTo>
                    <a:pt x="71795" y="3555"/>
                  </a:lnTo>
                  <a:lnTo>
                    <a:pt x="71966" y="3581"/>
                  </a:lnTo>
                  <a:lnTo>
                    <a:pt x="72124" y="3608"/>
                  </a:lnTo>
                  <a:lnTo>
                    <a:pt x="72295" y="3647"/>
                  </a:lnTo>
                  <a:lnTo>
                    <a:pt x="72453" y="3700"/>
                  </a:lnTo>
                  <a:lnTo>
                    <a:pt x="72611" y="3752"/>
                  </a:lnTo>
                  <a:lnTo>
                    <a:pt x="72769" y="3805"/>
                  </a:lnTo>
                  <a:lnTo>
                    <a:pt x="72927" y="3871"/>
                  </a:lnTo>
                  <a:lnTo>
                    <a:pt x="73071" y="3950"/>
                  </a:lnTo>
                  <a:lnTo>
                    <a:pt x="73216" y="4042"/>
                  </a:lnTo>
                  <a:lnTo>
                    <a:pt x="73348" y="4121"/>
                  </a:lnTo>
                  <a:lnTo>
                    <a:pt x="73611" y="4318"/>
                  </a:lnTo>
                  <a:lnTo>
                    <a:pt x="73861" y="4542"/>
                  </a:lnTo>
                  <a:lnTo>
                    <a:pt x="74072" y="4779"/>
                  </a:lnTo>
                  <a:lnTo>
                    <a:pt x="74269" y="5042"/>
                  </a:lnTo>
                  <a:lnTo>
                    <a:pt x="74361" y="5187"/>
                  </a:lnTo>
                  <a:lnTo>
                    <a:pt x="74440" y="5332"/>
                  </a:lnTo>
                  <a:lnTo>
                    <a:pt x="74519" y="5477"/>
                  </a:lnTo>
                  <a:lnTo>
                    <a:pt x="74585" y="5635"/>
                  </a:lnTo>
                  <a:lnTo>
                    <a:pt x="74651" y="5780"/>
                  </a:lnTo>
                  <a:lnTo>
                    <a:pt x="74704" y="5938"/>
                  </a:lnTo>
                  <a:lnTo>
                    <a:pt x="74756" y="6109"/>
                  </a:lnTo>
                  <a:lnTo>
                    <a:pt x="74796" y="6267"/>
                  </a:lnTo>
                  <a:lnTo>
                    <a:pt x="74822" y="6438"/>
                  </a:lnTo>
                  <a:lnTo>
                    <a:pt x="74849" y="6609"/>
                  </a:lnTo>
                  <a:lnTo>
                    <a:pt x="74862" y="6780"/>
                  </a:lnTo>
                  <a:lnTo>
                    <a:pt x="74862" y="6964"/>
                  </a:lnTo>
                  <a:lnTo>
                    <a:pt x="74862" y="7135"/>
                  </a:lnTo>
                  <a:lnTo>
                    <a:pt x="74849" y="7307"/>
                  </a:lnTo>
                  <a:lnTo>
                    <a:pt x="74822" y="7478"/>
                  </a:lnTo>
                  <a:lnTo>
                    <a:pt x="74796" y="7649"/>
                  </a:lnTo>
                  <a:lnTo>
                    <a:pt x="74756" y="7807"/>
                  </a:lnTo>
                  <a:lnTo>
                    <a:pt x="74704" y="7978"/>
                  </a:lnTo>
                  <a:lnTo>
                    <a:pt x="74651" y="8136"/>
                  </a:lnTo>
                  <a:lnTo>
                    <a:pt x="74585" y="8294"/>
                  </a:lnTo>
                  <a:lnTo>
                    <a:pt x="74519" y="8439"/>
                  </a:lnTo>
                  <a:lnTo>
                    <a:pt x="74440" y="8583"/>
                  </a:lnTo>
                  <a:lnTo>
                    <a:pt x="74361" y="8728"/>
                  </a:lnTo>
                  <a:lnTo>
                    <a:pt x="74269" y="8873"/>
                  </a:lnTo>
                  <a:lnTo>
                    <a:pt x="74072" y="9136"/>
                  </a:lnTo>
                  <a:lnTo>
                    <a:pt x="73861" y="9373"/>
                  </a:lnTo>
                  <a:lnTo>
                    <a:pt x="73611" y="9597"/>
                  </a:lnTo>
                  <a:lnTo>
                    <a:pt x="73348" y="9795"/>
                  </a:lnTo>
                  <a:lnTo>
                    <a:pt x="73216" y="9887"/>
                  </a:lnTo>
                  <a:lnTo>
                    <a:pt x="73071" y="9966"/>
                  </a:lnTo>
                  <a:lnTo>
                    <a:pt x="72927" y="10045"/>
                  </a:lnTo>
                  <a:lnTo>
                    <a:pt x="72769" y="10110"/>
                  </a:lnTo>
                  <a:lnTo>
                    <a:pt x="72611" y="10176"/>
                  </a:lnTo>
                  <a:lnTo>
                    <a:pt x="72453" y="10229"/>
                  </a:lnTo>
                  <a:lnTo>
                    <a:pt x="72295" y="10268"/>
                  </a:lnTo>
                  <a:lnTo>
                    <a:pt x="72124" y="10308"/>
                  </a:lnTo>
                  <a:lnTo>
                    <a:pt x="71966" y="10334"/>
                  </a:lnTo>
                  <a:lnTo>
                    <a:pt x="71795" y="10361"/>
                  </a:lnTo>
                  <a:lnTo>
                    <a:pt x="71610" y="10374"/>
                  </a:lnTo>
                  <a:lnTo>
                    <a:pt x="71268" y="10374"/>
                  </a:lnTo>
                  <a:lnTo>
                    <a:pt x="71097" y="10361"/>
                  </a:lnTo>
                  <a:lnTo>
                    <a:pt x="70926" y="10334"/>
                  </a:lnTo>
                  <a:lnTo>
                    <a:pt x="70755" y="10308"/>
                  </a:lnTo>
                  <a:lnTo>
                    <a:pt x="70584" y="10268"/>
                  </a:lnTo>
                  <a:lnTo>
                    <a:pt x="70426" y="10229"/>
                  </a:lnTo>
                  <a:lnTo>
                    <a:pt x="70268" y="10176"/>
                  </a:lnTo>
                  <a:lnTo>
                    <a:pt x="70110" y="10110"/>
                  </a:lnTo>
                  <a:lnTo>
                    <a:pt x="69965" y="10045"/>
                  </a:lnTo>
                  <a:lnTo>
                    <a:pt x="69807" y="9966"/>
                  </a:lnTo>
                  <a:lnTo>
                    <a:pt x="69662" y="9887"/>
                  </a:lnTo>
                  <a:lnTo>
                    <a:pt x="69530" y="9795"/>
                  </a:lnTo>
                  <a:lnTo>
                    <a:pt x="69267" y="9597"/>
                  </a:lnTo>
                  <a:lnTo>
                    <a:pt x="69017" y="9373"/>
                  </a:lnTo>
                  <a:lnTo>
                    <a:pt x="68806" y="9136"/>
                  </a:lnTo>
                  <a:lnTo>
                    <a:pt x="68609" y="8873"/>
                  </a:lnTo>
                  <a:lnTo>
                    <a:pt x="68517" y="8728"/>
                  </a:lnTo>
                  <a:lnTo>
                    <a:pt x="68438" y="8583"/>
                  </a:lnTo>
                  <a:lnTo>
                    <a:pt x="68359" y="8439"/>
                  </a:lnTo>
                  <a:lnTo>
                    <a:pt x="68293" y="8294"/>
                  </a:lnTo>
                  <a:lnTo>
                    <a:pt x="68227" y="8136"/>
                  </a:lnTo>
                  <a:lnTo>
                    <a:pt x="68175" y="7978"/>
                  </a:lnTo>
                  <a:lnTo>
                    <a:pt x="68122" y="7807"/>
                  </a:lnTo>
                  <a:lnTo>
                    <a:pt x="68096" y="7649"/>
                  </a:lnTo>
                  <a:lnTo>
                    <a:pt x="68056" y="7478"/>
                  </a:lnTo>
                  <a:lnTo>
                    <a:pt x="68043" y="7307"/>
                  </a:lnTo>
                  <a:lnTo>
                    <a:pt x="68030" y="7135"/>
                  </a:lnTo>
                  <a:lnTo>
                    <a:pt x="68017" y="6964"/>
                  </a:lnTo>
                  <a:lnTo>
                    <a:pt x="68030" y="6780"/>
                  </a:lnTo>
                  <a:lnTo>
                    <a:pt x="68043" y="6609"/>
                  </a:lnTo>
                  <a:lnTo>
                    <a:pt x="68056" y="6438"/>
                  </a:lnTo>
                  <a:lnTo>
                    <a:pt x="68096" y="6267"/>
                  </a:lnTo>
                  <a:lnTo>
                    <a:pt x="68122" y="6109"/>
                  </a:lnTo>
                  <a:lnTo>
                    <a:pt x="68175" y="5938"/>
                  </a:lnTo>
                  <a:lnTo>
                    <a:pt x="68227" y="5780"/>
                  </a:lnTo>
                  <a:lnTo>
                    <a:pt x="68293" y="5635"/>
                  </a:lnTo>
                  <a:lnTo>
                    <a:pt x="68359" y="5477"/>
                  </a:lnTo>
                  <a:lnTo>
                    <a:pt x="68438" y="5332"/>
                  </a:lnTo>
                  <a:lnTo>
                    <a:pt x="68517" y="5187"/>
                  </a:lnTo>
                  <a:lnTo>
                    <a:pt x="68609" y="5042"/>
                  </a:lnTo>
                  <a:lnTo>
                    <a:pt x="68806" y="4779"/>
                  </a:lnTo>
                  <a:lnTo>
                    <a:pt x="69017" y="4542"/>
                  </a:lnTo>
                  <a:lnTo>
                    <a:pt x="69267" y="4318"/>
                  </a:lnTo>
                  <a:lnTo>
                    <a:pt x="69530" y="4121"/>
                  </a:lnTo>
                  <a:lnTo>
                    <a:pt x="69662" y="4042"/>
                  </a:lnTo>
                  <a:lnTo>
                    <a:pt x="69807" y="3950"/>
                  </a:lnTo>
                  <a:lnTo>
                    <a:pt x="69965" y="3871"/>
                  </a:lnTo>
                  <a:lnTo>
                    <a:pt x="70110" y="3805"/>
                  </a:lnTo>
                  <a:lnTo>
                    <a:pt x="70268" y="3752"/>
                  </a:lnTo>
                  <a:lnTo>
                    <a:pt x="70426" y="3700"/>
                  </a:lnTo>
                  <a:lnTo>
                    <a:pt x="70584" y="3647"/>
                  </a:lnTo>
                  <a:lnTo>
                    <a:pt x="70755" y="3608"/>
                  </a:lnTo>
                  <a:lnTo>
                    <a:pt x="70926" y="3581"/>
                  </a:lnTo>
                  <a:lnTo>
                    <a:pt x="71097" y="3555"/>
                  </a:lnTo>
                  <a:lnTo>
                    <a:pt x="71268" y="3542"/>
                  </a:lnTo>
                  <a:close/>
                  <a:moveTo>
                    <a:pt x="163847" y="5609"/>
                  </a:moveTo>
                  <a:lnTo>
                    <a:pt x="164018" y="5622"/>
                  </a:lnTo>
                  <a:lnTo>
                    <a:pt x="164189" y="5635"/>
                  </a:lnTo>
                  <a:lnTo>
                    <a:pt x="164360" y="5648"/>
                  </a:lnTo>
                  <a:lnTo>
                    <a:pt x="164531" y="5687"/>
                  </a:lnTo>
                  <a:lnTo>
                    <a:pt x="164702" y="5727"/>
                  </a:lnTo>
                  <a:lnTo>
                    <a:pt x="164860" y="5766"/>
                  </a:lnTo>
                  <a:lnTo>
                    <a:pt x="165018" y="5819"/>
                  </a:lnTo>
                  <a:lnTo>
                    <a:pt x="165176" y="5885"/>
                  </a:lnTo>
                  <a:lnTo>
                    <a:pt x="165321" y="5951"/>
                  </a:lnTo>
                  <a:lnTo>
                    <a:pt x="165479" y="6030"/>
                  </a:lnTo>
                  <a:lnTo>
                    <a:pt x="165611" y="6109"/>
                  </a:lnTo>
                  <a:lnTo>
                    <a:pt x="165756" y="6201"/>
                  </a:lnTo>
                  <a:lnTo>
                    <a:pt x="166019" y="6398"/>
                  </a:lnTo>
                  <a:lnTo>
                    <a:pt x="166256" y="6622"/>
                  </a:lnTo>
                  <a:lnTo>
                    <a:pt x="166480" y="6859"/>
                  </a:lnTo>
                  <a:lnTo>
                    <a:pt x="166677" y="7122"/>
                  </a:lnTo>
                  <a:lnTo>
                    <a:pt x="166769" y="7267"/>
                  </a:lnTo>
                  <a:lnTo>
                    <a:pt x="166848" y="7399"/>
                  </a:lnTo>
                  <a:lnTo>
                    <a:pt x="166927" y="7557"/>
                  </a:lnTo>
                  <a:lnTo>
                    <a:pt x="166993" y="7702"/>
                  </a:lnTo>
                  <a:lnTo>
                    <a:pt x="167059" y="7859"/>
                  </a:lnTo>
                  <a:lnTo>
                    <a:pt x="167111" y="8017"/>
                  </a:lnTo>
                  <a:lnTo>
                    <a:pt x="167151" y="8175"/>
                  </a:lnTo>
                  <a:lnTo>
                    <a:pt x="167190" y="8347"/>
                  </a:lnTo>
                  <a:lnTo>
                    <a:pt x="167230" y="8518"/>
                  </a:lnTo>
                  <a:lnTo>
                    <a:pt x="167243" y="8689"/>
                  </a:lnTo>
                  <a:lnTo>
                    <a:pt x="167256" y="8860"/>
                  </a:lnTo>
                  <a:lnTo>
                    <a:pt x="167269" y="9031"/>
                  </a:lnTo>
                  <a:lnTo>
                    <a:pt x="167256" y="9202"/>
                  </a:lnTo>
                  <a:lnTo>
                    <a:pt x="167243" y="9386"/>
                  </a:lnTo>
                  <a:lnTo>
                    <a:pt x="167230" y="9558"/>
                  </a:lnTo>
                  <a:lnTo>
                    <a:pt x="167190" y="9716"/>
                  </a:lnTo>
                  <a:lnTo>
                    <a:pt x="167151" y="9887"/>
                  </a:lnTo>
                  <a:lnTo>
                    <a:pt x="167111" y="10045"/>
                  </a:lnTo>
                  <a:lnTo>
                    <a:pt x="167059" y="10203"/>
                  </a:lnTo>
                  <a:lnTo>
                    <a:pt x="166993" y="10361"/>
                  </a:lnTo>
                  <a:lnTo>
                    <a:pt x="166927" y="10519"/>
                  </a:lnTo>
                  <a:lnTo>
                    <a:pt x="166848" y="10663"/>
                  </a:lnTo>
                  <a:lnTo>
                    <a:pt x="166769" y="10808"/>
                  </a:lnTo>
                  <a:lnTo>
                    <a:pt x="166677" y="10940"/>
                  </a:lnTo>
                  <a:lnTo>
                    <a:pt x="166480" y="11203"/>
                  </a:lnTo>
                  <a:lnTo>
                    <a:pt x="166256" y="11453"/>
                  </a:lnTo>
                  <a:lnTo>
                    <a:pt x="166019" y="11677"/>
                  </a:lnTo>
                  <a:lnTo>
                    <a:pt x="165756" y="11861"/>
                  </a:lnTo>
                  <a:lnTo>
                    <a:pt x="165611" y="11953"/>
                  </a:lnTo>
                  <a:lnTo>
                    <a:pt x="165479" y="12045"/>
                  </a:lnTo>
                  <a:lnTo>
                    <a:pt x="165321" y="12111"/>
                  </a:lnTo>
                  <a:lnTo>
                    <a:pt x="165176" y="12177"/>
                  </a:lnTo>
                  <a:lnTo>
                    <a:pt x="165018" y="12243"/>
                  </a:lnTo>
                  <a:lnTo>
                    <a:pt x="164860" y="12296"/>
                  </a:lnTo>
                  <a:lnTo>
                    <a:pt x="164702" y="12348"/>
                  </a:lnTo>
                  <a:lnTo>
                    <a:pt x="164531" y="12388"/>
                  </a:lnTo>
                  <a:lnTo>
                    <a:pt x="164360" y="12414"/>
                  </a:lnTo>
                  <a:lnTo>
                    <a:pt x="164189" y="12440"/>
                  </a:lnTo>
                  <a:lnTo>
                    <a:pt x="164018" y="12454"/>
                  </a:lnTo>
                  <a:lnTo>
                    <a:pt x="163663" y="12454"/>
                  </a:lnTo>
                  <a:lnTo>
                    <a:pt x="163491" y="12440"/>
                  </a:lnTo>
                  <a:lnTo>
                    <a:pt x="163320" y="12414"/>
                  </a:lnTo>
                  <a:lnTo>
                    <a:pt x="163162" y="12388"/>
                  </a:lnTo>
                  <a:lnTo>
                    <a:pt x="162991" y="12348"/>
                  </a:lnTo>
                  <a:lnTo>
                    <a:pt x="162833" y="12296"/>
                  </a:lnTo>
                  <a:lnTo>
                    <a:pt x="162675" y="12243"/>
                  </a:lnTo>
                  <a:lnTo>
                    <a:pt x="162517" y="12177"/>
                  </a:lnTo>
                  <a:lnTo>
                    <a:pt x="162359" y="12111"/>
                  </a:lnTo>
                  <a:lnTo>
                    <a:pt x="162215" y="12045"/>
                  </a:lnTo>
                  <a:lnTo>
                    <a:pt x="162070" y="11953"/>
                  </a:lnTo>
                  <a:lnTo>
                    <a:pt x="161938" y="11861"/>
                  </a:lnTo>
                  <a:lnTo>
                    <a:pt x="161675" y="11677"/>
                  </a:lnTo>
                  <a:lnTo>
                    <a:pt x="161425" y="11453"/>
                  </a:lnTo>
                  <a:lnTo>
                    <a:pt x="161201" y="11203"/>
                  </a:lnTo>
                  <a:lnTo>
                    <a:pt x="161004" y="10940"/>
                  </a:lnTo>
                  <a:lnTo>
                    <a:pt x="160925" y="10808"/>
                  </a:lnTo>
                  <a:lnTo>
                    <a:pt x="160832" y="10663"/>
                  </a:lnTo>
                  <a:lnTo>
                    <a:pt x="160767" y="10519"/>
                  </a:lnTo>
                  <a:lnTo>
                    <a:pt x="160688" y="10361"/>
                  </a:lnTo>
                  <a:lnTo>
                    <a:pt x="160635" y="10203"/>
                  </a:lnTo>
                  <a:lnTo>
                    <a:pt x="160582" y="10045"/>
                  </a:lnTo>
                  <a:lnTo>
                    <a:pt x="160530" y="9887"/>
                  </a:lnTo>
                  <a:lnTo>
                    <a:pt x="160490" y="9716"/>
                  </a:lnTo>
                  <a:lnTo>
                    <a:pt x="160464" y="9558"/>
                  </a:lnTo>
                  <a:lnTo>
                    <a:pt x="160437" y="9386"/>
                  </a:lnTo>
                  <a:lnTo>
                    <a:pt x="160424" y="9202"/>
                  </a:lnTo>
                  <a:lnTo>
                    <a:pt x="160424" y="9031"/>
                  </a:lnTo>
                  <a:lnTo>
                    <a:pt x="160424" y="8860"/>
                  </a:lnTo>
                  <a:lnTo>
                    <a:pt x="160437" y="8689"/>
                  </a:lnTo>
                  <a:lnTo>
                    <a:pt x="160464" y="8518"/>
                  </a:lnTo>
                  <a:lnTo>
                    <a:pt x="160490" y="8347"/>
                  </a:lnTo>
                  <a:lnTo>
                    <a:pt x="160530" y="8175"/>
                  </a:lnTo>
                  <a:lnTo>
                    <a:pt x="160582" y="8017"/>
                  </a:lnTo>
                  <a:lnTo>
                    <a:pt x="160635" y="7859"/>
                  </a:lnTo>
                  <a:lnTo>
                    <a:pt x="160688" y="7702"/>
                  </a:lnTo>
                  <a:lnTo>
                    <a:pt x="160767" y="7557"/>
                  </a:lnTo>
                  <a:lnTo>
                    <a:pt x="160832" y="7399"/>
                  </a:lnTo>
                  <a:lnTo>
                    <a:pt x="160925" y="7267"/>
                  </a:lnTo>
                  <a:lnTo>
                    <a:pt x="161004" y="7122"/>
                  </a:lnTo>
                  <a:lnTo>
                    <a:pt x="161201" y="6859"/>
                  </a:lnTo>
                  <a:lnTo>
                    <a:pt x="161425" y="6622"/>
                  </a:lnTo>
                  <a:lnTo>
                    <a:pt x="161675" y="6398"/>
                  </a:lnTo>
                  <a:lnTo>
                    <a:pt x="161938" y="6201"/>
                  </a:lnTo>
                  <a:lnTo>
                    <a:pt x="162070" y="6109"/>
                  </a:lnTo>
                  <a:lnTo>
                    <a:pt x="162215" y="6030"/>
                  </a:lnTo>
                  <a:lnTo>
                    <a:pt x="162359" y="5951"/>
                  </a:lnTo>
                  <a:lnTo>
                    <a:pt x="162517" y="5885"/>
                  </a:lnTo>
                  <a:lnTo>
                    <a:pt x="162675" y="5819"/>
                  </a:lnTo>
                  <a:lnTo>
                    <a:pt x="162833" y="5766"/>
                  </a:lnTo>
                  <a:lnTo>
                    <a:pt x="162991" y="5727"/>
                  </a:lnTo>
                  <a:lnTo>
                    <a:pt x="163162" y="5687"/>
                  </a:lnTo>
                  <a:lnTo>
                    <a:pt x="163320" y="5648"/>
                  </a:lnTo>
                  <a:lnTo>
                    <a:pt x="163491" y="5635"/>
                  </a:lnTo>
                  <a:lnTo>
                    <a:pt x="163663" y="5622"/>
                  </a:lnTo>
                  <a:lnTo>
                    <a:pt x="163847" y="5609"/>
                  </a:lnTo>
                  <a:close/>
                  <a:moveTo>
                    <a:pt x="155054" y="48298"/>
                  </a:moveTo>
                  <a:lnTo>
                    <a:pt x="155225" y="48311"/>
                  </a:lnTo>
                  <a:lnTo>
                    <a:pt x="155396" y="48337"/>
                  </a:lnTo>
                  <a:lnTo>
                    <a:pt x="155567" y="48364"/>
                  </a:lnTo>
                  <a:lnTo>
                    <a:pt x="155738" y="48403"/>
                  </a:lnTo>
                  <a:lnTo>
                    <a:pt x="155896" y="48443"/>
                  </a:lnTo>
                  <a:lnTo>
                    <a:pt x="156054" y="48508"/>
                  </a:lnTo>
                  <a:lnTo>
                    <a:pt x="156212" y="48561"/>
                  </a:lnTo>
                  <a:lnTo>
                    <a:pt x="156357" y="48627"/>
                  </a:lnTo>
                  <a:lnTo>
                    <a:pt x="156515" y="48706"/>
                  </a:lnTo>
                  <a:lnTo>
                    <a:pt x="156646" y="48785"/>
                  </a:lnTo>
                  <a:lnTo>
                    <a:pt x="156791" y="48877"/>
                  </a:lnTo>
                  <a:lnTo>
                    <a:pt x="157054" y="49074"/>
                  </a:lnTo>
                  <a:lnTo>
                    <a:pt x="157291" y="49298"/>
                  </a:lnTo>
                  <a:lnTo>
                    <a:pt x="157515" y="49535"/>
                  </a:lnTo>
                  <a:lnTo>
                    <a:pt x="157713" y="49798"/>
                  </a:lnTo>
                  <a:lnTo>
                    <a:pt x="157805" y="49943"/>
                  </a:lnTo>
                  <a:lnTo>
                    <a:pt x="157884" y="50088"/>
                  </a:lnTo>
                  <a:lnTo>
                    <a:pt x="157963" y="50233"/>
                  </a:lnTo>
                  <a:lnTo>
                    <a:pt x="158029" y="50391"/>
                  </a:lnTo>
                  <a:lnTo>
                    <a:pt x="158094" y="50536"/>
                  </a:lnTo>
                  <a:lnTo>
                    <a:pt x="158147" y="50694"/>
                  </a:lnTo>
                  <a:lnTo>
                    <a:pt x="158187" y="50865"/>
                  </a:lnTo>
                  <a:lnTo>
                    <a:pt x="158226" y="51023"/>
                  </a:lnTo>
                  <a:lnTo>
                    <a:pt x="158266" y="51194"/>
                  </a:lnTo>
                  <a:lnTo>
                    <a:pt x="158279" y="51365"/>
                  </a:lnTo>
                  <a:lnTo>
                    <a:pt x="158292" y="51536"/>
                  </a:lnTo>
                  <a:lnTo>
                    <a:pt x="158305" y="51720"/>
                  </a:lnTo>
                  <a:lnTo>
                    <a:pt x="158292" y="51891"/>
                  </a:lnTo>
                  <a:lnTo>
                    <a:pt x="158279" y="52063"/>
                  </a:lnTo>
                  <a:lnTo>
                    <a:pt x="158266" y="52234"/>
                  </a:lnTo>
                  <a:lnTo>
                    <a:pt x="158226" y="52405"/>
                  </a:lnTo>
                  <a:lnTo>
                    <a:pt x="158187" y="52563"/>
                  </a:lnTo>
                  <a:lnTo>
                    <a:pt x="158147" y="52734"/>
                  </a:lnTo>
                  <a:lnTo>
                    <a:pt x="158094" y="52892"/>
                  </a:lnTo>
                  <a:lnTo>
                    <a:pt x="158029" y="53050"/>
                  </a:lnTo>
                  <a:lnTo>
                    <a:pt x="157963" y="53195"/>
                  </a:lnTo>
                  <a:lnTo>
                    <a:pt x="157884" y="53339"/>
                  </a:lnTo>
                  <a:lnTo>
                    <a:pt x="157805" y="53484"/>
                  </a:lnTo>
                  <a:lnTo>
                    <a:pt x="157713" y="53629"/>
                  </a:lnTo>
                  <a:lnTo>
                    <a:pt x="157515" y="53892"/>
                  </a:lnTo>
                  <a:lnTo>
                    <a:pt x="157291" y="54129"/>
                  </a:lnTo>
                  <a:lnTo>
                    <a:pt x="157054" y="54353"/>
                  </a:lnTo>
                  <a:lnTo>
                    <a:pt x="156791" y="54550"/>
                  </a:lnTo>
                  <a:lnTo>
                    <a:pt x="156646" y="54643"/>
                  </a:lnTo>
                  <a:lnTo>
                    <a:pt x="156515" y="54722"/>
                  </a:lnTo>
                  <a:lnTo>
                    <a:pt x="156357" y="54801"/>
                  </a:lnTo>
                  <a:lnTo>
                    <a:pt x="156212" y="54866"/>
                  </a:lnTo>
                  <a:lnTo>
                    <a:pt x="156054" y="54932"/>
                  </a:lnTo>
                  <a:lnTo>
                    <a:pt x="155896" y="54985"/>
                  </a:lnTo>
                  <a:lnTo>
                    <a:pt x="155738" y="55024"/>
                  </a:lnTo>
                  <a:lnTo>
                    <a:pt x="155567" y="55064"/>
                  </a:lnTo>
                  <a:lnTo>
                    <a:pt x="155396" y="55090"/>
                  </a:lnTo>
                  <a:lnTo>
                    <a:pt x="155225" y="55117"/>
                  </a:lnTo>
                  <a:lnTo>
                    <a:pt x="155054" y="55130"/>
                  </a:lnTo>
                  <a:lnTo>
                    <a:pt x="154698" y="55130"/>
                  </a:lnTo>
                  <a:lnTo>
                    <a:pt x="154527" y="55117"/>
                  </a:lnTo>
                  <a:lnTo>
                    <a:pt x="154356" y="55090"/>
                  </a:lnTo>
                  <a:lnTo>
                    <a:pt x="154198" y="55064"/>
                  </a:lnTo>
                  <a:lnTo>
                    <a:pt x="154027" y="55024"/>
                  </a:lnTo>
                  <a:lnTo>
                    <a:pt x="153869" y="54985"/>
                  </a:lnTo>
                  <a:lnTo>
                    <a:pt x="153711" y="54932"/>
                  </a:lnTo>
                  <a:lnTo>
                    <a:pt x="153553" y="54866"/>
                  </a:lnTo>
                  <a:lnTo>
                    <a:pt x="153395" y="54801"/>
                  </a:lnTo>
                  <a:lnTo>
                    <a:pt x="153250" y="54722"/>
                  </a:lnTo>
                  <a:lnTo>
                    <a:pt x="153105" y="54643"/>
                  </a:lnTo>
                  <a:lnTo>
                    <a:pt x="152974" y="54550"/>
                  </a:lnTo>
                  <a:lnTo>
                    <a:pt x="152711" y="54353"/>
                  </a:lnTo>
                  <a:lnTo>
                    <a:pt x="152460" y="54129"/>
                  </a:lnTo>
                  <a:lnTo>
                    <a:pt x="152237" y="53892"/>
                  </a:lnTo>
                  <a:lnTo>
                    <a:pt x="152039" y="53629"/>
                  </a:lnTo>
                  <a:lnTo>
                    <a:pt x="151960" y="53484"/>
                  </a:lnTo>
                  <a:lnTo>
                    <a:pt x="151868" y="53339"/>
                  </a:lnTo>
                  <a:lnTo>
                    <a:pt x="151802" y="53195"/>
                  </a:lnTo>
                  <a:lnTo>
                    <a:pt x="151723" y="53050"/>
                  </a:lnTo>
                  <a:lnTo>
                    <a:pt x="151671" y="52892"/>
                  </a:lnTo>
                  <a:lnTo>
                    <a:pt x="151618" y="52734"/>
                  </a:lnTo>
                  <a:lnTo>
                    <a:pt x="151565" y="52563"/>
                  </a:lnTo>
                  <a:lnTo>
                    <a:pt x="151526" y="52405"/>
                  </a:lnTo>
                  <a:lnTo>
                    <a:pt x="151499" y="52234"/>
                  </a:lnTo>
                  <a:lnTo>
                    <a:pt x="151473" y="52063"/>
                  </a:lnTo>
                  <a:lnTo>
                    <a:pt x="151460" y="51891"/>
                  </a:lnTo>
                  <a:lnTo>
                    <a:pt x="151460" y="51720"/>
                  </a:lnTo>
                  <a:lnTo>
                    <a:pt x="151460" y="51536"/>
                  </a:lnTo>
                  <a:lnTo>
                    <a:pt x="151473" y="51365"/>
                  </a:lnTo>
                  <a:lnTo>
                    <a:pt x="151499" y="51194"/>
                  </a:lnTo>
                  <a:lnTo>
                    <a:pt x="151526" y="51023"/>
                  </a:lnTo>
                  <a:lnTo>
                    <a:pt x="151565" y="50865"/>
                  </a:lnTo>
                  <a:lnTo>
                    <a:pt x="151618" y="50694"/>
                  </a:lnTo>
                  <a:lnTo>
                    <a:pt x="151671" y="50536"/>
                  </a:lnTo>
                  <a:lnTo>
                    <a:pt x="151723" y="50391"/>
                  </a:lnTo>
                  <a:lnTo>
                    <a:pt x="151802" y="50233"/>
                  </a:lnTo>
                  <a:lnTo>
                    <a:pt x="151868" y="50088"/>
                  </a:lnTo>
                  <a:lnTo>
                    <a:pt x="151960" y="49943"/>
                  </a:lnTo>
                  <a:lnTo>
                    <a:pt x="152039" y="49798"/>
                  </a:lnTo>
                  <a:lnTo>
                    <a:pt x="152237" y="49535"/>
                  </a:lnTo>
                  <a:lnTo>
                    <a:pt x="152460" y="49298"/>
                  </a:lnTo>
                  <a:lnTo>
                    <a:pt x="152711" y="49074"/>
                  </a:lnTo>
                  <a:lnTo>
                    <a:pt x="152974" y="48877"/>
                  </a:lnTo>
                  <a:lnTo>
                    <a:pt x="153105" y="48785"/>
                  </a:lnTo>
                  <a:lnTo>
                    <a:pt x="153250" y="48706"/>
                  </a:lnTo>
                  <a:lnTo>
                    <a:pt x="153395" y="48627"/>
                  </a:lnTo>
                  <a:lnTo>
                    <a:pt x="153553" y="48561"/>
                  </a:lnTo>
                  <a:lnTo>
                    <a:pt x="153711" y="48508"/>
                  </a:lnTo>
                  <a:lnTo>
                    <a:pt x="153869" y="48443"/>
                  </a:lnTo>
                  <a:lnTo>
                    <a:pt x="154027" y="48403"/>
                  </a:lnTo>
                  <a:lnTo>
                    <a:pt x="154198" y="48364"/>
                  </a:lnTo>
                  <a:lnTo>
                    <a:pt x="154356" y="48337"/>
                  </a:lnTo>
                  <a:lnTo>
                    <a:pt x="154527" y="48311"/>
                  </a:lnTo>
                  <a:lnTo>
                    <a:pt x="154698" y="48298"/>
                  </a:lnTo>
                  <a:close/>
                  <a:moveTo>
                    <a:pt x="7136" y="50641"/>
                  </a:moveTo>
                  <a:lnTo>
                    <a:pt x="7307" y="50654"/>
                  </a:lnTo>
                  <a:lnTo>
                    <a:pt x="7478" y="50680"/>
                  </a:lnTo>
                  <a:lnTo>
                    <a:pt x="7649" y="50707"/>
                  </a:lnTo>
                  <a:lnTo>
                    <a:pt x="7820" y="50746"/>
                  </a:lnTo>
                  <a:lnTo>
                    <a:pt x="7978" y="50786"/>
                  </a:lnTo>
                  <a:lnTo>
                    <a:pt x="8136" y="50838"/>
                  </a:lnTo>
                  <a:lnTo>
                    <a:pt x="8294" y="50904"/>
                  </a:lnTo>
                  <a:lnTo>
                    <a:pt x="8439" y="50970"/>
                  </a:lnTo>
                  <a:lnTo>
                    <a:pt x="8584" y="51049"/>
                  </a:lnTo>
                  <a:lnTo>
                    <a:pt x="8728" y="51128"/>
                  </a:lnTo>
                  <a:lnTo>
                    <a:pt x="8873" y="51220"/>
                  </a:lnTo>
                  <a:lnTo>
                    <a:pt x="9136" y="51418"/>
                  </a:lnTo>
                  <a:lnTo>
                    <a:pt x="9373" y="51641"/>
                  </a:lnTo>
                  <a:lnTo>
                    <a:pt x="9597" y="51878"/>
                  </a:lnTo>
                  <a:lnTo>
                    <a:pt x="9795" y="52142"/>
                  </a:lnTo>
                  <a:lnTo>
                    <a:pt x="9887" y="52286"/>
                  </a:lnTo>
                  <a:lnTo>
                    <a:pt x="9966" y="52431"/>
                  </a:lnTo>
                  <a:lnTo>
                    <a:pt x="10045" y="52576"/>
                  </a:lnTo>
                  <a:lnTo>
                    <a:pt x="10111" y="52721"/>
                  </a:lnTo>
                  <a:lnTo>
                    <a:pt x="10176" y="52879"/>
                  </a:lnTo>
                  <a:lnTo>
                    <a:pt x="10229" y="53037"/>
                  </a:lnTo>
                  <a:lnTo>
                    <a:pt x="10268" y="53208"/>
                  </a:lnTo>
                  <a:lnTo>
                    <a:pt x="10308" y="53366"/>
                  </a:lnTo>
                  <a:lnTo>
                    <a:pt x="10334" y="53537"/>
                  </a:lnTo>
                  <a:lnTo>
                    <a:pt x="10361" y="53708"/>
                  </a:lnTo>
                  <a:lnTo>
                    <a:pt x="10374" y="53879"/>
                  </a:lnTo>
                  <a:lnTo>
                    <a:pt x="10374" y="54050"/>
                  </a:lnTo>
                  <a:lnTo>
                    <a:pt x="10374" y="54235"/>
                  </a:lnTo>
                  <a:lnTo>
                    <a:pt x="10361" y="54406"/>
                  </a:lnTo>
                  <a:lnTo>
                    <a:pt x="10334" y="54577"/>
                  </a:lnTo>
                  <a:lnTo>
                    <a:pt x="10308" y="54748"/>
                  </a:lnTo>
                  <a:lnTo>
                    <a:pt x="10268" y="54906"/>
                  </a:lnTo>
                  <a:lnTo>
                    <a:pt x="10229" y="55077"/>
                  </a:lnTo>
                  <a:lnTo>
                    <a:pt x="10176" y="55235"/>
                  </a:lnTo>
                  <a:lnTo>
                    <a:pt x="10111" y="55380"/>
                  </a:lnTo>
                  <a:lnTo>
                    <a:pt x="10045" y="55538"/>
                  </a:lnTo>
                  <a:lnTo>
                    <a:pt x="9966" y="55683"/>
                  </a:lnTo>
                  <a:lnTo>
                    <a:pt x="9887" y="55827"/>
                  </a:lnTo>
                  <a:lnTo>
                    <a:pt x="9795" y="55972"/>
                  </a:lnTo>
                  <a:lnTo>
                    <a:pt x="9597" y="56235"/>
                  </a:lnTo>
                  <a:lnTo>
                    <a:pt x="9373" y="56472"/>
                  </a:lnTo>
                  <a:lnTo>
                    <a:pt x="9136" y="56696"/>
                  </a:lnTo>
                  <a:lnTo>
                    <a:pt x="8873" y="56894"/>
                  </a:lnTo>
                  <a:lnTo>
                    <a:pt x="8728" y="56986"/>
                  </a:lnTo>
                  <a:lnTo>
                    <a:pt x="8584" y="57065"/>
                  </a:lnTo>
                  <a:lnTo>
                    <a:pt x="8439" y="57144"/>
                  </a:lnTo>
                  <a:lnTo>
                    <a:pt x="8294" y="57209"/>
                  </a:lnTo>
                  <a:lnTo>
                    <a:pt x="8136" y="57262"/>
                  </a:lnTo>
                  <a:lnTo>
                    <a:pt x="7978" y="57328"/>
                  </a:lnTo>
                  <a:lnTo>
                    <a:pt x="7820" y="57367"/>
                  </a:lnTo>
                  <a:lnTo>
                    <a:pt x="7649" y="57407"/>
                  </a:lnTo>
                  <a:lnTo>
                    <a:pt x="7478" y="57433"/>
                  </a:lnTo>
                  <a:lnTo>
                    <a:pt x="7307" y="57460"/>
                  </a:lnTo>
                  <a:lnTo>
                    <a:pt x="7136" y="57473"/>
                  </a:lnTo>
                  <a:lnTo>
                    <a:pt x="6780" y="57473"/>
                  </a:lnTo>
                  <a:lnTo>
                    <a:pt x="6609" y="57460"/>
                  </a:lnTo>
                  <a:lnTo>
                    <a:pt x="6438" y="57433"/>
                  </a:lnTo>
                  <a:lnTo>
                    <a:pt x="6267" y="57407"/>
                  </a:lnTo>
                  <a:lnTo>
                    <a:pt x="6109" y="57367"/>
                  </a:lnTo>
                  <a:lnTo>
                    <a:pt x="5938" y="57328"/>
                  </a:lnTo>
                  <a:lnTo>
                    <a:pt x="5780" y="57262"/>
                  </a:lnTo>
                  <a:lnTo>
                    <a:pt x="5635" y="57209"/>
                  </a:lnTo>
                  <a:lnTo>
                    <a:pt x="5477" y="57144"/>
                  </a:lnTo>
                  <a:lnTo>
                    <a:pt x="5332" y="57065"/>
                  </a:lnTo>
                  <a:lnTo>
                    <a:pt x="5187" y="56986"/>
                  </a:lnTo>
                  <a:lnTo>
                    <a:pt x="5043" y="56894"/>
                  </a:lnTo>
                  <a:lnTo>
                    <a:pt x="4779" y="56696"/>
                  </a:lnTo>
                  <a:lnTo>
                    <a:pt x="4542" y="56472"/>
                  </a:lnTo>
                  <a:lnTo>
                    <a:pt x="4319" y="56235"/>
                  </a:lnTo>
                  <a:lnTo>
                    <a:pt x="4121" y="55972"/>
                  </a:lnTo>
                  <a:lnTo>
                    <a:pt x="4042" y="55827"/>
                  </a:lnTo>
                  <a:lnTo>
                    <a:pt x="3950" y="55683"/>
                  </a:lnTo>
                  <a:lnTo>
                    <a:pt x="3884" y="55538"/>
                  </a:lnTo>
                  <a:lnTo>
                    <a:pt x="3805" y="55380"/>
                  </a:lnTo>
                  <a:lnTo>
                    <a:pt x="3753" y="55235"/>
                  </a:lnTo>
                  <a:lnTo>
                    <a:pt x="3700" y="55077"/>
                  </a:lnTo>
                  <a:lnTo>
                    <a:pt x="3647" y="54906"/>
                  </a:lnTo>
                  <a:lnTo>
                    <a:pt x="3608" y="54748"/>
                  </a:lnTo>
                  <a:lnTo>
                    <a:pt x="3581" y="54577"/>
                  </a:lnTo>
                  <a:lnTo>
                    <a:pt x="3555" y="54406"/>
                  </a:lnTo>
                  <a:lnTo>
                    <a:pt x="3542" y="54235"/>
                  </a:lnTo>
                  <a:lnTo>
                    <a:pt x="3542" y="54050"/>
                  </a:lnTo>
                  <a:lnTo>
                    <a:pt x="3542" y="53879"/>
                  </a:lnTo>
                  <a:lnTo>
                    <a:pt x="3555" y="53708"/>
                  </a:lnTo>
                  <a:lnTo>
                    <a:pt x="3581" y="53537"/>
                  </a:lnTo>
                  <a:lnTo>
                    <a:pt x="3608" y="53366"/>
                  </a:lnTo>
                  <a:lnTo>
                    <a:pt x="3647" y="53208"/>
                  </a:lnTo>
                  <a:lnTo>
                    <a:pt x="3700" y="53037"/>
                  </a:lnTo>
                  <a:lnTo>
                    <a:pt x="3753" y="52879"/>
                  </a:lnTo>
                  <a:lnTo>
                    <a:pt x="3805" y="52721"/>
                  </a:lnTo>
                  <a:lnTo>
                    <a:pt x="3884" y="52576"/>
                  </a:lnTo>
                  <a:lnTo>
                    <a:pt x="3950" y="52431"/>
                  </a:lnTo>
                  <a:lnTo>
                    <a:pt x="4042" y="52286"/>
                  </a:lnTo>
                  <a:lnTo>
                    <a:pt x="4121" y="52142"/>
                  </a:lnTo>
                  <a:lnTo>
                    <a:pt x="4319" y="51878"/>
                  </a:lnTo>
                  <a:lnTo>
                    <a:pt x="4542" y="51641"/>
                  </a:lnTo>
                  <a:lnTo>
                    <a:pt x="4779" y="51418"/>
                  </a:lnTo>
                  <a:lnTo>
                    <a:pt x="5043" y="51220"/>
                  </a:lnTo>
                  <a:lnTo>
                    <a:pt x="5187" y="51128"/>
                  </a:lnTo>
                  <a:lnTo>
                    <a:pt x="5332" y="51049"/>
                  </a:lnTo>
                  <a:lnTo>
                    <a:pt x="5477" y="50970"/>
                  </a:lnTo>
                  <a:lnTo>
                    <a:pt x="5635" y="50904"/>
                  </a:lnTo>
                  <a:lnTo>
                    <a:pt x="5780" y="50838"/>
                  </a:lnTo>
                  <a:lnTo>
                    <a:pt x="5938" y="50786"/>
                  </a:lnTo>
                  <a:lnTo>
                    <a:pt x="6109" y="50746"/>
                  </a:lnTo>
                  <a:lnTo>
                    <a:pt x="6267" y="50707"/>
                  </a:lnTo>
                  <a:lnTo>
                    <a:pt x="6438" y="50680"/>
                  </a:lnTo>
                  <a:lnTo>
                    <a:pt x="6609" y="50654"/>
                  </a:lnTo>
                  <a:lnTo>
                    <a:pt x="6780" y="50641"/>
                  </a:lnTo>
                  <a:close/>
                  <a:moveTo>
                    <a:pt x="183724" y="65595"/>
                  </a:moveTo>
                  <a:lnTo>
                    <a:pt x="183895" y="65608"/>
                  </a:lnTo>
                  <a:lnTo>
                    <a:pt x="184066" y="65621"/>
                  </a:lnTo>
                  <a:lnTo>
                    <a:pt x="184237" y="65634"/>
                  </a:lnTo>
                  <a:lnTo>
                    <a:pt x="184408" y="65660"/>
                  </a:lnTo>
                  <a:lnTo>
                    <a:pt x="184579" y="65700"/>
                  </a:lnTo>
                  <a:lnTo>
                    <a:pt x="184737" y="65753"/>
                  </a:lnTo>
                  <a:lnTo>
                    <a:pt x="184895" y="65805"/>
                  </a:lnTo>
                  <a:lnTo>
                    <a:pt x="185053" y="65871"/>
                  </a:lnTo>
                  <a:lnTo>
                    <a:pt x="185198" y="65937"/>
                  </a:lnTo>
                  <a:lnTo>
                    <a:pt x="185356" y="66016"/>
                  </a:lnTo>
                  <a:lnTo>
                    <a:pt x="185488" y="66095"/>
                  </a:lnTo>
                  <a:lnTo>
                    <a:pt x="185632" y="66187"/>
                  </a:lnTo>
                  <a:lnTo>
                    <a:pt x="185896" y="66384"/>
                  </a:lnTo>
                  <a:lnTo>
                    <a:pt x="186133" y="66595"/>
                  </a:lnTo>
                  <a:lnTo>
                    <a:pt x="186356" y="66845"/>
                  </a:lnTo>
                  <a:lnTo>
                    <a:pt x="186554" y="67108"/>
                  </a:lnTo>
                  <a:lnTo>
                    <a:pt x="186646" y="67240"/>
                  </a:lnTo>
                  <a:lnTo>
                    <a:pt x="186725" y="67385"/>
                  </a:lnTo>
                  <a:lnTo>
                    <a:pt x="186804" y="67530"/>
                  </a:lnTo>
                  <a:lnTo>
                    <a:pt x="186870" y="67688"/>
                  </a:lnTo>
                  <a:lnTo>
                    <a:pt x="186936" y="67846"/>
                  </a:lnTo>
                  <a:lnTo>
                    <a:pt x="186988" y="68004"/>
                  </a:lnTo>
                  <a:lnTo>
                    <a:pt x="187028" y="68162"/>
                  </a:lnTo>
                  <a:lnTo>
                    <a:pt x="187067" y="68333"/>
                  </a:lnTo>
                  <a:lnTo>
                    <a:pt x="187107" y="68491"/>
                  </a:lnTo>
                  <a:lnTo>
                    <a:pt x="187120" y="68662"/>
                  </a:lnTo>
                  <a:lnTo>
                    <a:pt x="187133" y="68846"/>
                  </a:lnTo>
                  <a:lnTo>
                    <a:pt x="187146" y="69017"/>
                  </a:lnTo>
                  <a:lnTo>
                    <a:pt x="187133" y="69188"/>
                  </a:lnTo>
                  <a:lnTo>
                    <a:pt x="187120" y="69373"/>
                  </a:lnTo>
                  <a:lnTo>
                    <a:pt x="187107" y="69544"/>
                  </a:lnTo>
                  <a:lnTo>
                    <a:pt x="187067" y="69702"/>
                  </a:lnTo>
                  <a:lnTo>
                    <a:pt x="187028" y="69873"/>
                  </a:lnTo>
                  <a:lnTo>
                    <a:pt x="186988" y="70031"/>
                  </a:lnTo>
                  <a:lnTo>
                    <a:pt x="186936" y="70189"/>
                  </a:lnTo>
                  <a:lnTo>
                    <a:pt x="186870" y="70347"/>
                  </a:lnTo>
                  <a:lnTo>
                    <a:pt x="186804" y="70505"/>
                  </a:lnTo>
                  <a:lnTo>
                    <a:pt x="186725" y="70649"/>
                  </a:lnTo>
                  <a:lnTo>
                    <a:pt x="186646" y="70794"/>
                  </a:lnTo>
                  <a:lnTo>
                    <a:pt x="186554" y="70926"/>
                  </a:lnTo>
                  <a:lnTo>
                    <a:pt x="186356" y="71189"/>
                  </a:lnTo>
                  <a:lnTo>
                    <a:pt x="186133" y="71439"/>
                  </a:lnTo>
                  <a:lnTo>
                    <a:pt x="185896" y="71650"/>
                  </a:lnTo>
                  <a:lnTo>
                    <a:pt x="185632" y="71847"/>
                  </a:lnTo>
                  <a:lnTo>
                    <a:pt x="185488" y="71939"/>
                  </a:lnTo>
                  <a:lnTo>
                    <a:pt x="185356" y="72018"/>
                  </a:lnTo>
                  <a:lnTo>
                    <a:pt x="185198" y="72097"/>
                  </a:lnTo>
                  <a:lnTo>
                    <a:pt x="185053" y="72163"/>
                  </a:lnTo>
                  <a:lnTo>
                    <a:pt x="184895" y="72229"/>
                  </a:lnTo>
                  <a:lnTo>
                    <a:pt x="184737" y="72282"/>
                  </a:lnTo>
                  <a:lnTo>
                    <a:pt x="184579" y="72334"/>
                  </a:lnTo>
                  <a:lnTo>
                    <a:pt x="184408" y="72374"/>
                  </a:lnTo>
                  <a:lnTo>
                    <a:pt x="184237" y="72400"/>
                  </a:lnTo>
                  <a:lnTo>
                    <a:pt x="184066" y="72413"/>
                  </a:lnTo>
                  <a:lnTo>
                    <a:pt x="183895" y="72427"/>
                  </a:lnTo>
                  <a:lnTo>
                    <a:pt x="183724" y="72440"/>
                  </a:lnTo>
                  <a:lnTo>
                    <a:pt x="183539" y="72427"/>
                  </a:lnTo>
                  <a:lnTo>
                    <a:pt x="183368" y="72413"/>
                  </a:lnTo>
                  <a:lnTo>
                    <a:pt x="183197" y="72400"/>
                  </a:lnTo>
                  <a:lnTo>
                    <a:pt x="183026" y="72374"/>
                  </a:lnTo>
                  <a:lnTo>
                    <a:pt x="182868" y="72334"/>
                  </a:lnTo>
                  <a:lnTo>
                    <a:pt x="182710" y="72282"/>
                  </a:lnTo>
                  <a:lnTo>
                    <a:pt x="182552" y="72229"/>
                  </a:lnTo>
                  <a:lnTo>
                    <a:pt x="182394" y="72163"/>
                  </a:lnTo>
                  <a:lnTo>
                    <a:pt x="182236" y="72097"/>
                  </a:lnTo>
                  <a:lnTo>
                    <a:pt x="182091" y="72018"/>
                  </a:lnTo>
                  <a:lnTo>
                    <a:pt x="181947" y="71939"/>
                  </a:lnTo>
                  <a:lnTo>
                    <a:pt x="181815" y="71847"/>
                  </a:lnTo>
                  <a:lnTo>
                    <a:pt x="181552" y="71650"/>
                  </a:lnTo>
                  <a:lnTo>
                    <a:pt x="181302" y="71439"/>
                  </a:lnTo>
                  <a:lnTo>
                    <a:pt x="181078" y="71189"/>
                  </a:lnTo>
                  <a:lnTo>
                    <a:pt x="180880" y="70926"/>
                  </a:lnTo>
                  <a:lnTo>
                    <a:pt x="180801" y="70794"/>
                  </a:lnTo>
                  <a:lnTo>
                    <a:pt x="180709" y="70649"/>
                  </a:lnTo>
                  <a:lnTo>
                    <a:pt x="180643" y="70505"/>
                  </a:lnTo>
                  <a:lnTo>
                    <a:pt x="180564" y="70347"/>
                  </a:lnTo>
                  <a:lnTo>
                    <a:pt x="180512" y="70189"/>
                  </a:lnTo>
                  <a:lnTo>
                    <a:pt x="180459" y="70031"/>
                  </a:lnTo>
                  <a:lnTo>
                    <a:pt x="180406" y="69873"/>
                  </a:lnTo>
                  <a:lnTo>
                    <a:pt x="180367" y="69702"/>
                  </a:lnTo>
                  <a:lnTo>
                    <a:pt x="180341" y="69544"/>
                  </a:lnTo>
                  <a:lnTo>
                    <a:pt x="180314" y="69373"/>
                  </a:lnTo>
                  <a:lnTo>
                    <a:pt x="180301" y="69188"/>
                  </a:lnTo>
                  <a:lnTo>
                    <a:pt x="180301" y="69017"/>
                  </a:lnTo>
                  <a:lnTo>
                    <a:pt x="180301" y="68846"/>
                  </a:lnTo>
                  <a:lnTo>
                    <a:pt x="180314" y="68662"/>
                  </a:lnTo>
                  <a:lnTo>
                    <a:pt x="180341" y="68491"/>
                  </a:lnTo>
                  <a:lnTo>
                    <a:pt x="180367" y="68333"/>
                  </a:lnTo>
                  <a:lnTo>
                    <a:pt x="180406" y="68162"/>
                  </a:lnTo>
                  <a:lnTo>
                    <a:pt x="180459" y="68004"/>
                  </a:lnTo>
                  <a:lnTo>
                    <a:pt x="180512" y="67846"/>
                  </a:lnTo>
                  <a:lnTo>
                    <a:pt x="180564" y="67688"/>
                  </a:lnTo>
                  <a:lnTo>
                    <a:pt x="180643" y="67530"/>
                  </a:lnTo>
                  <a:lnTo>
                    <a:pt x="180709" y="67385"/>
                  </a:lnTo>
                  <a:lnTo>
                    <a:pt x="180801" y="67240"/>
                  </a:lnTo>
                  <a:lnTo>
                    <a:pt x="180880" y="67108"/>
                  </a:lnTo>
                  <a:lnTo>
                    <a:pt x="181078" y="66845"/>
                  </a:lnTo>
                  <a:lnTo>
                    <a:pt x="181302" y="66595"/>
                  </a:lnTo>
                  <a:lnTo>
                    <a:pt x="181552" y="66384"/>
                  </a:lnTo>
                  <a:lnTo>
                    <a:pt x="181815" y="66187"/>
                  </a:lnTo>
                  <a:lnTo>
                    <a:pt x="181947" y="66095"/>
                  </a:lnTo>
                  <a:lnTo>
                    <a:pt x="182091" y="66016"/>
                  </a:lnTo>
                  <a:lnTo>
                    <a:pt x="182236" y="65937"/>
                  </a:lnTo>
                  <a:lnTo>
                    <a:pt x="182394" y="65871"/>
                  </a:lnTo>
                  <a:lnTo>
                    <a:pt x="182552" y="65805"/>
                  </a:lnTo>
                  <a:lnTo>
                    <a:pt x="182710" y="65753"/>
                  </a:lnTo>
                  <a:lnTo>
                    <a:pt x="182868" y="65700"/>
                  </a:lnTo>
                  <a:lnTo>
                    <a:pt x="183026" y="65660"/>
                  </a:lnTo>
                  <a:lnTo>
                    <a:pt x="183197" y="65634"/>
                  </a:lnTo>
                  <a:lnTo>
                    <a:pt x="183368" y="65621"/>
                  </a:lnTo>
                  <a:lnTo>
                    <a:pt x="183539" y="65608"/>
                  </a:lnTo>
                  <a:lnTo>
                    <a:pt x="183724" y="65595"/>
                  </a:lnTo>
                  <a:close/>
                  <a:moveTo>
                    <a:pt x="54774" y="71860"/>
                  </a:moveTo>
                  <a:lnTo>
                    <a:pt x="54945" y="71874"/>
                  </a:lnTo>
                  <a:lnTo>
                    <a:pt x="55116" y="71900"/>
                  </a:lnTo>
                  <a:lnTo>
                    <a:pt x="55288" y="71926"/>
                  </a:lnTo>
                  <a:lnTo>
                    <a:pt x="55446" y="71966"/>
                  </a:lnTo>
                  <a:lnTo>
                    <a:pt x="55617" y="72018"/>
                  </a:lnTo>
                  <a:lnTo>
                    <a:pt x="55775" y="72071"/>
                  </a:lnTo>
                  <a:lnTo>
                    <a:pt x="55933" y="72124"/>
                  </a:lnTo>
                  <a:lnTo>
                    <a:pt x="56077" y="72203"/>
                  </a:lnTo>
                  <a:lnTo>
                    <a:pt x="56222" y="72269"/>
                  </a:lnTo>
                  <a:lnTo>
                    <a:pt x="56367" y="72361"/>
                  </a:lnTo>
                  <a:lnTo>
                    <a:pt x="56512" y="72440"/>
                  </a:lnTo>
                  <a:lnTo>
                    <a:pt x="56775" y="72637"/>
                  </a:lnTo>
                  <a:lnTo>
                    <a:pt x="57012" y="72861"/>
                  </a:lnTo>
                  <a:lnTo>
                    <a:pt x="57236" y="73111"/>
                  </a:lnTo>
                  <a:lnTo>
                    <a:pt x="57433" y="73374"/>
                  </a:lnTo>
                  <a:lnTo>
                    <a:pt x="57525" y="73506"/>
                  </a:lnTo>
                  <a:lnTo>
                    <a:pt x="57604" y="73651"/>
                  </a:lnTo>
                  <a:lnTo>
                    <a:pt x="57683" y="73796"/>
                  </a:lnTo>
                  <a:lnTo>
                    <a:pt x="57749" y="73953"/>
                  </a:lnTo>
                  <a:lnTo>
                    <a:pt x="57815" y="74111"/>
                  </a:lnTo>
                  <a:lnTo>
                    <a:pt x="57868" y="74269"/>
                  </a:lnTo>
                  <a:lnTo>
                    <a:pt x="57907" y="74427"/>
                  </a:lnTo>
                  <a:lnTo>
                    <a:pt x="57947" y="74585"/>
                  </a:lnTo>
                  <a:lnTo>
                    <a:pt x="57973" y="74756"/>
                  </a:lnTo>
                  <a:lnTo>
                    <a:pt x="57999" y="74928"/>
                  </a:lnTo>
                  <a:lnTo>
                    <a:pt x="58012" y="75099"/>
                  </a:lnTo>
                  <a:lnTo>
                    <a:pt x="58012" y="75283"/>
                  </a:lnTo>
                  <a:lnTo>
                    <a:pt x="58012" y="75454"/>
                  </a:lnTo>
                  <a:lnTo>
                    <a:pt x="57999" y="75625"/>
                  </a:lnTo>
                  <a:lnTo>
                    <a:pt x="57973" y="75796"/>
                  </a:lnTo>
                  <a:lnTo>
                    <a:pt x="57947" y="75968"/>
                  </a:lnTo>
                  <a:lnTo>
                    <a:pt x="57907" y="76139"/>
                  </a:lnTo>
                  <a:lnTo>
                    <a:pt x="57868" y="76297"/>
                  </a:lnTo>
                  <a:lnTo>
                    <a:pt x="57815" y="76455"/>
                  </a:lnTo>
                  <a:lnTo>
                    <a:pt x="57749" y="76613"/>
                  </a:lnTo>
                  <a:lnTo>
                    <a:pt x="57683" y="76757"/>
                  </a:lnTo>
                  <a:lnTo>
                    <a:pt x="57604" y="76902"/>
                  </a:lnTo>
                  <a:lnTo>
                    <a:pt x="57525" y="77047"/>
                  </a:lnTo>
                  <a:lnTo>
                    <a:pt x="57433" y="77192"/>
                  </a:lnTo>
                  <a:lnTo>
                    <a:pt x="57236" y="77455"/>
                  </a:lnTo>
                  <a:lnTo>
                    <a:pt x="57012" y="77692"/>
                  </a:lnTo>
                  <a:lnTo>
                    <a:pt x="56775" y="77916"/>
                  </a:lnTo>
                  <a:lnTo>
                    <a:pt x="56512" y="78113"/>
                  </a:lnTo>
                  <a:lnTo>
                    <a:pt x="56367" y="78205"/>
                  </a:lnTo>
                  <a:lnTo>
                    <a:pt x="56222" y="78284"/>
                  </a:lnTo>
                  <a:lnTo>
                    <a:pt x="56077" y="78363"/>
                  </a:lnTo>
                  <a:lnTo>
                    <a:pt x="55933" y="78429"/>
                  </a:lnTo>
                  <a:lnTo>
                    <a:pt x="55775" y="78495"/>
                  </a:lnTo>
                  <a:lnTo>
                    <a:pt x="55617" y="78548"/>
                  </a:lnTo>
                  <a:lnTo>
                    <a:pt x="55446" y="78587"/>
                  </a:lnTo>
                  <a:lnTo>
                    <a:pt x="55288" y="78627"/>
                  </a:lnTo>
                  <a:lnTo>
                    <a:pt x="55116" y="78666"/>
                  </a:lnTo>
                  <a:lnTo>
                    <a:pt x="54945" y="78679"/>
                  </a:lnTo>
                  <a:lnTo>
                    <a:pt x="54774" y="78692"/>
                  </a:lnTo>
                  <a:lnTo>
                    <a:pt x="54603" y="78706"/>
                  </a:lnTo>
                  <a:lnTo>
                    <a:pt x="54419" y="78692"/>
                  </a:lnTo>
                  <a:lnTo>
                    <a:pt x="54248" y="78679"/>
                  </a:lnTo>
                  <a:lnTo>
                    <a:pt x="54077" y="78666"/>
                  </a:lnTo>
                  <a:lnTo>
                    <a:pt x="53905" y="78627"/>
                  </a:lnTo>
                  <a:lnTo>
                    <a:pt x="53747" y="78587"/>
                  </a:lnTo>
                  <a:lnTo>
                    <a:pt x="53576" y="78548"/>
                  </a:lnTo>
                  <a:lnTo>
                    <a:pt x="53418" y="78495"/>
                  </a:lnTo>
                  <a:lnTo>
                    <a:pt x="53274" y="78429"/>
                  </a:lnTo>
                  <a:lnTo>
                    <a:pt x="53116" y="78363"/>
                  </a:lnTo>
                  <a:lnTo>
                    <a:pt x="52971" y="78284"/>
                  </a:lnTo>
                  <a:lnTo>
                    <a:pt x="52826" y="78205"/>
                  </a:lnTo>
                  <a:lnTo>
                    <a:pt x="52681" y="78113"/>
                  </a:lnTo>
                  <a:lnTo>
                    <a:pt x="52418" y="77916"/>
                  </a:lnTo>
                  <a:lnTo>
                    <a:pt x="52181" y="77692"/>
                  </a:lnTo>
                  <a:lnTo>
                    <a:pt x="51957" y="77455"/>
                  </a:lnTo>
                  <a:lnTo>
                    <a:pt x="51760" y="77192"/>
                  </a:lnTo>
                  <a:lnTo>
                    <a:pt x="51668" y="77047"/>
                  </a:lnTo>
                  <a:lnTo>
                    <a:pt x="51589" y="76902"/>
                  </a:lnTo>
                  <a:lnTo>
                    <a:pt x="51510" y="76757"/>
                  </a:lnTo>
                  <a:lnTo>
                    <a:pt x="51444" y="76613"/>
                  </a:lnTo>
                  <a:lnTo>
                    <a:pt x="51391" y="76455"/>
                  </a:lnTo>
                  <a:lnTo>
                    <a:pt x="51339" y="76297"/>
                  </a:lnTo>
                  <a:lnTo>
                    <a:pt x="51286" y="76139"/>
                  </a:lnTo>
                  <a:lnTo>
                    <a:pt x="51246" y="75968"/>
                  </a:lnTo>
                  <a:lnTo>
                    <a:pt x="51220" y="75796"/>
                  </a:lnTo>
                  <a:lnTo>
                    <a:pt x="51194" y="75625"/>
                  </a:lnTo>
                  <a:lnTo>
                    <a:pt x="51181" y="75454"/>
                  </a:lnTo>
                  <a:lnTo>
                    <a:pt x="51181" y="75283"/>
                  </a:lnTo>
                  <a:lnTo>
                    <a:pt x="51181" y="75099"/>
                  </a:lnTo>
                  <a:lnTo>
                    <a:pt x="51194" y="74928"/>
                  </a:lnTo>
                  <a:lnTo>
                    <a:pt x="51220" y="74756"/>
                  </a:lnTo>
                  <a:lnTo>
                    <a:pt x="51246" y="74585"/>
                  </a:lnTo>
                  <a:lnTo>
                    <a:pt x="51286" y="74427"/>
                  </a:lnTo>
                  <a:lnTo>
                    <a:pt x="51339" y="74269"/>
                  </a:lnTo>
                  <a:lnTo>
                    <a:pt x="51391" y="74111"/>
                  </a:lnTo>
                  <a:lnTo>
                    <a:pt x="51444" y="73953"/>
                  </a:lnTo>
                  <a:lnTo>
                    <a:pt x="51510" y="73796"/>
                  </a:lnTo>
                  <a:lnTo>
                    <a:pt x="51589" y="73651"/>
                  </a:lnTo>
                  <a:lnTo>
                    <a:pt x="51668" y="73506"/>
                  </a:lnTo>
                  <a:lnTo>
                    <a:pt x="51760" y="73374"/>
                  </a:lnTo>
                  <a:lnTo>
                    <a:pt x="51957" y="73111"/>
                  </a:lnTo>
                  <a:lnTo>
                    <a:pt x="52181" y="72861"/>
                  </a:lnTo>
                  <a:lnTo>
                    <a:pt x="52418" y="72637"/>
                  </a:lnTo>
                  <a:lnTo>
                    <a:pt x="52681" y="72440"/>
                  </a:lnTo>
                  <a:lnTo>
                    <a:pt x="52826" y="72361"/>
                  </a:lnTo>
                  <a:lnTo>
                    <a:pt x="52971" y="72269"/>
                  </a:lnTo>
                  <a:lnTo>
                    <a:pt x="53116" y="72203"/>
                  </a:lnTo>
                  <a:lnTo>
                    <a:pt x="53274" y="72124"/>
                  </a:lnTo>
                  <a:lnTo>
                    <a:pt x="53418" y="72071"/>
                  </a:lnTo>
                  <a:lnTo>
                    <a:pt x="53576" y="72018"/>
                  </a:lnTo>
                  <a:lnTo>
                    <a:pt x="53747" y="71966"/>
                  </a:lnTo>
                  <a:lnTo>
                    <a:pt x="53905" y="71926"/>
                  </a:lnTo>
                  <a:lnTo>
                    <a:pt x="54077" y="71900"/>
                  </a:lnTo>
                  <a:lnTo>
                    <a:pt x="54248" y="71874"/>
                  </a:lnTo>
                  <a:lnTo>
                    <a:pt x="54419" y="71860"/>
                  </a:lnTo>
                  <a:close/>
                  <a:moveTo>
                    <a:pt x="125330" y="92303"/>
                  </a:moveTo>
                  <a:lnTo>
                    <a:pt x="125633" y="92317"/>
                  </a:lnTo>
                  <a:lnTo>
                    <a:pt x="125923" y="92356"/>
                  </a:lnTo>
                  <a:lnTo>
                    <a:pt x="126212" y="92422"/>
                  </a:lnTo>
                  <a:lnTo>
                    <a:pt x="126489" y="92501"/>
                  </a:lnTo>
                  <a:lnTo>
                    <a:pt x="126752" y="92619"/>
                  </a:lnTo>
                  <a:lnTo>
                    <a:pt x="127002" y="92738"/>
                  </a:lnTo>
                  <a:lnTo>
                    <a:pt x="127252" y="92896"/>
                  </a:lnTo>
                  <a:lnTo>
                    <a:pt x="127476" y="93067"/>
                  </a:lnTo>
                  <a:lnTo>
                    <a:pt x="127687" y="93251"/>
                  </a:lnTo>
                  <a:lnTo>
                    <a:pt x="127884" y="93462"/>
                  </a:lnTo>
                  <a:lnTo>
                    <a:pt x="128068" y="93672"/>
                  </a:lnTo>
                  <a:lnTo>
                    <a:pt x="128226" y="93909"/>
                  </a:lnTo>
                  <a:lnTo>
                    <a:pt x="128371" y="94159"/>
                  </a:lnTo>
                  <a:lnTo>
                    <a:pt x="128490" y="94423"/>
                  </a:lnTo>
                  <a:lnTo>
                    <a:pt x="128582" y="94686"/>
                  </a:lnTo>
                  <a:lnTo>
                    <a:pt x="128661" y="94976"/>
                  </a:lnTo>
                  <a:lnTo>
                    <a:pt x="128661" y="96476"/>
                  </a:lnTo>
                  <a:lnTo>
                    <a:pt x="128582" y="96753"/>
                  </a:lnTo>
                  <a:lnTo>
                    <a:pt x="128490" y="97029"/>
                  </a:lnTo>
                  <a:lnTo>
                    <a:pt x="128371" y="97279"/>
                  </a:lnTo>
                  <a:lnTo>
                    <a:pt x="128226" y="97529"/>
                  </a:lnTo>
                  <a:lnTo>
                    <a:pt x="128068" y="97766"/>
                  </a:lnTo>
                  <a:lnTo>
                    <a:pt x="127884" y="97990"/>
                  </a:lnTo>
                  <a:lnTo>
                    <a:pt x="127687" y="98188"/>
                  </a:lnTo>
                  <a:lnTo>
                    <a:pt x="127476" y="98372"/>
                  </a:lnTo>
                  <a:lnTo>
                    <a:pt x="127252" y="98543"/>
                  </a:lnTo>
                  <a:lnTo>
                    <a:pt x="127002" y="98701"/>
                  </a:lnTo>
                  <a:lnTo>
                    <a:pt x="126752" y="98833"/>
                  </a:lnTo>
                  <a:lnTo>
                    <a:pt x="126489" y="98938"/>
                  </a:lnTo>
                  <a:lnTo>
                    <a:pt x="126212" y="99030"/>
                  </a:lnTo>
                  <a:lnTo>
                    <a:pt x="125923" y="99083"/>
                  </a:lnTo>
                  <a:lnTo>
                    <a:pt x="125633" y="99122"/>
                  </a:lnTo>
                  <a:lnTo>
                    <a:pt x="125330" y="99135"/>
                  </a:lnTo>
                  <a:lnTo>
                    <a:pt x="125146" y="99135"/>
                  </a:lnTo>
                  <a:lnTo>
                    <a:pt x="124975" y="99122"/>
                  </a:lnTo>
                  <a:lnTo>
                    <a:pt x="124804" y="99096"/>
                  </a:lnTo>
                  <a:lnTo>
                    <a:pt x="124633" y="99069"/>
                  </a:lnTo>
                  <a:lnTo>
                    <a:pt x="124475" y="99030"/>
                  </a:lnTo>
                  <a:lnTo>
                    <a:pt x="124304" y="98991"/>
                  </a:lnTo>
                  <a:lnTo>
                    <a:pt x="124146" y="98938"/>
                  </a:lnTo>
                  <a:lnTo>
                    <a:pt x="124001" y="98872"/>
                  </a:lnTo>
                  <a:lnTo>
                    <a:pt x="123843" y="98806"/>
                  </a:lnTo>
                  <a:lnTo>
                    <a:pt x="123698" y="98727"/>
                  </a:lnTo>
                  <a:lnTo>
                    <a:pt x="123553" y="98648"/>
                  </a:lnTo>
                  <a:lnTo>
                    <a:pt x="123409" y="98556"/>
                  </a:lnTo>
                  <a:lnTo>
                    <a:pt x="123145" y="98359"/>
                  </a:lnTo>
                  <a:lnTo>
                    <a:pt x="122908" y="98135"/>
                  </a:lnTo>
                  <a:lnTo>
                    <a:pt x="122685" y="97898"/>
                  </a:lnTo>
                  <a:lnTo>
                    <a:pt x="122487" y="97635"/>
                  </a:lnTo>
                  <a:lnTo>
                    <a:pt x="122395" y="97490"/>
                  </a:lnTo>
                  <a:lnTo>
                    <a:pt x="122316" y="97345"/>
                  </a:lnTo>
                  <a:lnTo>
                    <a:pt x="122237" y="97200"/>
                  </a:lnTo>
                  <a:lnTo>
                    <a:pt x="122171" y="97055"/>
                  </a:lnTo>
                  <a:lnTo>
                    <a:pt x="122119" y="96898"/>
                  </a:lnTo>
                  <a:lnTo>
                    <a:pt x="122053" y="96740"/>
                  </a:lnTo>
                  <a:lnTo>
                    <a:pt x="122013" y="96568"/>
                  </a:lnTo>
                  <a:lnTo>
                    <a:pt x="121974" y="96410"/>
                  </a:lnTo>
                  <a:lnTo>
                    <a:pt x="121947" y="96239"/>
                  </a:lnTo>
                  <a:lnTo>
                    <a:pt x="121921" y="96068"/>
                  </a:lnTo>
                  <a:lnTo>
                    <a:pt x="121908" y="95897"/>
                  </a:lnTo>
                  <a:lnTo>
                    <a:pt x="121908" y="95726"/>
                  </a:lnTo>
                  <a:lnTo>
                    <a:pt x="121908" y="95542"/>
                  </a:lnTo>
                  <a:lnTo>
                    <a:pt x="121921" y="95371"/>
                  </a:lnTo>
                  <a:lnTo>
                    <a:pt x="121947" y="95199"/>
                  </a:lnTo>
                  <a:lnTo>
                    <a:pt x="121974" y="95028"/>
                  </a:lnTo>
                  <a:lnTo>
                    <a:pt x="122013" y="94870"/>
                  </a:lnTo>
                  <a:lnTo>
                    <a:pt x="122053" y="94699"/>
                  </a:lnTo>
                  <a:lnTo>
                    <a:pt x="122119" y="94541"/>
                  </a:lnTo>
                  <a:lnTo>
                    <a:pt x="122171" y="94396"/>
                  </a:lnTo>
                  <a:lnTo>
                    <a:pt x="122237" y="94238"/>
                  </a:lnTo>
                  <a:lnTo>
                    <a:pt x="122316" y="94094"/>
                  </a:lnTo>
                  <a:lnTo>
                    <a:pt x="122395" y="93949"/>
                  </a:lnTo>
                  <a:lnTo>
                    <a:pt x="122487" y="93804"/>
                  </a:lnTo>
                  <a:lnTo>
                    <a:pt x="122685" y="93541"/>
                  </a:lnTo>
                  <a:lnTo>
                    <a:pt x="122908" y="93304"/>
                  </a:lnTo>
                  <a:lnTo>
                    <a:pt x="123145" y="93080"/>
                  </a:lnTo>
                  <a:lnTo>
                    <a:pt x="123409" y="92883"/>
                  </a:lnTo>
                  <a:lnTo>
                    <a:pt x="123553" y="92790"/>
                  </a:lnTo>
                  <a:lnTo>
                    <a:pt x="123698" y="92712"/>
                  </a:lnTo>
                  <a:lnTo>
                    <a:pt x="123843" y="92633"/>
                  </a:lnTo>
                  <a:lnTo>
                    <a:pt x="124001" y="92567"/>
                  </a:lnTo>
                  <a:lnTo>
                    <a:pt x="124146" y="92514"/>
                  </a:lnTo>
                  <a:lnTo>
                    <a:pt x="124304" y="92461"/>
                  </a:lnTo>
                  <a:lnTo>
                    <a:pt x="124475" y="92409"/>
                  </a:lnTo>
                  <a:lnTo>
                    <a:pt x="124633" y="92369"/>
                  </a:lnTo>
                  <a:lnTo>
                    <a:pt x="124804" y="92343"/>
                  </a:lnTo>
                  <a:lnTo>
                    <a:pt x="124975" y="92317"/>
                  </a:lnTo>
                  <a:lnTo>
                    <a:pt x="125146" y="92303"/>
                  </a:lnTo>
                  <a:close/>
                  <a:moveTo>
                    <a:pt x="10742" y="117472"/>
                  </a:moveTo>
                  <a:lnTo>
                    <a:pt x="10913" y="117485"/>
                  </a:lnTo>
                  <a:lnTo>
                    <a:pt x="11085" y="117512"/>
                  </a:lnTo>
                  <a:lnTo>
                    <a:pt x="11256" y="117538"/>
                  </a:lnTo>
                  <a:lnTo>
                    <a:pt x="11427" y="117577"/>
                  </a:lnTo>
                  <a:lnTo>
                    <a:pt x="11585" y="117630"/>
                  </a:lnTo>
                  <a:lnTo>
                    <a:pt x="11743" y="117683"/>
                  </a:lnTo>
                  <a:lnTo>
                    <a:pt x="11901" y="117749"/>
                  </a:lnTo>
                  <a:lnTo>
                    <a:pt x="12046" y="117814"/>
                  </a:lnTo>
                  <a:lnTo>
                    <a:pt x="12190" y="117880"/>
                  </a:lnTo>
                  <a:lnTo>
                    <a:pt x="12335" y="117972"/>
                  </a:lnTo>
                  <a:lnTo>
                    <a:pt x="12480" y="118064"/>
                  </a:lnTo>
                  <a:lnTo>
                    <a:pt x="12743" y="118249"/>
                  </a:lnTo>
                  <a:lnTo>
                    <a:pt x="12980" y="118473"/>
                  </a:lnTo>
                  <a:lnTo>
                    <a:pt x="13204" y="118723"/>
                  </a:lnTo>
                  <a:lnTo>
                    <a:pt x="13401" y="118986"/>
                  </a:lnTo>
                  <a:lnTo>
                    <a:pt x="13494" y="119118"/>
                  </a:lnTo>
                  <a:lnTo>
                    <a:pt x="13573" y="119262"/>
                  </a:lnTo>
                  <a:lnTo>
                    <a:pt x="13651" y="119407"/>
                  </a:lnTo>
                  <a:lnTo>
                    <a:pt x="13717" y="119565"/>
                  </a:lnTo>
                  <a:lnTo>
                    <a:pt x="13783" y="119723"/>
                  </a:lnTo>
                  <a:lnTo>
                    <a:pt x="13836" y="119881"/>
                  </a:lnTo>
                  <a:lnTo>
                    <a:pt x="13875" y="120039"/>
                  </a:lnTo>
                  <a:lnTo>
                    <a:pt x="13915" y="120210"/>
                  </a:lnTo>
                  <a:lnTo>
                    <a:pt x="13941" y="120368"/>
                  </a:lnTo>
                  <a:lnTo>
                    <a:pt x="13967" y="120539"/>
                  </a:lnTo>
                  <a:lnTo>
                    <a:pt x="13981" y="120723"/>
                  </a:lnTo>
                  <a:lnTo>
                    <a:pt x="13981" y="120895"/>
                  </a:lnTo>
                  <a:lnTo>
                    <a:pt x="13981" y="121066"/>
                  </a:lnTo>
                  <a:lnTo>
                    <a:pt x="13967" y="121237"/>
                  </a:lnTo>
                  <a:lnTo>
                    <a:pt x="13941" y="121408"/>
                  </a:lnTo>
                  <a:lnTo>
                    <a:pt x="13915" y="121579"/>
                  </a:lnTo>
                  <a:lnTo>
                    <a:pt x="13875" y="121750"/>
                  </a:lnTo>
                  <a:lnTo>
                    <a:pt x="13836" y="121908"/>
                  </a:lnTo>
                  <a:lnTo>
                    <a:pt x="13783" y="122066"/>
                  </a:lnTo>
                  <a:lnTo>
                    <a:pt x="13717" y="122224"/>
                  </a:lnTo>
                  <a:lnTo>
                    <a:pt x="13651" y="122369"/>
                  </a:lnTo>
                  <a:lnTo>
                    <a:pt x="13573" y="122527"/>
                  </a:lnTo>
                  <a:lnTo>
                    <a:pt x="13494" y="122659"/>
                  </a:lnTo>
                  <a:lnTo>
                    <a:pt x="13401" y="122803"/>
                  </a:lnTo>
                  <a:lnTo>
                    <a:pt x="13204" y="123067"/>
                  </a:lnTo>
                  <a:lnTo>
                    <a:pt x="12980" y="123304"/>
                  </a:lnTo>
                  <a:lnTo>
                    <a:pt x="12743" y="123527"/>
                  </a:lnTo>
                  <a:lnTo>
                    <a:pt x="12480" y="123725"/>
                  </a:lnTo>
                  <a:lnTo>
                    <a:pt x="12335" y="123817"/>
                  </a:lnTo>
                  <a:lnTo>
                    <a:pt x="12190" y="123896"/>
                  </a:lnTo>
                  <a:lnTo>
                    <a:pt x="12046" y="123975"/>
                  </a:lnTo>
                  <a:lnTo>
                    <a:pt x="11901" y="124041"/>
                  </a:lnTo>
                  <a:lnTo>
                    <a:pt x="11743" y="124106"/>
                  </a:lnTo>
                  <a:lnTo>
                    <a:pt x="11585" y="124159"/>
                  </a:lnTo>
                  <a:lnTo>
                    <a:pt x="11427" y="124199"/>
                  </a:lnTo>
                  <a:lnTo>
                    <a:pt x="11256" y="124238"/>
                  </a:lnTo>
                  <a:lnTo>
                    <a:pt x="11085" y="124278"/>
                  </a:lnTo>
                  <a:lnTo>
                    <a:pt x="10913" y="124291"/>
                  </a:lnTo>
                  <a:lnTo>
                    <a:pt x="10742" y="124304"/>
                  </a:lnTo>
                  <a:lnTo>
                    <a:pt x="10571" y="124317"/>
                  </a:lnTo>
                  <a:lnTo>
                    <a:pt x="10387" y="124304"/>
                  </a:lnTo>
                  <a:lnTo>
                    <a:pt x="10216" y="124291"/>
                  </a:lnTo>
                  <a:lnTo>
                    <a:pt x="10045" y="124278"/>
                  </a:lnTo>
                  <a:lnTo>
                    <a:pt x="9874" y="124238"/>
                  </a:lnTo>
                  <a:lnTo>
                    <a:pt x="9716" y="124199"/>
                  </a:lnTo>
                  <a:lnTo>
                    <a:pt x="9544" y="124159"/>
                  </a:lnTo>
                  <a:lnTo>
                    <a:pt x="9387" y="124106"/>
                  </a:lnTo>
                  <a:lnTo>
                    <a:pt x="9242" y="124041"/>
                  </a:lnTo>
                  <a:lnTo>
                    <a:pt x="9084" y="123975"/>
                  </a:lnTo>
                  <a:lnTo>
                    <a:pt x="8939" y="123896"/>
                  </a:lnTo>
                  <a:lnTo>
                    <a:pt x="8794" y="123817"/>
                  </a:lnTo>
                  <a:lnTo>
                    <a:pt x="8649" y="123725"/>
                  </a:lnTo>
                  <a:lnTo>
                    <a:pt x="8386" y="123527"/>
                  </a:lnTo>
                  <a:lnTo>
                    <a:pt x="8149" y="123304"/>
                  </a:lnTo>
                  <a:lnTo>
                    <a:pt x="7925" y="123067"/>
                  </a:lnTo>
                  <a:lnTo>
                    <a:pt x="7728" y="122803"/>
                  </a:lnTo>
                  <a:lnTo>
                    <a:pt x="7649" y="122659"/>
                  </a:lnTo>
                  <a:lnTo>
                    <a:pt x="7557" y="122527"/>
                  </a:lnTo>
                  <a:lnTo>
                    <a:pt x="7491" y="122369"/>
                  </a:lnTo>
                  <a:lnTo>
                    <a:pt x="7412" y="122224"/>
                  </a:lnTo>
                  <a:lnTo>
                    <a:pt x="7359" y="122066"/>
                  </a:lnTo>
                  <a:lnTo>
                    <a:pt x="7307" y="121908"/>
                  </a:lnTo>
                  <a:lnTo>
                    <a:pt x="7254" y="121750"/>
                  </a:lnTo>
                  <a:lnTo>
                    <a:pt x="7215" y="121579"/>
                  </a:lnTo>
                  <a:lnTo>
                    <a:pt x="7188" y="121408"/>
                  </a:lnTo>
                  <a:lnTo>
                    <a:pt x="7162" y="121237"/>
                  </a:lnTo>
                  <a:lnTo>
                    <a:pt x="7149" y="121066"/>
                  </a:lnTo>
                  <a:lnTo>
                    <a:pt x="7149" y="120895"/>
                  </a:lnTo>
                  <a:lnTo>
                    <a:pt x="7149" y="120723"/>
                  </a:lnTo>
                  <a:lnTo>
                    <a:pt x="7162" y="120539"/>
                  </a:lnTo>
                  <a:lnTo>
                    <a:pt x="7188" y="120368"/>
                  </a:lnTo>
                  <a:lnTo>
                    <a:pt x="7215" y="120210"/>
                  </a:lnTo>
                  <a:lnTo>
                    <a:pt x="7254" y="120039"/>
                  </a:lnTo>
                  <a:lnTo>
                    <a:pt x="7307" y="119881"/>
                  </a:lnTo>
                  <a:lnTo>
                    <a:pt x="7359" y="119723"/>
                  </a:lnTo>
                  <a:lnTo>
                    <a:pt x="7412" y="119565"/>
                  </a:lnTo>
                  <a:lnTo>
                    <a:pt x="7491" y="119407"/>
                  </a:lnTo>
                  <a:lnTo>
                    <a:pt x="7557" y="119262"/>
                  </a:lnTo>
                  <a:lnTo>
                    <a:pt x="7649" y="119118"/>
                  </a:lnTo>
                  <a:lnTo>
                    <a:pt x="7728" y="118986"/>
                  </a:lnTo>
                  <a:lnTo>
                    <a:pt x="7925" y="118723"/>
                  </a:lnTo>
                  <a:lnTo>
                    <a:pt x="8149" y="118473"/>
                  </a:lnTo>
                  <a:lnTo>
                    <a:pt x="8386" y="118249"/>
                  </a:lnTo>
                  <a:lnTo>
                    <a:pt x="8649" y="118064"/>
                  </a:lnTo>
                  <a:lnTo>
                    <a:pt x="8794" y="117972"/>
                  </a:lnTo>
                  <a:lnTo>
                    <a:pt x="8939" y="117880"/>
                  </a:lnTo>
                  <a:lnTo>
                    <a:pt x="9084" y="117814"/>
                  </a:lnTo>
                  <a:lnTo>
                    <a:pt x="9242" y="117749"/>
                  </a:lnTo>
                  <a:lnTo>
                    <a:pt x="9387" y="117683"/>
                  </a:lnTo>
                  <a:lnTo>
                    <a:pt x="9544" y="117630"/>
                  </a:lnTo>
                  <a:lnTo>
                    <a:pt x="9716" y="117577"/>
                  </a:lnTo>
                  <a:lnTo>
                    <a:pt x="9874" y="117538"/>
                  </a:lnTo>
                  <a:lnTo>
                    <a:pt x="10045" y="117512"/>
                  </a:lnTo>
                  <a:lnTo>
                    <a:pt x="10216" y="117485"/>
                  </a:lnTo>
                  <a:lnTo>
                    <a:pt x="10387" y="117472"/>
                  </a:lnTo>
                  <a:close/>
                  <a:moveTo>
                    <a:pt x="71136" y="1"/>
                  </a:moveTo>
                  <a:lnTo>
                    <a:pt x="70847" y="27"/>
                  </a:lnTo>
                  <a:lnTo>
                    <a:pt x="70544" y="54"/>
                  </a:lnTo>
                  <a:lnTo>
                    <a:pt x="70254" y="93"/>
                  </a:lnTo>
                  <a:lnTo>
                    <a:pt x="69965" y="146"/>
                  </a:lnTo>
                  <a:lnTo>
                    <a:pt x="69688" y="225"/>
                  </a:lnTo>
                  <a:lnTo>
                    <a:pt x="69412" y="304"/>
                  </a:lnTo>
                  <a:lnTo>
                    <a:pt x="69136" y="383"/>
                  </a:lnTo>
                  <a:lnTo>
                    <a:pt x="68872" y="488"/>
                  </a:lnTo>
                  <a:lnTo>
                    <a:pt x="68609" y="593"/>
                  </a:lnTo>
                  <a:lnTo>
                    <a:pt x="68346" y="725"/>
                  </a:lnTo>
                  <a:lnTo>
                    <a:pt x="68096" y="856"/>
                  </a:lnTo>
                  <a:lnTo>
                    <a:pt x="67859" y="988"/>
                  </a:lnTo>
                  <a:lnTo>
                    <a:pt x="67609" y="1146"/>
                  </a:lnTo>
                  <a:lnTo>
                    <a:pt x="67385" y="1304"/>
                  </a:lnTo>
                  <a:lnTo>
                    <a:pt x="67161" y="1475"/>
                  </a:lnTo>
                  <a:lnTo>
                    <a:pt x="66937" y="1646"/>
                  </a:lnTo>
                  <a:lnTo>
                    <a:pt x="66727" y="1831"/>
                  </a:lnTo>
                  <a:lnTo>
                    <a:pt x="66529" y="2028"/>
                  </a:lnTo>
                  <a:lnTo>
                    <a:pt x="66332" y="2239"/>
                  </a:lnTo>
                  <a:lnTo>
                    <a:pt x="66147" y="2449"/>
                  </a:lnTo>
                  <a:lnTo>
                    <a:pt x="65963" y="2660"/>
                  </a:lnTo>
                  <a:lnTo>
                    <a:pt x="65792" y="2884"/>
                  </a:lnTo>
                  <a:lnTo>
                    <a:pt x="65634" y="3121"/>
                  </a:lnTo>
                  <a:lnTo>
                    <a:pt x="65489" y="3358"/>
                  </a:lnTo>
                  <a:lnTo>
                    <a:pt x="65344" y="3594"/>
                  </a:lnTo>
                  <a:lnTo>
                    <a:pt x="65213" y="3845"/>
                  </a:lnTo>
                  <a:lnTo>
                    <a:pt x="65081" y="4108"/>
                  </a:lnTo>
                  <a:lnTo>
                    <a:pt x="64976" y="4371"/>
                  </a:lnTo>
                  <a:lnTo>
                    <a:pt x="64871" y="4634"/>
                  </a:lnTo>
                  <a:lnTo>
                    <a:pt x="64778" y="4911"/>
                  </a:lnTo>
                  <a:lnTo>
                    <a:pt x="64699" y="5187"/>
                  </a:lnTo>
                  <a:lnTo>
                    <a:pt x="58342" y="5187"/>
                  </a:lnTo>
                  <a:lnTo>
                    <a:pt x="57920" y="5200"/>
                  </a:lnTo>
                  <a:lnTo>
                    <a:pt x="57512" y="5227"/>
                  </a:lnTo>
                  <a:lnTo>
                    <a:pt x="57104" y="5266"/>
                  </a:lnTo>
                  <a:lnTo>
                    <a:pt x="56696" y="5332"/>
                  </a:lnTo>
                  <a:lnTo>
                    <a:pt x="56301" y="5411"/>
                  </a:lnTo>
                  <a:lnTo>
                    <a:pt x="55906" y="5503"/>
                  </a:lnTo>
                  <a:lnTo>
                    <a:pt x="55538" y="5609"/>
                  </a:lnTo>
                  <a:lnTo>
                    <a:pt x="55156" y="5740"/>
                  </a:lnTo>
                  <a:lnTo>
                    <a:pt x="54801" y="5872"/>
                  </a:lnTo>
                  <a:lnTo>
                    <a:pt x="54445" y="6030"/>
                  </a:lnTo>
                  <a:lnTo>
                    <a:pt x="54103" y="6201"/>
                  </a:lnTo>
                  <a:lnTo>
                    <a:pt x="53774" y="6385"/>
                  </a:lnTo>
                  <a:lnTo>
                    <a:pt x="53458" y="6569"/>
                  </a:lnTo>
                  <a:lnTo>
                    <a:pt x="53142" y="6780"/>
                  </a:lnTo>
                  <a:lnTo>
                    <a:pt x="52839" y="7004"/>
                  </a:lnTo>
                  <a:lnTo>
                    <a:pt x="52563" y="7228"/>
                  </a:lnTo>
                  <a:lnTo>
                    <a:pt x="52286" y="7478"/>
                  </a:lnTo>
                  <a:lnTo>
                    <a:pt x="52036" y="7728"/>
                  </a:lnTo>
                  <a:lnTo>
                    <a:pt x="51786" y="7991"/>
                  </a:lnTo>
                  <a:lnTo>
                    <a:pt x="51562" y="8268"/>
                  </a:lnTo>
                  <a:lnTo>
                    <a:pt x="51352" y="8544"/>
                  </a:lnTo>
                  <a:lnTo>
                    <a:pt x="51154" y="8847"/>
                  </a:lnTo>
                  <a:lnTo>
                    <a:pt x="50970" y="9150"/>
                  </a:lnTo>
                  <a:lnTo>
                    <a:pt x="50812" y="9452"/>
                  </a:lnTo>
                  <a:lnTo>
                    <a:pt x="50654" y="9768"/>
                  </a:lnTo>
                  <a:lnTo>
                    <a:pt x="50536" y="10097"/>
                  </a:lnTo>
                  <a:lnTo>
                    <a:pt x="50417" y="10426"/>
                  </a:lnTo>
                  <a:lnTo>
                    <a:pt x="50325" y="10755"/>
                  </a:lnTo>
                  <a:lnTo>
                    <a:pt x="50259" y="11111"/>
                  </a:lnTo>
                  <a:lnTo>
                    <a:pt x="50206" y="11453"/>
                  </a:lnTo>
                  <a:lnTo>
                    <a:pt x="50180" y="11809"/>
                  </a:lnTo>
                  <a:lnTo>
                    <a:pt x="50167" y="12164"/>
                  </a:lnTo>
                  <a:lnTo>
                    <a:pt x="50167" y="39044"/>
                  </a:lnTo>
                  <a:lnTo>
                    <a:pt x="36240" y="39044"/>
                  </a:lnTo>
                  <a:lnTo>
                    <a:pt x="35871" y="39057"/>
                  </a:lnTo>
                  <a:lnTo>
                    <a:pt x="35529" y="39097"/>
                  </a:lnTo>
                  <a:lnTo>
                    <a:pt x="35174" y="39149"/>
                  </a:lnTo>
                  <a:lnTo>
                    <a:pt x="34832" y="39215"/>
                  </a:lnTo>
                  <a:lnTo>
                    <a:pt x="34489" y="39307"/>
                  </a:lnTo>
                  <a:lnTo>
                    <a:pt x="34160" y="39412"/>
                  </a:lnTo>
                  <a:lnTo>
                    <a:pt x="33844" y="39544"/>
                  </a:lnTo>
                  <a:lnTo>
                    <a:pt x="33528" y="39689"/>
                  </a:lnTo>
                  <a:lnTo>
                    <a:pt x="33212" y="39860"/>
                  </a:lnTo>
                  <a:lnTo>
                    <a:pt x="32910" y="40044"/>
                  </a:lnTo>
                  <a:lnTo>
                    <a:pt x="32620" y="40242"/>
                  </a:lnTo>
                  <a:lnTo>
                    <a:pt x="32344" y="40452"/>
                  </a:lnTo>
                  <a:lnTo>
                    <a:pt x="32067" y="40676"/>
                  </a:lnTo>
                  <a:lnTo>
                    <a:pt x="31804" y="40913"/>
                  </a:lnTo>
                  <a:lnTo>
                    <a:pt x="31541" y="41176"/>
                  </a:lnTo>
                  <a:lnTo>
                    <a:pt x="31304" y="41453"/>
                  </a:lnTo>
                  <a:lnTo>
                    <a:pt x="31067" y="41729"/>
                  </a:lnTo>
                  <a:lnTo>
                    <a:pt x="30856" y="42032"/>
                  </a:lnTo>
                  <a:lnTo>
                    <a:pt x="30646" y="42335"/>
                  </a:lnTo>
                  <a:lnTo>
                    <a:pt x="30448" y="42664"/>
                  </a:lnTo>
                  <a:lnTo>
                    <a:pt x="30264" y="42993"/>
                  </a:lnTo>
                  <a:lnTo>
                    <a:pt x="30106" y="43335"/>
                  </a:lnTo>
                  <a:lnTo>
                    <a:pt x="29948" y="43691"/>
                  </a:lnTo>
                  <a:lnTo>
                    <a:pt x="29803" y="44046"/>
                  </a:lnTo>
                  <a:lnTo>
                    <a:pt x="29685" y="44415"/>
                  </a:lnTo>
                  <a:lnTo>
                    <a:pt x="29566" y="44796"/>
                  </a:lnTo>
                  <a:lnTo>
                    <a:pt x="29474" y="45191"/>
                  </a:lnTo>
                  <a:lnTo>
                    <a:pt x="29395" y="45586"/>
                  </a:lnTo>
                  <a:lnTo>
                    <a:pt x="29342" y="45981"/>
                  </a:lnTo>
                  <a:lnTo>
                    <a:pt x="29290" y="46389"/>
                  </a:lnTo>
                  <a:lnTo>
                    <a:pt x="29263" y="46810"/>
                  </a:lnTo>
                  <a:lnTo>
                    <a:pt x="29263" y="47232"/>
                  </a:lnTo>
                  <a:lnTo>
                    <a:pt x="29263" y="51457"/>
                  </a:lnTo>
                  <a:lnTo>
                    <a:pt x="29263" y="56907"/>
                  </a:lnTo>
                  <a:lnTo>
                    <a:pt x="29263" y="66384"/>
                  </a:lnTo>
                  <a:lnTo>
                    <a:pt x="29263" y="72663"/>
                  </a:lnTo>
                  <a:lnTo>
                    <a:pt x="12164" y="72663"/>
                  </a:lnTo>
                  <a:lnTo>
                    <a:pt x="11993" y="72650"/>
                  </a:lnTo>
                  <a:lnTo>
                    <a:pt x="11822" y="72637"/>
                  </a:lnTo>
                  <a:lnTo>
                    <a:pt x="11651" y="72611"/>
                  </a:lnTo>
                  <a:lnTo>
                    <a:pt x="11480" y="72571"/>
                  </a:lnTo>
                  <a:lnTo>
                    <a:pt x="11322" y="72519"/>
                  </a:lnTo>
                  <a:lnTo>
                    <a:pt x="11164" y="72453"/>
                  </a:lnTo>
                  <a:lnTo>
                    <a:pt x="11006" y="72374"/>
                  </a:lnTo>
                  <a:lnTo>
                    <a:pt x="10848" y="72295"/>
                  </a:lnTo>
                  <a:lnTo>
                    <a:pt x="10690" y="72190"/>
                  </a:lnTo>
                  <a:lnTo>
                    <a:pt x="10545" y="72097"/>
                  </a:lnTo>
                  <a:lnTo>
                    <a:pt x="10400" y="71979"/>
                  </a:lnTo>
                  <a:lnTo>
                    <a:pt x="10255" y="71860"/>
                  </a:lnTo>
                  <a:lnTo>
                    <a:pt x="10124" y="71729"/>
                  </a:lnTo>
                  <a:lnTo>
                    <a:pt x="9992" y="71584"/>
                  </a:lnTo>
                  <a:lnTo>
                    <a:pt x="9874" y="71439"/>
                  </a:lnTo>
                  <a:lnTo>
                    <a:pt x="9755" y="71281"/>
                  </a:lnTo>
                  <a:lnTo>
                    <a:pt x="9637" y="71123"/>
                  </a:lnTo>
                  <a:lnTo>
                    <a:pt x="9531" y="70952"/>
                  </a:lnTo>
                  <a:lnTo>
                    <a:pt x="9426" y="70781"/>
                  </a:lnTo>
                  <a:lnTo>
                    <a:pt x="9334" y="70597"/>
                  </a:lnTo>
                  <a:lnTo>
                    <a:pt x="9242" y="70413"/>
                  </a:lnTo>
                  <a:lnTo>
                    <a:pt x="9150" y="70215"/>
                  </a:lnTo>
                  <a:lnTo>
                    <a:pt x="9071" y="70018"/>
                  </a:lnTo>
                  <a:lnTo>
                    <a:pt x="9005" y="69807"/>
                  </a:lnTo>
                  <a:lnTo>
                    <a:pt x="8939" y="69596"/>
                  </a:lnTo>
                  <a:lnTo>
                    <a:pt x="8886" y="69386"/>
                  </a:lnTo>
                  <a:lnTo>
                    <a:pt x="8847" y="69175"/>
                  </a:lnTo>
                  <a:lnTo>
                    <a:pt x="8807" y="68951"/>
                  </a:lnTo>
                  <a:lnTo>
                    <a:pt x="8768" y="68728"/>
                  </a:lnTo>
                  <a:lnTo>
                    <a:pt x="8755" y="68491"/>
                  </a:lnTo>
                  <a:lnTo>
                    <a:pt x="8742" y="68267"/>
                  </a:lnTo>
                  <a:lnTo>
                    <a:pt x="8728" y="68030"/>
                  </a:lnTo>
                  <a:lnTo>
                    <a:pt x="8728" y="60790"/>
                  </a:lnTo>
                  <a:lnTo>
                    <a:pt x="9005" y="60711"/>
                  </a:lnTo>
                  <a:lnTo>
                    <a:pt x="9281" y="60619"/>
                  </a:lnTo>
                  <a:lnTo>
                    <a:pt x="9544" y="60527"/>
                  </a:lnTo>
                  <a:lnTo>
                    <a:pt x="9808" y="60408"/>
                  </a:lnTo>
                  <a:lnTo>
                    <a:pt x="10071" y="60290"/>
                  </a:lnTo>
                  <a:lnTo>
                    <a:pt x="10321" y="60158"/>
                  </a:lnTo>
                  <a:lnTo>
                    <a:pt x="10558" y="60013"/>
                  </a:lnTo>
                  <a:lnTo>
                    <a:pt x="10808" y="59855"/>
                  </a:lnTo>
                  <a:lnTo>
                    <a:pt x="11032" y="59697"/>
                  </a:lnTo>
                  <a:lnTo>
                    <a:pt x="11256" y="59526"/>
                  </a:lnTo>
                  <a:lnTo>
                    <a:pt x="11480" y="59355"/>
                  </a:lnTo>
                  <a:lnTo>
                    <a:pt x="11690" y="59171"/>
                  </a:lnTo>
                  <a:lnTo>
                    <a:pt x="11888" y="58973"/>
                  </a:lnTo>
                  <a:lnTo>
                    <a:pt x="12085" y="58763"/>
                  </a:lnTo>
                  <a:lnTo>
                    <a:pt x="12269" y="58552"/>
                  </a:lnTo>
                  <a:lnTo>
                    <a:pt x="12454" y="58342"/>
                  </a:lnTo>
                  <a:lnTo>
                    <a:pt x="12612" y="58118"/>
                  </a:lnTo>
                  <a:lnTo>
                    <a:pt x="12770" y="57881"/>
                  </a:lnTo>
                  <a:lnTo>
                    <a:pt x="12927" y="57644"/>
                  </a:lnTo>
                  <a:lnTo>
                    <a:pt x="13072" y="57394"/>
                  </a:lnTo>
                  <a:lnTo>
                    <a:pt x="13204" y="57144"/>
                  </a:lnTo>
                  <a:lnTo>
                    <a:pt x="13322" y="56894"/>
                  </a:lnTo>
                  <a:lnTo>
                    <a:pt x="13428" y="56630"/>
                  </a:lnTo>
                  <a:lnTo>
                    <a:pt x="13533" y="56354"/>
                  </a:lnTo>
                  <a:lnTo>
                    <a:pt x="13625" y="56091"/>
                  </a:lnTo>
                  <a:lnTo>
                    <a:pt x="13704" y="55814"/>
                  </a:lnTo>
                  <a:lnTo>
                    <a:pt x="13770" y="55525"/>
                  </a:lnTo>
                  <a:lnTo>
                    <a:pt x="13823" y="55235"/>
                  </a:lnTo>
                  <a:lnTo>
                    <a:pt x="13862" y="54945"/>
                  </a:lnTo>
                  <a:lnTo>
                    <a:pt x="13902" y="54656"/>
                  </a:lnTo>
                  <a:lnTo>
                    <a:pt x="13915" y="54353"/>
                  </a:lnTo>
                  <a:lnTo>
                    <a:pt x="13928" y="54050"/>
                  </a:lnTo>
                  <a:lnTo>
                    <a:pt x="13915" y="53695"/>
                  </a:lnTo>
                  <a:lnTo>
                    <a:pt x="13888" y="53339"/>
                  </a:lnTo>
                  <a:lnTo>
                    <a:pt x="13849" y="52997"/>
                  </a:lnTo>
                  <a:lnTo>
                    <a:pt x="13783" y="52655"/>
                  </a:lnTo>
                  <a:lnTo>
                    <a:pt x="13704" y="52313"/>
                  </a:lnTo>
                  <a:lnTo>
                    <a:pt x="13612" y="51984"/>
                  </a:lnTo>
                  <a:lnTo>
                    <a:pt x="13507" y="51668"/>
                  </a:lnTo>
                  <a:lnTo>
                    <a:pt x="13375" y="51352"/>
                  </a:lnTo>
                  <a:lnTo>
                    <a:pt x="13230" y="51036"/>
                  </a:lnTo>
                  <a:lnTo>
                    <a:pt x="13085" y="50733"/>
                  </a:lnTo>
                  <a:lnTo>
                    <a:pt x="12914" y="50443"/>
                  </a:lnTo>
                  <a:lnTo>
                    <a:pt x="12730" y="50167"/>
                  </a:lnTo>
                  <a:lnTo>
                    <a:pt x="12533" y="49891"/>
                  </a:lnTo>
                  <a:lnTo>
                    <a:pt x="12335" y="49627"/>
                  </a:lnTo>
                  <a:lnTo>
                    <a:pt x="12111" y="49377"/>
                  </a:lnTo>
                  <a:lnTo>
                    <a:pt x="11888" y="49140"/>
                  </a:lnTo>
                  <a:lnTo>
                    <a:pt x="11637" y="48903"/>
                  </a:lnTo>
                  <a:lnTo>
                    <a:pt x="11387" y="48680"/>
                  </a:lnTo>
                  <a:lnTo>
                    <a:pt x="11124" y="48482"/>
                  </a:lnTo>
                  <a:lnTo>
                    <a:pt x="10848" y="48285"/>
                  </a:lnTo>
                  <a:lnTo>
                    <a:pt x="10571" y="48100"/>
                  </a:lnTo>
                  <a:lnTo>
                    <a:pt x="10282" y="47929"/>
                  </a:lnTo>
                  <a:lnTo>
                    <a:pt x="9979" y="47784"/>
                  </a:lnTo>
                  <a:lnTo>
                    <a:pt x="9663" y="47640"/>
                  </a:lnTo>
                  <a:lnTo>
                    <a:pt x="9347" y="47521"/>
                  </a:lnTo>
                  <a:lnTo>
                    <a:pt x="9031" y="47403"/>
                  </a:lnTo>
                  <a:lnTo>
                    <a:pt x="8702" y="47311"/>
                  </a:lnTo>
                  <a:lnTo>
                    <a:pt x="8360" y="47232"/>
                  </a:lnTo>
                  <a:lnTo>
                    <a:pt x="8018" y="47179"/>
                  </a:lnTo>
                  <a:lnTo>
                    <a:pt x="7675" y="47126"/>
                  </a:lnTo>
                  <a:lnTo>
                    <a:pt x="7320" y="47100"/>
                  </a:lnTo>
                  <a:lnTo>
                    <a:pt x="6964" y="47087"/>
                  </a:lnTo>
                  <a:lnTo>
                    <a:pt x="6596" y="47100"/>
                  </a:lnTo>
                  <a:lnTo>
                    <a:pt x="6254" y="47126"/>
                  </a:lnTo>
                  <a:lnTo>
                    <a:pt x="5898" y="47179"/>
                  </a:lnTo>
                  <a:lnTo>
                    <a:pt x="5556" y="47232"/>
                  </a:lnTo>
                  <a:lnTo>
                    <a:pt x="5227" y="47311"/>
                  </a:lnTo>
                  <a:lnTo>
                    <a:pt x="4898" y="47403"/>
                  </a:lnTo>
                  <a:lnTo>
                    <a:pt x="4569" y="47521"/>
                  </a:lnTo>
                  <a:lnTo>
                    <a:pt x="4253" y="47640"/>
                  </a:lnTo>
                  <a:lnTo>
                    <a:pt x="3950" y="47784"/>
                  </a:lnTo>
                  <a:lnTo>
                    <a:pt x="3647" y="47929"/>
                  </a:lnTo>
                  <a:lnTo>
                    <a:pt x="3358" y="48100"/>
                  </a:lnTo>
                  <a:lnTo>
                    <a:pt x="3068" y="48285"/>
                  </a:lnTo>
                  <a:lnTo>
                    <a:pt x="2792" y="48482"/>
                  </a:lnTo>
                  <a:lnTo>
                    <a:pt x="2528" y="48680"/>
                  </a:lnTo>
                  <a:lnTo>
                    <a:pt x="2278" y="48903"/>
                  </a:lnTo>
                  <a:lnTo>
                    <a:pt x="2041" y="49140"/>
                  </a:lnTo>
                  <a:lnTo>
                    <a:pt x="1804" y="49377"/>
                  </a:lnTo>
                  <a:lnTo>
                    <a:pt x="1594" y="49627"/>
                  </a:lnTo>
                  <a:lnTo>
                    <a:pt x="1383" y="49891"/>
                  </a:lnTo>
                  <a:lnTo>
                    <a:pt x="1186" y="50167"/>
                  </a:lnTo>
                  <a:lnTo>
                    <a:pt x="1001" y="50443"/>
                  </a:lnTo>
                  <a:lnTo>
                    <a:pt x="843" y="50733"/>
                  </a:lnTo>
                  <a:lnTo>
                    <a:pt x="685" y="51036"/>
                  </a:lnTo>
                  <a:lnTo>
                    <a:pt x="541" y="51352"/>
                  </a:lnTo>
                  <a:lnTo>
                    <a:pt x="422" y="51668"/>
                  </a:lnTo>
                  <a:lnTo>
                    <a:pt x="304" y="51984"/>
                  </a:lnTo>
                  <a:lnTo>
                    <a:pt x="212" y="52313"/>
                  </a:lnTo>
                  <a:lnTo>
                    <a:pt x="133" y="52655"/>
                  </a:lnTo>
                  <a:lnTo>
                    <a:pt x="80" y="52997"/>
                  </a:lnTo>
                  <a:lnTo>
                    <a:pt x="27" y="53339"/>
                  </a:lnTo>
                  <a:lnTo>
                    <a:pt x="1" y="53695"/>
                  </a:lnTo>
                  <a:lnTo>
                    <a:pt x="1" y="54050"/>
                  </a:lnTo>
                  <a:lnTo>
                    <a:pt x="1" y="54353"/>
                  </a:lnTo>
                  <a:lnTo>
                    <a:pt x="27" y="54656"/>
                  </a:lnTo>
                  <a:lnTo>
                    <a:pt x="54" y="54945"/>
                  </a:lnTo>
                  <a:lnTo>
                    <a:pt x="93" y="55235"/>
                  </a:lnTo>
                  <a:lnTo>
                    <a:pt x="146" y="55525"/>
                  </a:lnTo>
                  <a:lnTo>
                    <a:pt x="225" y="55814"/>
                  </a:lnTo>
                  <a:lnTo>
                    <a:pt x="304" y="56091"/>
                  </a:lnTo>
                  <a:lnTo>
                    <a:pt x="383" y="56354"/>
                  </a:lnTo>
                  <a:lnTo>
                    <a:pt x="488" y="56630"/>
                  </a:lnTo>
                  <a:lnTo>
                    <a:pt x="593" y="56894"/>
                  </a:lnTo>
                  <a:lnTo>
                    <a:pt x="725" y="57144"/>
                  </a:lnTo>
                  <a:lnTo>
                    <a:pt x="857" y="57394"/>
                  </a:lnTo>
                  <a:lnTo>
                    <a:pt x="988" y="57644"/>
                  </a:lnTo>
                  <a:lnTo>
                    <a:pt x="1146" y="57881"/>
                  </a:lnTo>
                  <a:lnTo>
                    <a:pt x="1304" y="58118"/>
                  </a:lnTo>
                  <a:lnTo>
                    <a:pt x="1475" y="58342"/>
                  </a:lnTo>
                  <a:lnTo>
                    <a:pt x="1646" y="58552"/>
                  </a:lnTo>
                  <a:lnTo>
                    <a:pt x="1831" y="58763"/>
                  </a:lnTo>
                  <a:lnTo>
                    <a:pt x="2028" y="58973"/>
                  </a:lnTo>
                  <a:lnTo>
                    <a:pt x="2239" y="59171"/>
                  </a:lnTo>
                  <a:lnTo>
                    <a:pt x="2449" y="59355"/>
                  </a:lnTo>
                  <a:lnTo>
                    <a:pt x="2660" y="59526"/>
                  </a:lnTo>
                  <a:lnTo>
                    <a:pt x="2884" y="59697"/>
                  </a:lnTo>
                  <a:lnTo>
                    <a:pt x="3121" y="59855"/>
                  </a:lnTo>
                  <a:lnTo>
                    <a:pt x="3358" y="60013"/>
                  </a:lnTo>
                  <a:lnTo>
                    <a:pt x="3595" y="60158"/>
                  </a:lnTo>
                  <a:lnTo>
                    <a:pt x="3845" y="60290"/>
                  </a:lnTo>
                  <a:lnTo>
                    <a:pt x="4108" y="60408"/>
                  </a:lnTo>
                  <a:lnTo>
                    <a:pt x="4371" y="60527"/>
                  </a:lnTo>
                  <a:lnTo>
                    <a:pt x="4634" y="60619"/>
                  </a:lnTo>
                  <a:lnTo>
                    <a:pt x="4911" y="60711"/>
                  </a:lnTo>
                  <a:lnTo>
                    <a:pt x="5187" y="60790"/>
                  </a:lnTo>
                  <a:lnTo>
                    <a:pt x="5187" y="68030"/>
                  </a:lnTo>
                  <a:lnTo>
                    <a:pt x="5201" y="68451"/>
                  </a:lnTo>
                  <a:lnTo>
                    <a:pt x="5227" y="68859"/>
                  </a:lnTo>
                  <a:lnTo>
                    <a:pt x="5266" y="69267"/>
                  </a:lnTo>
                  <a:lnTo>
                    <a:pt x="5332" y="69675"/>
                  </a:lnTo>
                  <a:lnTo>
                    <a:pt x="5411" y="70070"/>
                  </a:lnTo>
                  <a:lnTo>
                    <a:pt x="5503" y="70452"/>
                  </a:lnTo>
                  <a:lnTo>
                    <a:pt x="5609" y="70834"/>
                  </a:lnTo>
                  <a:lnTo>
                    <a:pt x="5740" y="71202"/>
                  </a:lnTo>
                  <a:lnTo>
                    <a:pt x="5872" y="71571"/>
                  </a:lnTo>
                  <a:lnTo>
                    <a:pt x="6030" y="71926"/>
                  </a:lnTo>
                  <a:lnTo>
                    <a:pt x="6201" y="72269"/>
                  </a:lnTo>
                  <a:lnTo>
                    <a:pt x="6385" y="72598"/>
                  </a:lnTo>
                  <a:lnTo>
                    <a:pt x="6570" y="72914"/>
                  </a:lnTo>
                  <a:lnTo>
                    <a:pt x="6780" y="73229"/>
                  </a:lnTo>
                  <a:lnTo>
                    <a:pt x="7004" y="73519"/>
                  </a:lnTo>
                  <a:lnTo>
                    <a:pt x="7228" y="73809"/>
                  </a:lnTo>
                  <a:lnTo>
                    <a:pt x="7478" y="74072"/>
                  </a:lnTo>
                  <a:lnTo>
                    <a:pt x="7728" y="74335"/>
                  </a:lnTo>
                  <a:lnTo>
                    <a:pt x="7991" y="74572"/>
                  </a:lnTo>
                  <a:lnTo>
                    <a:pt x="8268" y="74809"/>
                  </a:lnTo>
                  <a:lnTo>
                    <a:pt x="8544" y="75020"/>
                  </a:lnTo>
                  <a:lnTo>
                    <a:pt x="8847" y="75217"/>
                  </a:lnTo>
                  <a:lnTo>
                    <a:pt x="9150" y="75401"/>
                  </a:lnTo>
                  <a:lnTo>
                    <a:pt x="9452" y="75559"/>
                  </a:lnTo>
                  <a:lnTo>
                    <a:pt x="9768" y="75704"/>
                  </a:lnTo>
                  <a:lnTo>
                    <a:pt x="10097" y="75836"/>
                  </a:lnTo>
                  <a:lnTo>
                    <a:pt x="10426" y="75941"/>
                  </a:lnTo>
                  <a:lnTo>
                    <a:pt x="10756" y="76033"/>
                  </a:lnTo>
                  <a:lnTo>
                    <a:pt x="11111" y="76112"/>
                  </a:lnTo>
                  <a:lnTo>
                    <a:pt x="11453" y="76165"/>
                  </a:lnTo>
                  <a:lnTo>
                    <a:pt x="11809" y="76191"/>
                  </a:lnTo>
                  <a:lnTo>
                    <a:pt x="12164" y="76204"/>
                  </a:lnTo>
                  <a:lnTo>
                    <a:pt x="29263" y="76204"/>
                  </a:lnTo>
                  <a:lnTo>
                    <a:pt x="29263" y="100754"/>
                  </a:lnTo>
                  <a:lnTo>
                    <a:pt x="29263" y="115682"/>
                  </a:lnTo>
                  <a:lnTo>
                    <a:pt x="29250" y="115866"/>
                  </a:lnTo>
                  <a:lnTo>
                    <a:pt x="29237" y="116037"/>
                  </a:lnTo>
                  <a:lnTo>
                    <a:pt x="29198" y="116208"/>
                  </a:lnTo>
                  <a:lnTo>
                    <a:pt x="29158" y="116366"/>
                  </a:lnTo>
                  <a:lnTo>
                    <a:pt x="29105" y="116537"/>
                  </a:lnTo>
                  <a:lnTo>
                    <a:pt x="29040" y="116695"/>
                  </a:lnTo>
                  <a:lnTo>
                    <a:pt x="28974" y="116853"/>
                  </a:lnTo>
                  <a:lnTo>
                    <a:pt x="28882" y="117011"/>
                  </a:lnTo>
                  <a:lnTo>
                    <a:pt x="28789" y="117156"/>
                  </a:lnTo>
                  <a:lnTo>
                    <a:pt x="28684" y="117314"/>
                  </a:lnTo>
                  <a:lnTo>
                    <a:pt x="28579" y="117446"/>
                  </a:lnTo>
                  <a:lnTo>
                    <a:pt x="28460" y="117591"/>
                  </a:lnTo>
                  <a:lnTo>
                    <a:pt x="28329" y="117722"/>
                  </a:lnTo>
                  <a:lnTo>
                    <a:pt x="28184" y="117854"/>
                  </a:lnTo>
                  <a:lnTo>
                    <a:pt x="28039" y="117985"/>
                  </a:lnTo>
                  <a:lnTo>
                    <a:pt x="27881" y="118104"/>
                  </a:lnTo>
                  <a:lnTo>
                    <a:pt x="27723" y="118222"/>
                  </a:lnTo>
                  <a:lnTo>
                    <a:pt x="27552" y="118328"/>
                  </a:lnTo>
                  <a:lnTo>
                    <a:pt x="27381" y="118433"/>
                  </a:lnTo>
                  <a:lnTo>
                    <a:pt x="27197" y="118525"/>
                  </a:lnTo>
                  <a:lnTo>
                    <a:pt x="27012" y="118617"/>
                  </a:lnTo>
                  <a:lnTo>
                    <a:pt x="26815" y="118696"/>
                  </a:lnTo>
                  <a:lnTo>
                    <a:pt x="26618" y="118775"/>
                  </a:lnTo>
                  <a:lnTo>
                    <a:pt x="26407" y="118841"/>
                  </a:lnTo>
                  <a:lnTo>
                    <a:pt x="26196" y="118907"/>
                  </a:lnTo>
                  <a:lnTo>
                    <a:pt x="25986" y="118960"/>
                  </a:lnTo>
                  <a:lnTo>
                    <a:pt x="25762" y="119012"/>
                  </a:lnTo>
                  <a:lnTo>
                    <a:pt x="25538" y="119052"/>
                  </a:lnTo>
                  <a:lnTo>
                    <a:pt x="25314" y="119078"/>
                  </a:lnTo>
                  <a:lnTo>
                    <a:pt x="25091" y="119104"/>
                  </a:lnTo>
                  <a:lnTo>
                    <a:pt x="24854" y="119118"/>
                  </a:lnTo>
                  <a:lnTo>
                    <a:pt x="17298" y="119118"/>
                  </a:lnTo>
                  <a:lnTo>
                    <a:pt x="17219" y="118841"/>
                  </a:lnTo>
                  <a:lnTo>
                    <a:pt x="17127" y="118565"/>
                  </a:lnTo>
                  <a:lnTo>
                    <a:pt x="17034" y="118301"/>
                  </a:lnTo>
                  <a:lnTo>
                    <a:pt x="16916" y="118038"/>
                  </a:lnTo>
                  <a:lnTo>
                    <a:pt x="16798" y="117788"/>
                  </a:lnTo>
                  <a:lnTo>
                    <a:pt x="16666" y="117538"/>
                  </a:lnTo>
                  <a:lnTo>
                    <a:pt x="16521" y="117288"/>
                  </a:lnTo>
                  <a:lnTo>
                    <a:pt x="16376" y="117051"/>
                  </a:lnTo>
                  <a:lnTo>
                    <a:pt x="16205" y="116814"/>
                  </a:lnTo>
                  <a:lnTo>
                    <a:pt x="16047" y="116590"/>
                  </a:lnTo>
                  <a:lnTo>
                    <a:pt x="15863" y="116380"/>
                  </a:lnTo>
                  <a:lnTo>
                    <a:pt x="15679" y="116169"/>
                  </a:lnTo>
                  <a:lnTo>
                    <a:pt x="15481" y="115958"/>
                  </a:lnTo>
                  <a:lnTo>
                    <a:pt x="15284" y="115774"/>
                  </a:lnTo>
                  <a:lnTo>
                    <a:pt x="15073" y="115590"/>
                  </a:lnTo>
                  <a:lnTo>
                    <a:pt x="14849" y="115405"/>
                  </a:lnTo>
                  <a:lnTo>
                    <a:pt x="14626" y="115234"/>
                  </a:lnTo>
                  <a:lnTo>
                    <a:pt x="14389" y="115076"/>
                  </a:lnTo>
                  <a:lnTo>
                    <a:pt x="14152" y="114932"/>
                  </a:lnTo>
                  <a:lnTo>
                    <a:pt x="13915" y="114787"/>
                  </a:lnTo>
                  <a:lnTo>
                    <a:pt x="13651" y="114655"/>
                  </a:lnTo>
                  <a:lnTo>
                    <a:pt x="13401" y="114537"/>
                  </a:lnTo>
                  <a:lnTo>
                    <a:pt x="13138" y="114418"/>
                  </a:lnTo>
                  <a:lnTo>
                    <a:pt x="12875" y="114326"/>
                  </a:lnTo>
                  <a:lnTo>
                    <a:pt x="12598" y="114234"/>
                  </a:lnTo>
                  <a:lnTo>
                    <a:pt x="12322" y="114155"/>
                  </a:lnTo>
                  <a:lnTo>
                    <a:pt x="12032" y="114089"/>
                  </a:lnTo>
                  <a:lnTo>
                    <a:pt x="11756" y="114023"/>
                  </a:lnTo>
                  <a:lnTo>
                    <a:pt x="11466" y="113984"/>
                  </a:lnTo>
                  <a:lnTo>
                    <a:pt x="11164" y="113957"/>
                  </a:lnTo>
                  <a:lnTo>
                    <a:pt x="10874" y="113931"/>
                  </a:lnTo>
                  <a:lnTo>
                    <a:pt x="10571" y="113931"/>
                  </a:lnTo>
                  <a:lnTo>
                    <a:pt x="10203" y="113944"/>
                  </a:lnTo>
                  <a:lnTo>
                    <a:pt x="9860" y="113971"/>
                  </a:lnTo>
                  <a:lnTo>
                    <a:pt x="9505" y="114010"/>
                  </a:lnTo>
                  <a:lnTo>
                    <a:pt x="9163" y="114076"/>
                  </a:lnTo>
                  <a:lnTo>
                    <a:pt x="8834" y="114155"/>
                  </a:lnTo>
                  <a:lnTo>
                    <a:pt x="8505" y="114247"/>
                  </a:lnTo>
                  <a:lnTo>
                    <a:pt x="8175" y="114352"/>
                  </a:lnTo>
                  <a:lnTo>
                    <a:pt x="7860" y="114471"/>
                  </a:lnTo>
                  <a:lnTo>
                    <a:pt x="7557" y="114616"/>
                  </a:lnTo>
                  <a:lnTo>
                    <a:pt x="7254" y="114774"/>
                  </a:lnTo>
                  <a:lnTo>
                    <a:pt x="6964" y="114945"/>
                  </a:lnTo>
                  <a:lnTo>
                    <a:pt x="6675" y="115116"/>
                  </a:lnTo>
                  <a:lnTo>
                    <a:pt x="6398" y="115313"/>
                  </a:lnTo>
                  <a:lnTo>
                    <a:pt x="6135" y="115524"/>
                  </a:lnTo>
                  <a:lnTo>
                    <a:pt x="5885" y="115734"/>
                  </a:lnTo>
                  <a:lnTo>
                    <a:pt x="5648" y="115971"/>
                  </a:lnTo>
                  <a:lnTo>
                    <a:pt x="5411" y="116208"/>
                  </a:lnTo>
                  <a:lnTo>
                    <a:pt x="5201" y="116472"/>
                  </a:lnTo>
                  <a:lnTo>
                    <a:pt x="4990" y="116735"/>
                  </a:lnTo>
                  <a:lnTo>
                    <a:pt x="4792" y="116998"/>
                  </a:lnTo>
                  <a:lnTo>
                    <a:pt x="4608" y="117288"/>
                  </a:lnTo>
                  <a:lnTo>
                    <a:pt x="4450" y="117577"/>
                  </a:lnTo>
                  <a:lnTo>
                    <a:pt x="4292" y="117880"/>
                  </a:lnTo>
                  <a:lnTo>
                    <a:pt x="4147" y="118183"/>
                  </a:lnTo>
                  <a:lnTo>
                    <a:pt x="4029" y="118499"/>
                  </a:lnTo>
                  <a:lnTo>
                    <a:pt x="3911" y="118828"/>
                  </a:lnTo>
                  <a:lnTo>
                    <a:pt x="3818" y="119157"/>
                  </a:lnTo>
                  <a:lnTo>
                    <a:pt x="3739" y="119486"/>
                  </a:lnTo>
                  <a:lnTo>
                    <a:pt x="3687" y="119828"/>
                  </a:lnTo>
                  <a:lnTo>
                    <a:pt x="3634" y="120184"/>
                  </a:lnTo>
                  <a:lnTo>
                    <a:pt x="3608" y="120539"/>
                  </a:lnTo>
                  <a:lnTo>
                    <a:pt x="3608" y="120895"/>
                  </a:lnTo>
                  <a:lnTo>
                    <a:pt x="3608" y="121250"/>
                  </a:lnTo>
                  <a:lnTo>
                    <a:pt x="3634" y="121605"/>
                  </a:lnTo>
                  <a:lnTo>
                    <a:pt x="3687" y="121948"/>
                  </a:lnTo>
                  <a:lnTo>
                    <a:pt x="3739" y="122290"/>
                  </a:lnTo>
                  <a:lnTo>
                    <a:pt x="3818" y="122632"/>
                  </a:lnTo>
                  <a:lnTo>
                    <a:pt x="3911" y="122961"/>
                  </a:lnTo>
                  <a:lnTo>
                    <a:pt x="4029" y="123290"/>
                  </a:lnTo>
                  <a:lnTo>
                    <a:pt x="4147" y="123606"/>
                  </a:lnTo>
                  <a:lnTo>
                    <a:pt x="4292" y="123909"/>
                  </a:lnTo>
                  <a:lnTo>
                    <a:pt x="4450" y="124212"/>
                  </a:lnTo>
                  <a:lnTo>
                    <a:pt x="4608" y="124501"/>
                  </a:lnTo>
                  <a:lnTo>
                    <a:pt x="4792" y="124778"/>
                  </a:lnTo>
                  <a:lnTo>
                    <a:pt x="4990" y="125054"/>
                  </a:lnTo>
                  <a:lnTo>
                    <a:pt x="5201" y="125318"/>
                  </a:lnTo>
                  <a:lnTo>
                    <a:pt x="5411" y="125568"/>
                  </a:lnTo>
                  <a:lnTo>
                    <a:pt x="5648" y="125818"/>
                  </a:lnTo>
                  <a:lnTo>
                    <a:pt x="5885" y="126042"/>
                  </a:lnTo>
                  <a:lnTo>
                    <a:pt x="6135" y="126265"/>
                  </a:lnTo>
                  <a:lnTo>
                    <a:pt x="6398" y="126476"/>
                  </a:lnTo>
                  <a:lnTo>
                    <a:pt x="6675" y="126660"/>
                  </a:lnTo>
                  <a:lnTo>
                    <a:pt x="6964" y="126844"/>
                  </a:lnTo>
                  <a:lnTo>
                    <a:pt x="7254" y="127016"/>
                  </a:lnTo>
                  <a:lnTo>
                    <a:pt x="7557" y="127174"/>
                  </a:lnTo>
                  <a:lnTo>
                    <a:pt x="7860" y="127305"/>
                  </a:lnTo>
                  <a:lnTo>
                    <a:pt x="8175" y="127437"/>
                  </a:lnTo>
                  <a:lnTo>
                    <a:pt x="8505" y="127542"/>
                  </a:lnTo>
                  <a:lnTo>
                    <a:pt x="8834" y="127634"/>
                  </a:lnTo>
                  <a:lnTo>
                    <a:pt x="9163" y="127713"/>
                  </a:lnTo>
                  <a:lnTo>
                    <a:pt x="9505" y="127779"/>
                  </a:lnTo>
                  <a:lnTo>
                    <a:pt x="9860" y="127819"/>
                  </a:lnTo>
                  <a:lnTo>
                    <a:pt x="10203" y="127845"/>
                  </a:lnTo>
                  <a:lnTo>
                    <a:pt x="10571" y="127858"/>
                  </a:lnTo>
                  <a:lnTo>
                    <a:pt x="10874" y="127845"/>
                  </a:lnTo>
                  <a:lnTo>
                    <a:pt x="11164" y="127832"/>
                  </a:lnTo>
                  <a:lnTo>
                    <a:pt x="11466" y="127805"/>
                  </a:lnTo>
                  <a:lnTo>
                    <a:pt x="11756" y="127753"/>
                  </a:lnTo>
                  <a:lnTo>
                    <a:pt x="12032" y="127700"/>
                  </a:lnTo>
                  <a:lnTo>
                    <a:pt x="12322" y="127634"/>
                  </a:lnTo>
                  <a:lnTo>
                    <a:pt x="12598" y="127555"/>
                  </a:lnTo>
                  <a:lnTo>
                    <a:pt x="12875" y="127463"/>
                  </a:lnTo>
                  <a:lnTo>
                    <a:pt x="13138" y="127371"/>
                  </a:lnTo>
                  <a:lnTo>
                    <a:pt x="13401" y="127253"/>
                  </a:lnTo>
                  <a:lnTo>
                    <a:pt x="13651" y="127134"/>
                  </a:lnTo>
                  <a:lnTo>
                    <a:pt x="13915" y="127002"/>
                  </a:lnTo>
                  <a:lnTo>
                    <a:pt x="14152" y="126858"/>
                  </a:lnTo>
                  <a:lnTo>
                    <a:pt x="14389" y="126713"/>
                  </a:lnTo>
                  <a:lnTo>
                    <a:pt x="14626" y="126555"/>
                  </a:lnTo>
                  <a:lnTo>
                    <a:pt x="14849" y="126384"/>
                  </a:lnTo>
                  <a:lnTo>
                    <a:pt x="15073" y="126199"/>
                  </a:lnTo>
                  <a:lnTo>
                    <a:pt x="15284" y="126015"/>
                  </a:lnTo>
                  <a:lnTo>
                    <a:pt x="15481" y="125818"/>
                  </a:lnTo>
                  <a:lnTo>
                    <a:pt x="15679" y="125620"/>
                  </a:lnTo>
                  <a:lnTo>
                    <a:pt x="15863" y="125410"/>
                  </a:lnTo>
                  <a:lnTo>
                    <a:pt x="16047" y="125186"/>
                  </a:lnTo>
                  <a:lnTo>
                    <a:pt x="16205" y="124962"/>
                  </a:lnTo>
                  <a:lnTo>
                    <a:pt x="16376" y="124738"/>
                  </a:lnTo>
                  <a:lnTo>
                    <a:pt x="16521" y="124501"/>
                  </a:lnTo>
                  <a:lnTo>
                    <a:pt x="16666" y="124251"/>
                  </a:lnTo>
                  <a:lnTo>
                    <a:pt x="16798" y="124001"/>
                  </a:lnTo>
                  <a:lnTo>
                    <a:pt x="16916" y="123751"/>
                  </a:lnTo>
                  <a:lnTo>
                    <a:pt x="17034" y="123488"/>
                  </a:lnTo>
                  <a:lnTo>
                    <a:pt x="17127" y="123211"/>
                  </a:lnTo>
                  <a:lnTo>
                    <a:pt x="17219" y="122948"/>
                  </a:lnTo>
                  <a:lnTo>
                    <a:pt x="17298" y="122672"/>
                  </a:lnTo>
                  <a:lnTo>
                    <a:pt x="24630" y="122672"/>
                  </a:lnTo>
                  <a:lnTo>
                    <a:pt x="25038" y="122659"/>
                  </a:lnTo>
                  <a:lnTo>
                    <a:pt x="25459" y="122632"/>
                  </a:lnTo>
                  <a:lnTo>
                    <a:pt x="25867" y="122580"/>
                  </a:lnTo>
                  <a:lnTo>
                    <a:pt x="26275" y="122527"/>
                  </a:lnTo>
                  <a:lnTo>
                    <a:pt x="26670" y="122448"/>
                  </a:lnTo>
                  <a:lnTo>
                    <a:pt x="27052" y="122356"/>
                  </a:lnTo>
                  <a:lnTo>
                    <a:pt x="27434" y="122237"/>
                  </a:lnTo>
                  <a:lnTo>
                    <a:pt x="27802" y="122119"/>
                  </a:lnTo>
                  <a:lnTo>
                    <a:pt x="28171" y="121974"/>
                  </a:lnTo>
                  <a:lnTo>
                    <a:pt x="28513" y="121816"/>
                  </a:lnTo>
                  <a:lnTo>
                    <a:pt x="28855" y="121658"/>
                  </a:lnTo>
                  <a:lnTo>
                    <a:pt x="29198" y="121474"/>
                  </a:lnTo>
                  <a:lnTo>
                    <a:pt x="29513" y="121276"/>
                  </a:lnTo>
                  <a:lnTo>
                    <a:pt x="29829" y="121066"/>
                  </a:lnTo>
                  <a:lnTo>
                    <a:pt x="30119" y="120855"/>
                  </a:lnTo>
                  <a:lnTo>
                    <a:pt x="30409" y="120618"/>
                  </a:lnTo>
                  <a:lnTo>
                    <a:pt x="30672" y="120381"/>
                  </a:lnTo>
                  <a:lnTo>
                    <a:pt x="30935" y="120118"/>
                  </a:lnTo>
                  <a:lnTo>
                    <a:pt x="31172" y="119855"/>
                  </a:lnTo>
                  <a:lnTo>
                    <a:pt x="31409" y="119591"/>
                  </a:lnTo>
                  <a:lnTo>
                    <a:pt x="31620" y="119302"/>
                  </a:lnTo>
                  <a:lnTo>
                    <a:pt x="31817" y="119012"/>
                  </a:lnTo>
                  <a:lnTo>
                    <a:pt x="31988" y="118709"/>
                  </a:lnTo>
                  <a:lnTo>
                    <a:pt x="32159" y="118407"/>
                  </a:lnTo>
                  <a:lnTo>
                    <a:pt x="32304" y="118078"/>
                  </a:lnTo>
                  <a:lnTo>
                    <a:pt x="32436" y="117762"/>
                  </a:lnTo>
                  <a:lnTo>
                    <a:pt x="32541" y="117433"/>
                  </a:lnTo>
                  <a:lnTo>
                    <a:pt x="32633" y="117090"/>
                  </a:lnTo>
                  <a:lnTo>
                    <a:pt x="32712" y="116748"/>
                  </a:lnTo>
                  <a:lnTo>
                    <a:pt x="32765" y="116406"/>
                  </a:lnTo>
                  <a:lnTo>
                    <a:pt x="32791" y="116050"/>
                  </a:lnTo>
                  <a:lnTo>
                    <a:pt x="32804" y="115682"/>
                  </a:lnTo>
                  <a:lnTo>
                    <a:pt x="32804" y="106507"/>
                  </a:lnTo>
                  <a:lnTo>
                    <a:pt x="33054" y="106639"/>
                  </a:lnTo>
                  <a:lnTo>
                    <a:pt x="33305" y="106783"/>
                  </a:lnTo>
                  <a:lnTo>
                    <a:pt x="33568" y="106902"/>
                  </a:lnTo>
                  <a:lnTo>
                    <a:pt x="33844" y="107020"/>
                  </a:lnTo>
                  <a:lnTo>
                    <a:pt x="34121" y="107126"/>
                  </a:lnTo>
                  <a:lnTo>
                    <a:pt x="34397" y="107231"/>
                  </a:lnTo>
                  <a:lnTo>
                    <a:pt x="34674" y="107323"/>
                  </a:lnTo>
                  <a:lnTo>
                    <a:pt x="34963" y="107402"/>
                  </a:lnTo>
                  <a:lnTo>
                    <a:pt x="35266" y="107481"/>
                  </a:lnTo>
                  <a:lnTo>
                    <a:pt x="35556" y="107547"/>
                  </a:lnTo>
                  <a:lnTo>
                    <a:pt x="35871" y="107599"/>
                  </a:lnTo>
                  <a:lnTo>
                    <a:pt x="36174" y="107652"/>
                  </a:lnTo>
                  <a:lnTo>
                    <a:pt x="36477" y="107692"/>
                  </a:lnTo>
                  <a:lnTo>
                    <a:pt x="36793" y="107718"/>
                  </a:lnTo>
                  <a:lnTo>
                    <a:pt x="37109" y="107731"/>
                  </a:lnTo>
                  <a:lnTo>
                    <a:pt x="51273" y="107731"/>
                  </a:lnTo>
                  <a:lnTo>
                    <a:pt x="51510" y="107757"/>
                  </a:lnTo>
                  <a:lnTo>
                    <a:pt x="51733" y="107771"/>
                  </a:lnTo>
                  <a:lnTo>
                    <a:pt x="51957" y="107810"/>
                  </a:lnTo>
                  <a:lnTo>
                    <a:pt x="52181" y="107850"/>
                  </a:lnTo>
                  <a:lnTo>
                    <a:pt x="52405" y="107889"/>
                  </a:lnTo>
                  <a:lnTo>
                    <a:pt x="52615" y="107942"/>
                  </a:lnTo>
                  <a:lnTo>
                    <a:pt x="52826" y="108008"/>
                  </a:lnTo>
                  <a:lnTo>
                    <a:pt x="53037" y="108073"/>
                  </a:lnTo>
                  <a:lnTo>
                    <a:pt x="53234" y="108152"/>
                  </a:lnTo>
                  <a:lnTo>
                    <a:pt x="53418" y="108244"/>
                  </a:lnTo>
                  <a:lnTo>
                    <a:pt x="53616" y="108323"/>
                  </a:lnTo>
                  <a:lnTo>
                    <a:pt x="53800" y="108429"/>
                  </a:lnTo>
                  <a:lnTo>
                    <a:pt x="53971" y="108534"/>
                  </a:lnTo>
                  <a:lnTo>
                    <a:pt x="54142" y="108639"/>
                  </a:lnTo>
                  <a:lnTo>
                    <a:pt x="54300" y="108758"/>
                  </a:lnTo>
                  <a:lnTo>
                    <a:pt x="54458" y="108876"/>
                  </a:lnTo>
                  <a:lnTo>
                    <a:pt x="54603" y="108995"/>
                  </a:lnTo>
                  <a:lnTo>
                    <a:pt x="54748" y="109126"/>
                  </a:lnTo>
                  <a:lnTo>
                    <a:pt x="54866" y="109258"/>
                  </a:lnTo>
                  <a:lnTo>
                    <a:pt x="54998" y="109403"/>
                  </a:lnTo>
                  <a:lnTo>
                    <a:pt x="55103" y="109548"/>
                  </a:lnTo>
                  <a:lnTo>
                    <a:pt x="55209" y="109692"/>
                  </a:lnTo>
                  <a:lnTo>
                    <a:pt x="55301" y="109850"/>
                  </a:lnTo>
                  <a:lnTo>
                    <a:pt x="55393" y="109995"/>
                  </a:lnTo>
                  <a:lnTo>
                    <a:pt x="55459" y="110153"/>
                  </a:lnTo>
                  <a:lnTo>
                    <a:pt x="55525" y="110324"/>
                  </a:lnTo>
                  <a:lnTo>
                    <a:pt x="55577" y="110482"/>
                  </a:lnTo>
                  <a:lnTo>
                    <a:pt x="55617" y="110653"/>
                  </a:lnTo>
                  <a:lnTo>
                    <a:pt x="55656" y="110825"/>
                  </a:lnTo>
                  <a:lnTo>
                    <a:pt x="55669" y="110996"/>
                  </a:lnTo>
                  <a:lnTo>
                    <a:pt x="55682" y="111167"/>
                  </a:lnTo>
                  <a:lnTo>
                    <a:pt x="55682" y="169165"/>
                  </a:lnTo>
                  <a:lnTo>
                    <a:pt x="59223" y="169165"/>
                  </a:lnTo>
                  <a:lnTo>
                    <a:pt x="59223" y="111167"/>
                  </a:lnTo>
                  <a:lnTo>
                    <a:pt x="59210" y="110811"/>
                  </a:lnTo>
                  <a:lnTo>
                    <a:pt x="59184" y="110456"/>
                  </a:lnTo>
                  <a:lnTo>
                    <a:pt x="59131" y="110101"/>
                  </a:lnTo>
                  <a:lnTo>
                    <a:pt x="59052" y="109758"/>
                  </a:lnTo>
                  <a:lnTo>
                    <a:pt x="58960" y="109429"/>
                  </a:lnTo>
                  <a:lnTo>
                    <a:pt x="58855" y="109100"/>
                  </a:lnTo>
                  <a:lnTo>
                    <a:pt x="58723" y="108771"/>
                  </a:lnTo>
                  <a:lnTo>
                    <a:pt x="58578" y="108455"/>
                  </a:lnTo>
                  <a:lnTo>
                    <a:pt x="58407" y="108139"/>
                  </a:lnTo>
                  <a:lnTo>
                    <a:pt x="58236" y="107850"/>
                  </a:lnTo>
                  <a:lnTo>
                    <a:pt x="58039" y="107547"/>
                  </a:lnTo>
                  <a:lnTo>
                    <a:pt x="57828" y="107270"/>
                  </a:lnTo>
                  <a:lnTo>
                    <a:pt x="57591" y="106994"/>
                  </a:lnTo>
                  <a:lnTo>
                    <a:pt x="57354" y="106731"/>
                  </a:lnTo>
                  <a:lnTo>
                    <a:pt x="57091" y="106481"/>
                  </a:lnTo>
                  <a:lnTo>
                    <a:pt x="56828" y="106230"/>
                  </a:lnTo>
                  <a:lnTo>
                    <a:pt x="56538" y="106007"/>
                  </a:lnTo>
                  <a:lnTo>
                    <a:pt x="56235" y="105783"/>
                  </a:lnTo>
                  <a:lnTo>
                    <a:pt x="55933" y="105572"/>
                  </a:lnTo>
                  <a:lnTo>
                    <a:pt x="55617" y="105388"/>
                  </a:lnTo>
                  <a:lnTo>
                    <a:pt x="55274" y="105204"/>
                  </a:lnTo>
                  <a:lnTo>
                    <a:pt x="54932" y="105033"/>
                  </a:lnTo>
                  <a:lnTo>
                    <a:pt x="54590" y="104875"/>
                  </a:lnTo>
                  <a:lnTo>
                    <a:pt x="54221" y="104743"/>
                  </a:lnTo>
                  <a:lnTo>
                    <a:pt x="53853" y="104611"/>
                  </a:lnTo>
                  <a:lnTo>
                    <a:pt x="53471" y="104506"/>
                  </a:lnTo>
                  <a:lnTo>
                    <a:pt x="53089" y="104414"/>
                  </a:lnTo>
                  <a:lnTo>
                    <a:pt x="52694" y="104335"/>
                  </a:lnTo>
                  <a:lnTo>
                    <a:pt x="52286" y="104269"/>
                  </a:lnTo>
                  <a:lnTo>
                    <a:pt x="51878" y="104230"/>
                  </a:lnTo>
                  <a:lnTo>
                    <a:pt x="51457" y="104203"/>
                  </a:lnTo>
                  <a:lnTo>
                    <a:pt x="51049" y="104190"/>
                  </a:lnTo>
                  <a:lnTo>
                    <a:pt x="37201" y="104190"/>
                  </a:lnTo>
                  <a:lnTo>
                    <a:pt x="36964" y="104177"/>
                  </a:lnTo>
                  <a:lnTo>
                    <a:pt x="36740" y="104151"/>
                  </a:lnTo>
                  <a:lnTo>
                    <a:pt x="36516" y="104124"/>
                  </a:lnTo>
                  <a:lnTo>
                    <a:pt x="36293" y="104085"/>
                  </a:lnTo>
                  <a:lnTo>
                    <a:pt x="36082" y="104032"/>
                  </a:lnTo>
                  <a:lnTo>
                    <a:pt x="35858" y="103979"/>
                  </a:lnTo>
                  <a:lnTo>
                    <a:pt x="35648" y="103914"/>
                  </a:lnTo>
                  <a:lnTo>
                    <a:pt x="35450" y="103848"/>
                  </a:lnTo>
                  <a:lnTo>
                    <a:pt x="35253" y="103769"/>
                  </a:lnTo>
                  <a:lnTo>
                    <a:pt x="35055" y="103690"/>
                  </a:lnTo>
                  <a:lnTo>
                    <a:pt x="34871" y="103598"/>
                  </a:lnTo>
                  <a:lnTo>
                    <a:pt x="34687" y="103492"/>
                  </a:lnTo>
                  <a:lnTo>
                    <a:pt x="34502" y="103387"/>
                  </a:lnTo>
                  <a:lnTo>
                    <a:pt x="34344" y="103282"/>
                  </a:lnTo>
                  <a:lnTo>
                    <a:pt x="34173" y="103176"/>
                  </a:lnTo>
                  <a:lnTo>
                    <a:pt x="34029" y="103045"/>
                  </a:lnTo>
                  <a:lnTo>
                    <a:pt x="33871" y="102926"/>
                  </a:lnTo>
                  <a:lnTo>
                    <a:pt x="33739" y="102795"/>
                  </a:lnTo>
                  <a:lnTo>
                    <a:pt x="33607" y="102663"/>
                  </a:lnTo>
                  <a:lnTo>
                    <a:pt x="33489" y="102518"/>
                  </a:lnTo>
                  <a:lnTo>
                    <a:pt x="33370" y="102374"/>
                  </a:lnTo>
                  <a:lnTo>
                    <a:pt x="33265" y="102229"/>
                  </a:lnTo>
                  <a:lnTo>
                    <a:pt x="33173" y="102071"/>
                  </a:lnTo>
                  <a:lnTo>
                    <a:pt x="33094" y="101926"/>
                  </a:lnTo>
                  <a:lnTo>
                    <a:pt x="33015" y="101768"/>
                  </a:lnTo>
                  <a:lnTo>
                    <a:pt x="32949" y="101597"/>
                  </a:lnTo>
                  <a:lnTo>
                    <a:pt x="32896" y="101439"/>
                  </a:lnTo>
                  <a:lnTo>
                    <a:pt x="32857" y="101268"/>
                  </a:lnTo>
                  <a:lnTo>
                    <a:pt x="32831" y="101097"/>
                  </a:lnTo>
                  <a:lnTo>
                    <a:pt x="32804" y="100926"/>
                  </a:lnTo>
                  <a:lnTo>
                    <a:pt x="32804" y="100754"/>
                  </a:lnTo>
                  <a:lnTo>
                    <a:pt x="32804" y="66384"/>
                  </a:lnTo>
                  <a:lnTo>
                    <a:pt x="32804" y="56907"/>
                  </a:lnTo>
                  <a:lnTo>
                    <a:pt x="32804" y="51457"/>
                  </a:lnTo>
                  <a:lnTo>
                    <a:pt x="32804" y="47232"/>
                  </a:lnTo>
                  <a:lnTo>
                    <a:pt x="32804" y="46995"/>
                  </a:lnTo>
                  <a:lnTo>
                    <a:pt x="32818" y="46758"/>
                  </a:lnTo>
                  <a:lnTo>
                    <a:pt x="32844" y="46534"/>
                  </a:lnTo>
                  <a:lnTo>
                    <a:pt x="32870" y="46310"/>
                  </a:lnTo>
                  <a:lnTo>
                    <a:pt x="32910" y="46086"/>
                  </a:lnTo>
                  <a:lnTo>
                    <a:pt x="32962" y="45863"/>
                  </a:lnTo>
                  <a:lnTo>
                    <a:pt x="33015" y="45652"/>
                  </a:lnTo>
                  <a:lnTo>
                    <a:pt x="33081" y="45441"/>
                  </a:lnTo>
                  <a:lnTo>
                    <a:pt x="33147" y="45244"/>
                  </a:lnTo>
                  <a:lnTo>
                    <a:pt x="33226" y="45046"/>
                  </a:lnTo>
                  <a:lnTo>
                    <a:pt x="33305" y="44849"/>
                  </a:lnTo>
                  <a:lnTo>
                    <a:pt x="33397" y="44652"/>
                  </a:lnTo>
                  <a:lnTo>
                    <a:pt x="33489" y="44480"/>
                  </a:lnTo>
                  <a:lnTo>
                    <a:pt x="33594" y="44296"/>
                  </a:lnTo>
                  <a:lnTo>
                    <a:pt x="33713" y="44125"/>
                  </a:lnTo>
                  <a:lnTo>
                    <a:pt x="33818" y="43967"/>
                  </a:lnTo>
                  <a:lnTo>
                    <a:pt x="33936" y="43809"/>
                  </a:lnTo>
                  <a:lnTo>
                    <a:pt x="34068" y="43664"/>
                  </a:lnTo>
                  <a:lnTo>
                    <a:pt x="34200" y="43533"/>
                  </a:lnTo>
                  <a:lnTo>
                    <a:pt x="34331" y="43401"/>
                  </a:lnTo>
                  <a:lnTo>
                    <a:pt x="34476" y="43269"/>
                  </a:lnTo>
                  <a:lnTo>
                    <a:pt x="34621" y="43164"/>
                  </a:lnTo>
                  <a:lnTo>
                    <a:pt x="34766" y="43059"/>
                  </a:lnTo>
                  <a:lnTo>
                    <a:pt x="34911" y="42967"/>
                  </a:lnTo>
                  <a:lnTo>
                    <a:pt x="35068" y="42874"/>
                  </a:lnTo>
                  <a:lnTo>
                    <a:pt x="35226" y="42809"/>
                  </a:lnTo>
                  <a:lnTo>
                    <a:pt x="35384" y="42743"/>
                  </a:lnTo>
                  <a:lnTo>
                    <a:pt x="35556" y="42690"/>
                  </a:lnTo>
                  <a:lnTo>
                    <a:pt x="35727" y="42651"/>
                  </a:lnTo>
                  <a:lnTo>
                    <a:pt x="35885" y="42624"/>
                  </a:lnTo>
                  <a:lnTo>
                    <a:pt x="36069" y="42598"/>
                  </a:lnTo>
                  <a:lnTo>
                    <a:pt x="72519" y="42598"/>
                  </a:lnTo>
                  <a:lnTo>
                    <a:pt x="72519" y="70070"/>
                  </a:lnTo>
                  <a:lnTo>
                    <a:pt x="72505" y="70241"/>
                  </a:lnTo>
                  <a:lnTo>
                    <a:pt x="72492" y="70413"/>
                  </a:lnTo>
                  <a:lnTo>
                    <a:pt x="72466" y="70584"/>
                  </a:lnTo>
                  <a:lnTo>
                    <a:pt x="72426" y="70755"/>
                  </a:lnTo>
                  <a:lnTo>
                    <a:pt x="72374" y="70926"/>
                  </a:lnTo>
                  <a:lnTo>
                    <a:pt x="72308" y="71084"/>
                  </a:lnTo>
                  <a:lnTo>
                    <a:pt x="72229" y="71242"/>
                  </a:lnTo>
                  <a:lnTo>
                    <a:pt x="72150" y="71400"/>
                  </a:lnTo>
                  <a:lnTo>
                    <a:pt x="72058" y="71545"/>
                  </a:lnTo>
                  <a:lnTo>
                    <a:pt x="71953" y="71689"/>
                  </a:lnTo>
                  <a:lnTo>
                    <a:pt x="71834" y="71834"/>
                  </a:lnTo>
                  <a:lnTo>
                    <a:pt x="71716" y="71979"/>
                  </a:lnTo>
                  <a:lnTo>
                    <a:pt x="71584" y="72111"/>
                  </a:lnTo>
                  <a:lnTo>
                    <a:pt x="71439" y="72242"/>
                  </a:lnTo>
                  <a:lnTo>
                    <a:pt x="71294" y="72374"/>
                  </a:lnTo>
                  <a:lnTo>
                    <a:pt x="71150" y="72492"/>
                  </a:lnTo>
                  <a:lnTo>
                    <a:pt x="70978" y="72598"/>
                  </a:lnTo>
                  <a:lnTo>
                    <a:pt x="70807" y="72716"/>
                  </a:lnTo>
                  <a:lnTo>
                    <a:pt x="70636" y="72821"/>
                  </a:lnTo>
                  <a:lnTo>
                    <a:pt x="70452" y="72914"/>
                  </a:lnTo>
                  <a:lnTo>
                    <a:pt x="70268" y="73006"/>
                  </a:lnTo>
                  <a:lnTo>
                    <a:pt x="70070" y="73085"/>
                  </a:lnTo>
                  <a:lnTo>
                    <a:pt x="69873" y="73164"/>
                  </a:lnTo>
                  <a:lnTo>
                    <a:pt x="69662" y="73229"/>
                  </a:lnTo>
                  <a:lnTo>
                    <a:pt x="69465" y="73295"/>
                  </a:lnTo>
                  <a:lnTo>
                    <a:pt x="69241" y="73348"/>
                  </a:lnTo>
                  <a:lnTo>
                    <a:pt x="69030" y="73401"/>
                  </a:lnTo>
                  <a:lnTo>
                    <a:pt x="68806" y="73440"/>
                  </a:lnTo>
                  <a:lnTo>
                    <a:pt x="68583" y="73466"/>
                  </a:lnTo>
                  <a:lnTo>
                    <a:pt x="68346" y="73493"/>
                  </a:lnTo>
                  <a:lnTo>
                    <a:pt x="68122" y="73506"/>
                  </a:lnTo>
                  <a:lnTo>
                    <a:pt x="61330" y="73506"/>
                  </a:lnTo>
                  <a:lnTo>
                    <a:pt x="61251" y="73229"/>
                  </a:lnTo>
                  <a:lnTo>
                    <a:pt x="61158" y="72953"/>
                  </a:lnTo>
                  <a:lnTo>
                    <a:pt x="61066" y="72690"/>
                  </a:lnTo>
                  <a:lnTo>
                    <a:pt x="60948" y="72427"/>
                  </a:lnTo>
                  <a:lnTo>
                    <a:pt x="60829" y="72176"/>
                  </a:lnTo>
                  <a:lnTo>
                    <a:pt x="60698" y="71926"/>
                  </a:lnTo>
                  <a:lnTo>
                    <a:pt x="60553" y="71676"/>
                  </a:lnTo>
                  <a:lnTo>
                    <a:pt x="60408" y="71439"/>
                  </a:lnTo>
                  <a:lnTo>
                    <a:pt x="60237" y="71202"/>
                  </a:lnTo>
                  <a:lnTo>
                    <a:pt x="60079" y="70979"/>
                  </a:lnTo>
                  <a:lnTo>
                    <a:pt x="59895" y="70768"/>
                  </a:lnTo>
                  <a:lnTo>
                    <a:pt x="59711" y="70557"/>
                  </a:lnTo>
                  <a:lnTo>
                    <a:pt x="59513" y="70347"/>
                  </a:lnTo>
                  <a:lnTo>
                    <a:pt x="59316" y="70162"/>
                  </a:lnTo>
                  <a:lnTo>
                    <a:pt x="59105" y="69965"/>
                  </a:lnTo>
                  <a:lnTo>
                    <a:pt x="58881" y="69794"/>
                  </a:lnTo>
                  <a:lnTo>
                    <a:pt x="58657" y="69623"/>
                  </a:lnTo>
                  <a:lnTo>
                    <a:pt x="58420" y="69465"/>
                  </a:lnTo>
                  <a:lnTo>
                    <a:pt x="58184" y="69307"/>
                  </a:lnTo>
                  <a:lnTo>
                    <a:pt x="57947" y="69175"/>
                  </a:lnTo>
                  <a:lnTo>
                    <a:pt x="57683" y="69043"/>
                  </a:lnTo>
                  <a:lnTo>
                    <a:pt x="57433" y="68925"/>
                  </a:lnTo>
                  <a:lnTo>
                    <a:pt x="57170" y="68807"/>
                  </a:lnTo>
                  <a:lnTo>
                    <a:pt x="56907" y="68701"/>
                  </a:lnTo>
                  <a:lnTo>
                    <a:pt x="56630" y="68622"/>
                  </a:lnTo>
                  <a:lnTo>
                    <a:pt x="56354" y="68543"/>
                  </a:lnTo>
                  <a:lnTo>
                    <a:pt x="56064" y="68477"/>
                  </a:lnTo>
                  <a:lnTo>
                    <a:pt x="55788" y="68412"/>
                  </a:lnTo>
                  <a:lnTo>
                    <a:pt x="55485" y="68372"/>
                  </a:lnTo>
                  <a:lnTo>
                    <a:pt x="55195" y="68346"/>
                  </a:lnTo>
                  <a:lnTo>
                    <a:pt x="54906" y="68320"/>
                  </a:lnTo>
                  <a:lnTo>
                    <a:pt x="54235" y="68320"/>
                  </a:lnTo>
                  <a:lnTo>
                    <a:pt x="53892" y="68346"/>
                  </a:lnTo>
                  <a:lnTo>
                    <a:pt x="53537" y="68398"/>
                  </a:lnTo>
                  <a:lnTo>
                    <a:pt x="53195" y="68451"/>
                  </a:lnTo>
                  <a:lnTo>
                    <a:pt x="52866" y="68530"/>
                  </a:lnTo>
                  <a:lnTo>
                    <a:pt x="52523" y="68635"/>
                  </a:lnTo>
                  <a:lnTo>
                    <a:pt x="52207" y="68741"/>
                  </a:lnTo>
                  <a:lnTo>
                    <a:pt x="51891" y="68859"/>
                  </a:lnTo>
                  <a:lnTo>
                    <a:pt x="51575" y="69004"/>
                  </a:lnTo>
                  <a:lnTo>
                    <a:pt x="51286" y="69162"/>
                  </a:lnTo>
                  <a:lnTo>
                    <a:pt x="50996" y="69320"/>
                  </a:lnTo>
                  <a:lnTo>
                    <a:pt x="50707" y="69504"/>
                  </a:lnTo>
                  <a:lnTo>
                    <a:pt x="50430" y="69702"/>
                  </a:lnTo>
                  <a:lnTo>
                    <a:pt x="50167" y="69912"/>
                  </a:lnTo>
                  <a:lnTo>
                    <a:pt x="49917" y="70123"/>
                  </a:lnTo>
                  <a:lnTo>
                    <a:pt x="49680" y="70360"/>
                  </a:lnTo>
                  <a:lnTo>
                    <a:pt x="49443" y="70597"/>
                  </a:lnTo>
                  <a:lnTo>
                    <a:pt x="49232" y="70847"/>
                  </a:lnTo>
                  <a:lnTo>
                    <a:pt x="49022" y="71110"/>
                  </a:lnTo>
                  <a:lnTo>
                    <a:pt x="48824" y="71387"/>
                  </a:lnTo>
                  <a:lnTo>
                    <a:pt x="48640" y="71676"/>
                  </a:lnTo>
                  <a:lnTo>
                    <a:pt x="48482" y="71966"/>
                  </a:lnTo>
                  <a:lnTo>
                    <a:pt x="48324" y="72269"/>
                  </a:lnTo>
                  <a:lnTo>
                    <a:pt x="48179" y="72571"/>
                  </a:lnTo>
                  <a:lnTo>
                    <a:pt x="48061" y="72887"/>
                  </a:lnTo>
                  <a:lnTo>
                    <a:pt x="47942" y="73216"/>
                  </a:lnTo>
                  <a:lnTo>
                    <a:pt x="47850" y="73545"/>
                  </a:lnTo>
                  <a:lnTo>
                    <a:pt x="47771" y="73875"/>
                  </a:lnTo>
                  <a:lnTo>
                    <a:pt x="47719" y="74217"/>
                  </a:lnTo>
                  <a:lnTo>
                    <a:pt x="47666" y="74572"/>
                  </a:lnTo>
                  <a:lnTo>
                    <a:pt x="47640" y="74928"/>
                  </a:lnTo>
                  <a:lnTo>
                    <a:pt x="47640" y="75283"/>
                  </a:lnTo>
                  <a:lnTo>
                    <a:pt x="47640" y="75638"/>
                  </a:lnTo>
                  <a:lnTo>
                    <a:pt x="47666" y="75994"/>
                  </a:lnTo>
                  <a:lnTo>
                    <a:pt x="47719" y="76336"/>
                  </a:lnTo>
                  <a:lnTo>
                    <a:pt x="47771" y="76678"/>
                  </a:lnTo>
                  <a:lnTo>
                    <a:pt x="47850" y="77021"/>
                  </a:lnTo>
                  <a:lnTo>
                    <a:pt x="47942" y="77350"/>
                  </a:lnTo>
                  <a:lnTo>
                    <a:pt x="48061" y="77666"/>
                  </a:lnTo>
                  <a:lnTo>
                    <a:pt x="48179" y="77982"/>
                  </a:lnTo>
                  <a:lnTo>
                    <a:pt x="48324" y="78297"/>
                  </a:lnTo>
                  <a:lnTo>
                    <a:pt x="48482" y="78600"/>
                  </a:lnTo>
                  <a:lnTo>
                    <a:pt x="48640" y="78890"/>
                  </a:lnTo>
                  <a:lnTo>
                    <a:pt x="48824" y="79166"/>
                  </a:lnTo>
                  <a:lnTo>
                    <a:pt x="49022" y="79443"/>
                  </a:lnTo>
                  <a:lnTo>
                    <a:pt x="49232" y="79706"/>
                  </a:lnTo>
                  <a:lnTo>
                    <a:pt x="49443" y="79956"/>
                  </a:lnTo>
                  <a:lnTo>
                    <a:pt x="49680" y="80206"/>
                  </a:lnTo>
                  <a:lnTo>
                    <a:pt x="49917" y="80430"/>
                  </a:lnTo>
                  <a:lnTo>
                    <a:pt x="50167" y="80654"/>
                  </a:lnTo>
                  <a:lnTo>
                    <a:pt x="50430" y="80864"/>
                  </a:lnTo>
                  <a:lnTo>
                    <a:pt x="50707" y="81049"/>
                  </a:lnTo>
                  <a:lnTo>
                    <a:pt x="50996" y="81233"/>
                  </a:lnTo>
                  <a:lnTo>
                    <a:pt x="51286" y="81404"/>
                  </a:lnTo>
                  <a:lnTo>
                    <a:pt x="51575" y="81562"/>
                  </a:lnTo>
                  <a:lnTo>
                    <a:pt x="51891" y="81694"/>
                  </a:lnTo>
                  <a:lnTo>
                    <a:pt x="52207" y="81825"/>
                  </a:lnTo>
                  <a:lnTo>
                    <a:pt x="52523" y="81931"/>
                  </a:lnTo>
                  <a:lnTo>
                    <a:pt x="52866" y="82023"/>
                  </a:lnTo>
                  <a:lnTo>
                    <a:pt x="53195" y="82102"/>
                  </a:lnTo>
                  <a:lnTo>
                    <a:pt x="53537" y="82168"/>
                  </a:lnTo>
                  <a:lnTo>
                    <a:pt x="53892" y="82207"/>
                  </a:lnTo>
                  <a:lnTo>
                    <a:pt x="54235" y="82233"/>
                  </a:lnTo>
                  <a:lnTo>
                    <a:pt x="54603" y="82247"/>
                  </a:lnTo>
                  <a:lnTo>
                    <a:pt x="54906" y="82233"/>
                  </a:lnTo>
                  <a:lnTo>
                    <a:pt x="55195" y="82220"/>
                  </a:lnTo>
                  <a:lnTo>
                    <a:pt x="55485" y="82181"/>
                  </a:lnTo>
                  <a:lnTo>
                    <a:pt x="55788" y="82141"/>
                  </a:lnTo>
                  <a:lnTo>
                    <a:pt x="56064" y="82089"/>
                  </a:lnTo>
                  <a:lnTo>
                    <a:pt x="56354" y="82023"/>
                  </a:lnTo>
                  <a:lnTo>
                    <a:pt x="56630" y="81944"/>
                  </a:lnTo>
                  <a:lnTo>
                    <a:pt x="56907" y="81852"/>
                  </a:lnTo>
                  <a:lnTo>
                    <a:pt x="57170" y="81746"/>
                  </a:lnTo>
                  <a:lnTo>
                    <a:pt x="57433" y="81641"/>
                  </a:lnTo>
                  <a:lnTo>
                    <a:pt x="57683" y="81523"/>
                  </a:lnTo>
                  <a:lnTo>
                    <a:pt x="57947" y="81391"/>
                  </a:lnTo>
                  <a:lnTo>
                    <a:pt x="58184" y="81246"/>
                  </a:lnTo>
                  <a:lnTo>
                    <a:pt x="58420" y="81101"/>
                  </a:lnTo>
                  <a:lnTo>
                    <a:pt x="58657" y="80930"/>
                  </a:lnTo>
                  <a:lnTo>
                    <a:pt x="58881" y="80772"/>
                  </a:lnTo>
                  <a:lnTo>
                    <a:pt x="59105" y="80588"/>
                  </a:lnTo>
                  <a:lnTo>
                    <a:pt x="59316" y="80404"/>
                  </a:lnTo>
                  <a:lnTo>
                    <a:pt x="59513" y="80206"/>
                  </a:lnTo>
                  <a:lnTo>
                    <a:pt x="59711" y="80009"/>
                  </a:lnTo>
                  <a:lnTo>
                    <a:pt x="59895" y="79798"/>
                  </a:lnTo>
                  <a:lnTo>
                    <a:pt x="60079" y="79574"/>
                  </a:lnTo>
                  <a:lnTo>
                    <a:pt x="60237" y="79351"/>
                  </a:lnTo>
                  <a:lnTo>
                    <a:pt x="60408" y="79127"/>
                  </a:lnTo>
                  <a:lnTo>
                    <a:pt x="60553" y="78890"/>
                  </a:lnTo>
                  <a:lnTo>
                    <a:pt x="60698" y="78640"/>
                  </a:lnTo>
                  <a:lnTo>
                    <a:pt x="60829" y="78390"/>
                  </a:lnTo>
                  <a:lnTo>
                    <a:pt x="60948" y="78126"/>
                  </a:lnTo>
                  <a:lnTo>
                    <a:pt x="61066" y="77863"/>
                  </a:lnTo>
                  <a:lnTo>
                    <a:pt x="61158" y="77600"/>
                  </a:lnTo>
                  <a:lnTo>
                    <a:pt x="61251" y="77323"/>
                  </a:lnTo>
                  <a:lnTo>
                    <a:pt x="61330" y="77047"/>
                  </a:lnTo>
                  <a:lnTo>
                    <a:pt x="68306" y="77047"/>
                  </a:lnTo>
                  <a:lnTo>
                    <a:pt x="68714" y="77021"/>
                  </a:lnTo>
                  <a:lnTo>
                    <a:pt x="69122" y="76968"/>
                  </a:lnTo>
                  <a:lnTo>
                    <a:pt x="69530" y="76915"/>
                  </a:lnTo>
                  <a:lnTo>
                    <a:pt x="69925" y="76836"/>
                  </a:lnTo>
                  <a:lnTo>
                    <a:pt x="70307" y="76744"/>
                  </a:lnTo>
                  <a:lnTo>
                    <a:pt x="70689" y="76626"/>
                  </a:lnTo>
                  <a:lnTo>
                    <a:pt x="71071" y="76507"/>
                  </a:lnTo>
                  <a:lnTo>
                    <a:pt x="71426" y="76362"/>
                  </a:lnTo>
                  <a:lnTo>
                    <a:pt x="71781" y="76204"/>
                  </a:lnTo>
                  <a:lnTo>
                    <a:pt x="72124" y="76046"/>
                  </a:lnTo>
                  <a:lnTo>
                    <a:pt x="72453" y="75862"/>
                  </a:lnTo>
                  <a:lnTo>
                    <a:pt x="72769" y="75665"/>
                  </a:lnTo>
                  <a:lnTo>
                    <a:pt x="73085" y="75454"/>
                  </a:lnTo>
                  <a:lnTo>
                    <a:pt x="73374" y="75230"/>
                  </a:lnTo>
                  <a:lnTo>
                    <a:pt x="73664" y="75007"/>
                  </a:lnTo>
                  <a:lnTo>
                    <a:pt x="73940" y="74770"/>
                  </a:lnTo>
                  <a:lnTo>
                    <a:pt x="74190" y="74506"/>
                  </a:lnTo>
                  <a:lnTo>
                    <a:pt x="74440" y="74243"/>
                  </a:lnTo>
                  <a:lnTo>
                    <a:pt x="74664" y="73967"/>
                  </a:lnTo>
                  <a:lnTo>
                    <a:pt x="74875" y="73690"/>
                  </a:lnTo>
                  <a:lnTo>
                    <a:pt x="75072" y="73401"/>
                  </a:lnTo>
                  <a:lnTo>
                    <a:pt x="75257" y="73098"/>
                  </a:lnTo>
                  <a:lnTo>
                    <a:pt x="75415" y="72782"/>
                  </a:lnTo>
                  <a:lnTo>
                    <a:pt x="75559" y="72466"/>
                  </a:lnTo>
                  <a:lnTo>
                    <a:pt x="75691" y="72150"/>
                  </a:lnTo>
                  <a:lnTo>
                    <a:pt x="75809" y="71821"/>
                  </a:lnTo>
                  <a:lnTo>
                    <a:pt x="75902" y="71479"/>
                  </a:lnTo>
                  <a:lnTo>
                    <a:pt x="75967" y="71136"/>
                  </a:lnTo>
                  <a:lnTo>
                    <a:pt x="76020" y="70781"/>
                  </a:lnTo>
                  <a:lnTo>
                    <a:pt x="76046" y="70426"/>
                  </a:lnTo>
                  <a:lnTo>
                    <a:pt x="76060" y="70070"/>
                  </a:lnTo>
                  <a:lnTo>
                    <a:pt x="76060" y="42598"/>
                  </a:lnTo>
                  <a:lnTo>
                    <a:pt x="92264" y="42598"/>
                  </a:lnTo>
                  <a:lnTo>
                    <a:pt x="92685" y="42585"/>
                  </a:lnTo>
                  <a:lnTo>
                    <a:pt x="93093" y="42559"/>
                  </a:lnTo>
                  <a:lnTo>
                    <a:pt x="93501" y="42519"/>
                  </a:lnTo>
                  <a:lnTo>
                    <a:pt x="93909" y="42453"/>
                  </a:lnTo>
                  <a:lnTo>
                    <a:pt x="94304" y="42374"/>
                  </a:lnTo>
                  <a:lnTo>
                    <a:pt x="94686" y="42282"/>
                  </a:lnTo>
                  <a:lnTo>
                    <a:pt x="95068" y="42164"/>
                  </a:lnTo>
                  <a:lnTo>
                    <a:pt x="95436" y="42045"/>
                  </a:lnTo>
                  <a:lnTo>
                    <a:pt x="95805" y="41900"/>
                  </a:lnTo>
                  <a:lnTo>
                    <a:pt x="96160" y="41756"/>
                  </a:lnTo>
                  <a:lnTo>
                    <a:pt x="96502" y="41584"/>
                  </a:lnTo>
                  <a:lnTo>
                    <a:pt x="96832" y="41400"/>
                  </a:lnTo>
                  <a:lnTo>
                    <a:pt x="97147" y="41203"/>
                  </a:lnTo>
                  <a:lnTo>
                    <a:pt x="97463" y="40992"/>
                  </a:lnTo>
                  <a:lnTo>
                    <a:pt x="97753" y="40781"/>
                  </a:lnTo>
                  <a:lnTo>
                    <a:pt x="98043" y="40544"/>
                  </a:lnTo>
                  <a:lnTo>
                    <a:pt x="98319" y="40308"/>
                  </a:lnTo>
                  <a:lnTo>
                    <a:pt x="98569" y="40057"/>
                  </a:lnTo>
                  <a:lnTo>
                    <a:pt x="98819" y="39794"/>
                  </a:lnTo>
                  <a:lnTo>
                    <a:pt x="99043" y="39518"/>
                  </a:lnTo>
                  <a:lnTo>
                    <a:pt x="99254" y="39228"/>
                  </a:lnTo>
                  <a:lnTo>
                    <a:pt x="99451" y="38939"/>
                  </a:lnTo>
                  <a:lnTo>
                    <a:pt x="99635" y="38636"/>
                  </a:lnTo>
                  <a:lnTo>
                    <a:pt x="99793" y="38333"/>
                  </a:lnTo>
                  <a:lnTo>
                    <a:pt x="99938" y="38017"/>
                  </a:lnTo>
                  <a:lnTo>
                    <a:pt x="100070" y="37688"/>
                  </a:lnTo>
                  <a:lnTo>
                    <a:pt x="100188" y="37359"/>
                  </a:lnTo>
                  <a:lnTo>
                    <a:pt x="100280" y="37017"/>
                  </a:lnTo>
                  <a:lnTo>
                    <a:pt x="100346" y="36674"/>
                  </a:lnTo>
                  <a:lnTo>
                    <a:pt x="100399" y="36332"/>
                  </a:lnTo>
                  <a:lnTo>
                    <a:pt x="100425" y="35977"/>
                  </a:lnTo>
                  <a:lnTo>
                    <a:pt x="100438" y="35621"/>
                  </a:lnTo>
                  <a:lnTo>
                    <a:pt x="100438" y="28131"/>
                  </a:lnTo>
                  <a:lnTo>
                    <a:pt x="100438" y="21721"/>
                  </a:lnTo>
                  <a:lnTo>
                    <a:pt x="100438" y="14244"/>
                  </a:lnTo>
                  <a:lnTo>
                    <a:pt x="100451" y="14059"/>
                  </a:lnTo>
                  <a:lnTo>
                    <a:pt x="100465" y="13888"/>
                  </a:lnTo>
                  <a:lnTo>
                    <a:pt x="100491" y="13717"/>
                  </a:lnTo>
                  <a:lnTo>
                    <a:pt x="100530" y="13559"/>
                  </a:lnTo>
                  <a:lnTo>
                    <a:pt x="100583" y="13388"/>
                  </a:lnTo>
                  <a:lnTo>
                    <a:pt x="100649" y="13230"/>
                  </a:lnTo>
                  <a:lnTo>
                    <a:pt x="100728" y="13072"/>
                  </a:lnTo>
                  <a:lnTo>
                    <a:pt x="100807" y="12914"/>
                  </a:lnTo>
                  <a:lnTo>
                    <a:pt x="100899" y="12769"/>
                  </a:lnTo>
                  <a:lnTo>
                    <a:pt x="101004" y="12612"/>
                  </a:lnTo>
                  <a:lnTo>
                    <a:pt x="101123" y="12480"/>
                  </a:lnTo>
                  <a:lnTo>
                    <a:pt x="101241" y="12335"/>
                  </a:lnTo>
                  <a:lnTo>
                    <a:pt x="101373" y="12203"/>
                  </a:lnTo>
                  <a:lnTo>
                    <a:pt x="101518" y="12072"/>
                  </a:lnTo>
                  <a:lnTo>
                    <a:pt x="101663" y="11940"/>
                  </a:lnTo>
                  <a:lnTo>
                    <a:pt x="101820" y="11822"/>
                  </a:lnTo>
                  <a:lnTo>
                    <a:pt x="101978" y="11703"/>
                  </a:lnTo>
                  <a:lnTo>
                    <a:pt x="102150" y="11598"/>
                  </a:lnTo>
                  <a:lnTo>
                    <a:pt x="102321" y="11493"/>
                  </a:lnTo>
                  <a:lnTo>
                    <a:pt x="102505" y="11400"/>
                  </a:lnTo>
                  <a:lnTo>
                    <a:pt x="102689" y="11308"/>
                  </a:lnTo>
                  <a:lnTo>
                    <a:pt x="102887" y="11229"/>
                  </a:lnTo>
                  <a:lnTo>
                    <a:pt x="103084" y="11150"/>
                  </a:lnTo>
                  <a:lnTo>
                    <a:pt x="103295" y="11085"/>
                  </a:lnTo>
                  <a:lnTo>
                    <a:pt x="103505" y="11019"/>
                  </a:lnTo>
                  <a:lnTo>
                    <a:pt x="103716" y="10966"/>
                  </a:lnTo>
                  <a:lnTo>
                    <a:pt x="103927" y="10913"/>
                  </a:lnTo>
                  <a:lnTo>
                    <a:pt x="104150" y="10874"/>
                  </a:lnTo>
                  <a:lnTo>
                    <a:pt x="104374" y="10848"/>
                  </a:lnTo>
                  <a:lnTo>
                    <a:pt x="104611" y="10821"/>
                  </a:lnTo>
                  <a:lnTo>
                    <a:pt x="104835" y="10808"/>
                  </a:lnTo>
                  <a:lnTo>
                    <a:pt x="126884" y="10808"/>
                  </a:lnTo>
                  <a:lnTo>
                    <a:pt x="126884" y="62607"/>
                  </a:lnTo>
                  <a:lnTo>
                    <a:pt x="126897" y="63028"/>
                  </a:lnTo>
                  <a:lnTo>
                    <a:pt x="126923" y="63449"/>
                  </a:lnTo>
                  <a:lnTo>
                    <a:pt x="126976" y="63857"/>
                  </a:lnTo>
                  <a:lnTo>
                    <a:pt x="127029" y="64252"/>
                  </a:lnTo>
                  <a:lnTo>
                    <a:pt x="127108" y="64647"/>
                  </a:lnTo>
                  <a:lnTo>
                    <a:pt x="127200" y="65042"/>
                  </a:lnTo>
                  <a:lnTo>
                    <a:pt x="127318" y="65424"/>
                  </a:lnTo>
                  <a:lnTo>
                    <a:pt x="127437" y="65792"/>
                  </a:lnTo>
                  <a:lnTo>
                    <a:pt x="127581" y="66148"/>
                  </a:lnTo>
                  <a:lnTo>
                    <a:pt x="127726" y="66503"/>
                  </a:lnTo>
                  <a:lnTo>
                    <a:pt x="127897" y="66845"/>
                  </a:lnTo>
                  <a:lnTo>
                    <a:pt x="128082" y="67174"/>
                  </a:lnTo>
                  <a:lnTo>
                    <a:pt x="128279" y="67503"/>
                  </a:lnTo>
                  <a:lnTo>
                    <a:pt x="128490" y="67806"/>
                  </a:lnTo>
                  <a:lnTo>
                    <a:pt x="128700" y="68109"/>
                  </a:lnTo>
                  <a:lnTo>
                    <a:pt x="128937" y="68385"/>
                  </a:lnTo>
                  <a:lnTo>
                    <a:pt x="129174" y="68662"/>
                  </a:lnTo>
                  <a:lnTo>
                    <a:pt x="129424" y="68925"/>
                  </a:lnTo>
                  <a:lnTo>
                    <a:pt x="129701" y="69162"/>
                  </a:lnTo>
                  <a:lnTo>
                    <a:pt x="129964" y="69386"/>
                  </a:lnTo>
                  <a:lnTo>
                    <a:pt x="130254" y="69610"/>
                  </a:lnTo>
                  <a:lnTo>
                    <a:pt x="130543" y="69807"/>
                  </a:lnTo>
                  <a:lnTo>
                    <a:pt x="130846" y="69978"/>
                  </a:lnTo>
                  <a:lnTo>
                    <a:pt x="131149" y="70149"/>
                  </a:lnTo>
                  <a:lnTo>
                    <a:pt x="131465" y="70294"/>
                  </a:lnTo>
                  <a:lnTo>
                    <a:pt x="131794" y="70426"/>
                  </a:lnTo>
                  <a:lnTo>
                    <a:pt x="132123" y="70531"/>
                  </a:lnTo>
                  <a:lnTo>
                    <a:pt x="132465" y="70623"/>
                  </a:lnTo>
                  <a:lnTo>
                    <a:pt x="132807" y="70689"/>
                  </a:lnTo>
                  <a:lnTo>
                    <a:pt x="133150" y="70742"/>
                  </a:lnTo>
                  <a:lnTo>
                    <a:pt x="133505" y="70781"/>
                  </a:lnTo>
                  <a:lnTo>
                    <a:pt x="133860" y="70794"/>
                  </a:lnTo>
                  <a:lnTo>
                    <a:pt x="142970" y="70794"/>
                  </a:lnTo>
                  <a:lnTo>
                    <a:pt x="142970" y="90434"/>
                  </a:lnTo>
                  <a:lnTo>
                    <a:pt x="142970" y="90605"/>
                  </a:lnTo>
                  <a:lnTo>
                    <a:pt x="142943" y="90776"/>
                  </a:lnTo>
                  <a:lnTo>
                    <a:pt x="142917" y="90948"/>
                  </a:lnTo>
                  <a:lnTo>
                    <a:pt x="142877" y="91119"/>
                  </a:lnTo>
                  <a:lnTo>
                    <a:pt x="142825" y="91277"/>
                  </a:lnTo>
                  <a:lnTo>
                    <a:pt x="142759" y="91448"/>
                  </a:lnTo>
                  <a:lnTo>
                    <a:pt x="142693" y="91606"/>
                  </a:lnTo>
                  <a:lnTo>
                    <a:pt x="142601" y="91751"/>
                  </a:lnTo>
                  <a:lnTo>
                    <a:pt x="142509" y="91909"/>
                  </a:lnTo>
                  <a:lnTo>
                    <a:pt x="142404" y="92053"/>
                  </a:lnTo>
                  <a:lnTo>
                    <a:pt x="142285" y="92198"/>
                  </a:lnTo>
                  <a:lnTo>
                    <a:pt x="142167" y="92343"/>
                  </a:lnTo>
                  <a:lnTo>
                    <a:pt x="142035" y="92475"/>
                  </a:lnTo>
                  <a:lnTo>
                    <a:pt x="141903" y="92606"/>
                  </a:lnTo>
                  <a:lnTo>
                    <a:pt x="141759" y="92725"/>
                  </a:lnTo>
                  <a:lnTo>
                    <a:pt x="141601" y="92856"/>
                  </a:lnTo>
                  <a:lnTo>
                    <a:pt x="141443" y="92962"/>
                  </a:lnTo>
                  <a:lnTo>
                    <a:pt x="141271" y="93067"/>
                  </a:lnTo>
                  <a:lnTo>
                    <a:pt x="141087" y="93172"/>
                  </a:lnTo>
                  <a:lnTo>
                    <a:pt x="140903" y="93278"/>
                  </a:lnTo>
                  <a:lnTo>
                    <a:pt x="140719" y="93370"/>
                  </a:lnTo>
                  <a:lnTo>
                    <a:pt x="140521" y="93449"/>
                  </a:lnTo>
                  <a:lnTo>
                    <a:pt x="140324" y="93528"/>
                  </a:lnTo>
                  <a:lnTo>
                    <a:pt x="140126" y="93593"/>
                  </a:lnTo>
                  <a:lnTo>
                    <a:pt x="139916" y="93659"/>
                  </a:lnTo>
                  <a:lnTo>
                    <a:pt x="139705" y="93712"/>
                  </a:lnTo>
                  <a:lnTo>
                    <a:pt x="139481" y="93765"/>
                  </a:lnTo>
                  <a:lnTo>
                    <a:pt x="139257" y="93804"/>
                  </a:lnTo>
                  <a:lnTo>
                    <a:pt x="139034" y="93830"/>
                  </a:lnTo>
                  <a:lnTo>
                    <a:pt x="138810" y="93857"/>
                  </a:lnTo>
                  <a:lnTo>
                    <a:pt x="138573" y="93870"/>
                  </a:lnTo>
                  <a:lnTo>
                    <a:pt x="132044" y="93870"/>
                  </a:lnTo>
                  <a:lnTo>
                    <a:pt x="131952" y="93593"/>
                  </a:lnTo>
                  <a:lnTo>
                    <a:pt x="131860" y="93330"/>
                  </a:lnTo>
                  <a:lnTo>
                    <a:pt x="131767" y="93067"/>
                  </a:lnTo>
                  <a:lnTo>
                    <a:pt x="131649" y="92804"/>
                  </a:lnTo>
                  <a:lnTo>
                    <a:pt x="131530" y="92554"/>
                  </a:lnTo>
                  <a:lnTo>
                    <a:pt x="131386" y="92303"/>
                  </a:lnTo>
                  <a:lnTo>
                    <a:pt x="131254" y="92066"/>
                  </a:lnTo>
                  <a:lnTo>
                    <a:pt x="131096" y="91830"/>
                  </a:lnTo>
                  <a:lnTo>
                    <a:pt x="130938" y="91606"/>
                  </a:lnTo>
                  <a:lnTo>
                    <a:pt x="130767" y="91382"/>
                  </a:lnTo>
                  <a:lnTo>
                    <a:pt x="130583" y="91158"/>
                  </a:lnTo>
                  <a:lnTo>
                    <a:pt x="130398" y="90961"/>
                  </a:lnTo>
                  <a:lnTo>
                    <a:pt x="130201" y="90763"/>
                  </a:lnTo>
                  <a:lnTo>
                    <a:pt x="130004" y="90566"/>
                  </a:lnTo>
                  <a:lnTo>
                    <a:pt x="129793" y="90382"/>
                  </a:lnTo>
                  <a:lnTo>
                    <a:pt x="129582" y="90210"/>
                  </a:lnTo>
                  <a:lnTo>
                    <a:pt x="129359" y="90039"/>
                  </a:lnTo>
                  <a:lnTo>
                    <a:pt x="129122" y="89881"/>
                  </a:lnTo>
                  <a:lnTo>
                    <a:pt x="128885" y="89737"/>
                  </a:lnTo>
                  <a:lnTo>
                    <a:pt x="128635" y="89592"/>
                  </a:lnTo>
                  <a:lnTo>
                    <a:pt x="128384" y="89473"/>
                  </a:lnTo>
                  <a:lnTo>
                    <a:pt x="128134" y="89355"/>
                  </a:lnTo>
                  <a:lnTo>
                    <a:pt x="127871" y="89236"/>
                  </a:lnTo>
                  <a:lnTo>
                    <a:pt x="127608" y="89144"/>
                  </a:lnTo>
                  <a:lnTo>
                    <a:pt x="127344" y="89052"/>
                  </a:lnTo>
                  <a:lnTo>
                    <a:pt x="127068" y="88973"/>
                  </a:lnTo>
                  <a:lnTo>
                    <a:pt x="126778" y="88907"/>
                  </a:lnTo>
                  <a:lnTo>
                    <a:pt x="126502" y="88855"/>
                  </a:lnTo>
                  <a:lnTo>
                    <a:pt x="126212" y="88815"/>
                  </a:lnTo>
                  <a:lnTo>
                    <a:pt x="125923" y="88776"/>
                  </a:lnTo>
                  <a:lnTo>
                    <a:pt x="125620" y="88762"/>
                  </a:lnTo>
                  <a:lnTo>
                    <a:pt x="124962" y="88762"/>
                  </a:lnTo>
                  <a:lnTo>
                    <a:pt x="124620" y="88789"/>
                  </a:lnTo>
                  <a:lnTo>
                    <a:pt x="124264" y="88841"/>
                  </a:lnTo>
                  <a:lnTo>
                    <a:pt x="123922" y="88894"/>
                  </a:lnTo>
                  <a:lnTo>
                    <a:pt x="123593" y="88973"/>
                  </a:lnTo>
                  <a:lnTo>
                    <a:pt x="123251" y="89065"/>
                  </a:lnTo>
                  <a:lnTo>
                    <a:pt x="122935" y="89184"/>
                  </a:lnTo>
                  <a:lnTo>
                    <a:pt x="122619" y="89302"/>
                  </a:lnTo>
                  <a:lnTo>
                    <a:pt x="122303" y="89447"/>
                  </a:lnTo>
                  <a:lnTo>
                    <a:pt x="122013" y="89605"/>
                  </a:lnTo>
                  <a:lnTo>
                    <a:pt x="121711" y="89763"/>
                  </a:lnTo>
                  <a:lnTo>
                    <a:pt x="121434" y="89947"/>
                  </a:lnTo>
                  <a:lnTo>
                    <a:pt x="121158" y="90145"/>
                  </a:lnTo>
                  <a:lnTo>
                    <a:pt x="120894" y="90355"/>
                  </a:lnTo>
                  <a:lnTo>
                    <a:pt x="120644" y="90566"/>
                  </a:lnTo>
                  <a:lnTo>
                    <a:pt x="120407" y="90803"/>
                  </a:lnTo>
                  <a:lnTo>
                    <a:pt x="120170" y="91040"/>
                  </a:lnTo>
                  <a:lnTo>
                    <a:pt x="119947" y="91290"/>
                  </a:lnTo>
                  <a:lnTo>
                    <a:pt x="119749" y="91553"/>
                  </a:lnTo>
                  <a:lnTo>
                    <a:pt x="119552" y="91830"/>
                  </a:lnTo>
                  <a:lnTo>
                    <a:pt x="119367" y="92106"/>
                  </a:lnTo>
                  <a:lnTo>
                    <a:pt x="119196" y="92409"/>
                  </a:lnTo>
                  <a:lnTo>
                    <a:pt x="119051" y="92698"/>
                  </a:lnTo>
                  <a:lnTo>
                    <a:pt x="118907" y="93014"/>
                  </a:lnTo>
                  <a:lnTo>
                    <a:pt x="118788" y="93330"/>
                  </a:lnTo>
                  <a:lnTo>
                    <a:pt x="118670" y="93646"/>
                  </a:lnTo>
                  <a:lnTo>
                    <a:pt x="118578" y="93988"/>
                  </a:lnTo>
                  <a:lnTo>
                    <a:pt x="118499" y="94317"/>
                  </a:lnTo>
                  <a:lnTo>
                    <a:pt x="118446" y="94660"/>
                  </a:lnTo>
                  <a:lnTo>
                    <a:pt x="118393" y="95015"/>
                  </a:lnTo>
                  <a:lnTo>
                    <a:pt x="118367" y="95357"/>
                  </a:lnTo>
                  <a:lnTo>
                    <a:pt x="118367" y="95726"/>
                  </a:lnTo>
                  <a:lnTo>
                    <a:pt x="118367" y="96081"/>
                  </a:lnTo>
                  <a:lnTo>
                    <a:pt x="118393" y="96437"/>
                  </a:lnTo>
                  <a:lnTo>
                    <a:pt x="118446" y="96779"/>
                  </a:lnTo>
                  <a:lnTo>
                    <a:pt x="118499" y="97121"/>
                  </a:lnTo>
                  <a:lnTo>
                    <a:pt x="118578" y="97464"/>
                  </a:lnTo>
                  <a:lnTo>
                    <a:pt x="118670" y="97793"/>
                  </a:lnTo>
                  <a:lnTo>
                    <a:pt x="118788" y="98109"/>
                  </a:lnTo>
                  <a:lnTo>
                    <a:pt x="118907" y="98424"/>
                  </a:lnTo>
                  <a:lnTo>
                    <a:pt x="119051" y="98740"/>
                  </a:lnTo>
                  <a:lnTo>
                    <a:pt x="119196" y="99043"/>
                  </a:lnTo>
                  <a:lnTo>
                    <a:pt x="119367" y="99333"/>
                  </a:lnTo>
                  <a:lnTo>
                    <a:pt x="119552" y="99609"/>
                  </a:lnTo>
                  <a:lnTo>
                    <a:pt x="119749" y="99886"/>
                  </a:lnTo>
                  <a:lnTo>
                    <a:pt x="119947" y="100149"/>
                  </a:lnTo>
                  <a:lnTo>
                    <a:pt x="120170" y="100399"/>
                  </a:lnTo>
                  <a:lnTo>
                    <a:pt x="120407" y="100649"/>
                  </a:lnTo>
                  <a:lnTo>
                    <a:pt x="120644" y="100873"/>
                  </a:lnTo>
                  <a:lnTo>
                    <a:pt x="120894" y="101097"/>
                  </a:lnTo>
                  <a:lnTo>
                    <a:pt x="121158" y="101294"/>
                  </a:lnTo>
                  <a:lnTo>
                    <a:pt x="121434" y="101492"/>
                  </a:lnTo>
                  <a:lnTo>
                    <a:pt x="121711" y="101676"/>
                  </a:lnTo>
                  <a:lnTo>
                    <a:pt x="122013" y="101847"/>
                  </a:lnTo>
                  <a:lnTo>
                    <a:pt x="122303" y="101992"/>
                  </a:lnTo>
                  <a:lnTo>
                    <a:pt x="122619" y="102137"/>
                  </a:lnTo>
                  <a:lnTo>
                    <a:pt x="122935" y="102255"/>
                  </a:lnTo>
                  <a:lnTo>
                    <a:pt x="123251" y="102374"/>
                  </a:lnTo>
                  <a:lnTo>
                    <a:pt x="123593" y="102466"/>
                  </a:lnTo>
                  <a:lnTo>
                    <a:pt x="123922" y="102545"/>
                  </a:lnTo>
                  <a:lnTo>
                    <a:pt x="124264" y="102610"/>
                  </a:lnTo>
                  <a:lnTo>
                    <a:pt x="124620" y="102650"/>
                  </a:lnTo>
                  <a:lnTo>
                    <a:pt x="124962" y="102676"/>
                  </a:lnTo>
                  <a:lnTo>
                    <a:pt x="125330" y="102689"/>
                  </a:lnTo>
                  <a:lnTo>
                    <a:pt x="125633" y="102676"/>
                  </a:lnTo>
                  <a:lnTo>
                    <a:pt x="125923" y="102663"/>
                  </a:lnTo>
                  <a:lnTo>
                    <a:pt x="126226" y="102624"/>
                  </a:lnTo>
                  <a:lnTo>
                    <a:pt x="126515" y="102584"/>
                  </a:lnTo>
                  <a:lnTo>
                    <a:pt x="126805" y="102531"/>
                  </a:lnTo>
                  <a:lnTo>
                    <a:pt x="127094" y="102453"/>
                  </a:lnTo>
                  <a:lnTo>
                    <a:pt x="127371" y="102374"/>
                  </a:lnTo>
                  <a:lnTo>
                    <a:pt x="127647" y="102281"/>
                  </a:lnTo>
                  <a:lnTo>
                    <a:pt x="127924" y="102189"/>
                  </a:lnTo>
                  <a:lnTo>
                    <a:pt x="128187" y="102071"/>
                  </a:lnTo>
                  <a:lnTo>
                    <a:pt x="128437" y="101952"/>
                  </a:lnTo>
                  <a:lnTo>
                    <a:pt x="128687" y="101821"/>
                  </a:lnTo>
                  <a:lnTo>
                    <a:pt x="128937" y="101676"/>
                  </a:lnTo>
                  <a:lnTo>
                    <a:pt x="129174" y="101518"/>
                  </a:lnTo>
                  <a:lnTo>
                    <a:pt x="129411" y="101360"/>
                  </a:lnTo>
                  <a:lnTo>
                    <a:pt x="129635" y="101189"/>
                  </a:lnTo>
                  <a:lnTo>
                    <a:pt x="129859" y="101005"/>
                  </a:lnTo>
                  <a:lnTo>
                    <a:pt x="130069" y="100807"/>
                  </a:lnTo>
                  <a:lnTo>
                    <a:pt x="130267" y="100610"/>
                  </a:lnTo>
                  <a:lnTo>
                    <a:pt x="130464" y="100412"/>
                  </a:lnTo>
                  <a:lnTo>
                    <a:pt x="130662" y="100202"/>
                  </a:lnTo>
                  <a:lnTo>
                    <a:pt x="130833" y="99978"/>
                  </a:lnTo>
                  <a:lnTo>
                    <a:pt x="131004" y="99754"/>
                  </a:lnTo>
                  <a:lnTo>
                    <a:pt x="131162" y="99517"/>
                  </a:lnTo>
                  <a:lnTo>
                    <a:pt x="131320" y="99267"/>
                  </a:lnTo>
                  <a:lnTo>
                    <a:pt x="131451" y="99017"/>
                  </a:lnTo>
                  <a:lnTo>
                    <a:pt x="131583" y="98767"/>
                  </a:lnTo>
                  <a:lnTo>
                    <a:pt x="131702" y="98503"/>
                  </a:lnTo>
                  <a:lnTo>
                    <a:pt x="131820" y="98240"/>
                  </a:lnTo>
                  <a:lnTo>
                    <a:pt x="131912" y="97977"/>
                  </a:lnTo>
                  <a:lnTo>
                    <a:pt x="132004" y="97700"/>
                  </a:lnTo>
                  <a:lnTo>
                    <a:pt x="132083" y="97411"/>
                  </a:lnTo>
                  <a:lnTo>
                    <a:pt x="138336" y="97411"/>
                  </a:lnTo>
                  <a:lnTo>
                    <a:pt x="138757" y="97398"/>
                  </a:lnTo>
                  <a:lnTo>
                    <a:pt x="139178" y="97371"/>
                  </a:lnTo>
                  <a:lnTo>
                    <a:pt x="139587" y="97332"/>
                  </a:lnTo>
                  <a:lnTo>
                    <a:pt x="139981" y="97266"/>
                  </a:lnTo>
                  <a:lnTo>
                    <a:pt x="140376" y="97187"/>
                  </a:lnTo>
                  <a:lnTo>
                    <a:pt x="140771" y="97095"/>
                  </a:lnTo>
                  <a:lnTo>
                    <a:pt x="141153" y="96990"/>
                  </a:lnTo>
                  <a:lnTo>
                    <a:pt x="141522" y="96858"/>
                  </a:lnTo>
                  <a:lnTo>
                    <a:pt x="141877" y="96726"/>
                  </a:lnTo>
                  <a:lnTo>
                    <a:pt x="142232" y="96568"/>
                  </a:lnTo>
                  <a:lnTo>
                    <a:pt x="142575" y="96397"/>
                  </a:lnTo>
                  <a:lnTo>
                    <a:pt x="142904" y="96213"/>
                  </a:lnTo>
                  <a:lnTo>
                    <a:pt x="143233" y="96029"/>
                  </a:lnTo>
                  <a:lnTo>
                    <a:pt x="143536" y="95818"/>
                  </a:lnTo>
                  <a:lnTo>
                    <a:pt x="143838" y="95594"/>
                  </a:lnTo>
                  <a:lnTo>
                    <a:pt x="144115" y="95371"/>
                  </a:lnTo>
                  <a:lnTo>
                    <a:pt x="144391" y="95120"/>
                  </a:lnTo>
                  <a:lnTo>
                    <a:pt x="144641" y="94870"/>
                  </a:lnTo>
                  <a:lnTo>
                    <a:pt x="144891" y="94607"/>
                  </a:lnTo>
                  <a:lnTo>
                    <a:pt x="145115" y="94331"/>
                  </a:lnTo>
                  <a:lnTo>
                    <a:pt x="145326" y="94054"/>
                  </a:lnTo>
                  <a:lnTo>
                    <a:pt x="145523" y="93765"/>
                  </a:lnTo>
                  <a:lnTo>
                    <a:pt x="145708" y="93462"/>
                  </a:lnTo>
                  <a:lnTo>
                    <a:pt x="145879" y="93146"/>
                  </a:lnTo>
                  <a:lnTo>
                    <a:pt x="146023" y="92830"/>
                  </a:lnTo>
                  <a:lnTo>
                    <a:pt x="146155" y="92514"/>
                  </a:lnTo>
                  <a:lnTo>
                    <a:pt x="146260" y="92172"/>
                  </a:lnTo>
                  <a:lnTo>
                    <a:pt x="146353" y="91843"/>
                  </a:lnTo>
                  <a:lnTo>
                    <a:pt x="146418" y="91500"/>
                  </a:lnTo>
                  <a:lnTo>
                    <a:pt x="146471" y="91145"/>
                  </a:lnTo>
                  <a:lnTo>
                    <a:pt x="146511" y="90790"/>
                  </a:lnTo>
                  <a:lnTo>
                    <a:pt x="146524" y="90434"/>
                  </a:lnTo>
                  <a:lnTo>
                    <a:pt x="146524" y="70794"/>
                  </a:lnTo>
                  <a:lnTo>
                    <a:pt x="176984" y="70794"/>
                  </a:lnTo>
                  <a:lnTo>
                    <a:pt x="177063" y="71071"/>
                  </a:lnTo>
                  <a:lnTo>
                    <a:pt x="177155" y="71334"/>
                  </a:lnTo>
                  <a:lnTo>
                    <a:pt x="177260" y="71610"/>
                  </a:lnTo>
                  <a:lnTo>
                    <a:pt x="177366" y="71874"/>
                  </a:lnTo>
                  <a:lnTo>
                    <a:pt x="177484" y="72124"/>
                  </a:lnTo>
                  <a:lnTo>
                    <a:pt x="177629" y="72374"/>
                  </a:lnTo>
                  <a:lnTo>
                    <a:pt x="177761" y="72624"/>
                  </a:lnTo>
                  <a:lnTo>
                    <a:pt x="177919" y="72861"/>
                  </a:lnTo>
                  <a:lnTo>
                    <a:pt x="178077" y="73085"/>
                  </a:lnTo>
                  <a:lnTo>
                    <a:pt x="178248" y="73322"/>
                  </a:lnTo>
                  <a:lnTo>
                    <a:pt x="178419" y="73532"/>
                  </a:lnTo>
                  <a:lnTo>
                    <a:pt x="178616" y="73743"/>
                  </a:lnTo>
                  <a:lnTo>
                    <a:pt x="178801" y="73940"/>
                  </a:lnTo>
                  <a:lnTo>
                    <a:pt x="179011" y="74138"/>
                  </a:lnTo>
                  <a:lnTo>
                    <a:pt x="179222" y="74322"/>
                  </a:lnTo>
                  <a:lnTo>
                    <a:pt x="179432" y="74506"/>
                  </a:lnTo>
                  <a:lnTo>
                    <a:pt x="179669" y="74677"/>
                  </a:lnTo>
                  <a:lnTo>
                    <a:pt x="179893" y="74835"/>
                  </a:lnTo>
                  <a:lnTo>
                    <a:pt x="180130" y="74980"/>
                  </a:lnTo>
                  <a:lnTo>
                    <a:pt x="180380" y="75125"/>
                  </a:lnTo>
                  <a:lnTo>
                    <a:pt x="180630" y="75257"/>
                  </a:lnTo>
                  <a:lnTo>
                    <a:pt x="180880" y="75375"/>
                  </a:lnTo>
                  <a:lnTo>
                    <a:pt x="181144" y="75494"/>
                  </a:lnTo>
                  <a:lnTo>
                    <a:pt x="181420" y="75586"/>
                  </a:lnTo>
                  <a:lnTo>
                    <a:pt x="181697" y="75678"/>
                  </a:lnTo>
                  <a:lnTo>
                    <a:pt x="181973" y="75757"/>
                  </a:lnTo>
                  <a:lnTo>
                    <a:pt x="182249" y="75823"/>
                  </a:lnTo>
                  <a:lnTo>
                    <a:pt x="182539" y="75875"/>
                  </a:lnTo>
                  <a:lnTo>
                    <a:pt x="182829" y="75928"/>
                  </a:lnTo>
                  <a:lnTo>
                    <a:pt x="183118" y="75954"/>
                  </a:lnTo>
                  <a:lnTo>
                    <a:pt x="183421" y="75981"/>
                  </a:lnTo>
                  <a:lnTo>
                    <a:pt x="183724" y="75981"/>
                  </a:lnTo>
                  <a:lnTo>
                    <a:pt x="184079" y="75968"/>
                  </a:lnTo>
                  <a:lnTo>
                    <a:pt x="184435" y="75941"/>
                  </a:lnTo>
                  <a:lnTo>
                    <a:pt x="184777" y="75902"/>
                  </a:lnTo>
                  <a:lnTo>
                    <a:pt x="185119" y="75836"/>
                  </a:lnTo>
                  <a:lnTo>
                    <a:pt x="185461" y="75757"/>
                  </a:lnTo>
                  <a:lnTo>
                    <a:pt x="185790" y="75665"/>
                  </a:lnTo>
                  <a:lnTo>
                    <a:pt x="186106" y="75559"/>
                  </a:lnTo>
                  <a:lnTo>
                    <a:pt x="186435" y="75428"/>
                  </a:lnTo>
                  <a:lnTo>
                    <a:pt x="186738" y="75296"/>
                  </a:lnTo>
                  <a:lnTo>
                    <a:pt x="187041" y="75138"/>
                  </a:lnTo>
                  <a:lnTo>
                    <a:pt x="187330" y="74967"/>
                  </a:lnTo>
                  <a:lnTo>
                    <a:pt x="187607" y="74796"/>
                  </a:lnTo>
                  <a:lnTo>
                    <a:pt x="187883" y="74599"/>
                  </a:lnTo>
                  <a:lnTo>
                    <a:pt x="188147" y="74388"/>
                  </a:lnTo>
                  <a:lnTo>
                    <a:pt x="188397" y="74164"/>
                  </a:lnTo>
                  <a:lnTo>
                    <a:pt x="188647" y="73940"/>
                  </a:lnTo>
                  <a:lnTo>
                    <a:pt x="188871" y="73703"/>
                  </a:lnTo>
                  <a:lnTo>
                    <a:pt x="189094" y="73440"/>
                  </a:lnTo>
                  <a:lnTo>
                    <a:pt x="189305" y="73177"/>
                  </a:lnTo>
                  <a:lnTo>
                    <a:pt x="189489" y="72914"/>
                  </a:lnTo>
                  <a:lnTo>
                    <a:pt x="189674" y="72624"/>
                  </a:lnTo>
                  <a:lnTo>
                    <a:pt x="189845" y="72334"/>
                  </a:lnTo>
                  <a:lnTo>
                    <a:pt x="190003" y="72032"/>
                  </a:lnTo>
                  <a:lnTo>
                    <a:pt x="190134" y="71729"/>
                  </a:lnTo>
                  <a:lnTo>
                    <a:pt x="190266" y="71413"/>
                  </a:lnTo>
                  <a:lnTo>
                    <a:pt x="190371" y="71084"/>
                  </a:lnTo>
                  <a:lnTo>
                    <a:pt x="190463" y="70755"/>
                  </a:lnTo>
                  <a:lnTo>
                    <a:pt x="190542" y="70413"/>
                  </a:lnTo>
                  <a:lnTo>
                    <a:pt x="190608" y="70070"/>
                  </a:lnTo>
                  <a:lnTo>
                    <a:pt x="190648" y="69728"/>
                  </a:lnTo>
                  <a:lnTo>
                    <a:pt x="190674" y="69373"/>
                  </a:lnTo>
                  <a:lnTo>
                    <a:pt x="190687" y="69017"/>
                  </a:lnTo>
                  <a:lnTo>
                    <a:pt x="190674" y="68662"/>
                  </a:lnTo>
                  <a:lnTo>
                    <a:pt x="190648" y="68306"/>
                  </a:lnTo>
                  <a:lnTo>
                    <a:pt x="190608" y="67964"/>
                  </a:lnTo>
                  <a:lnTo>
                    <a:pt x="190542" y="67622"/>
                  </a:lnTo>
                  <a:lnTo>
                    <a:pt x="190463" y="67280"/>
                  </a:lnTo>
                  <a:lnTo>
                    <a:pt x="190371" y="66951"/>
                  </a:lnTo>
                  <a:lnTo>
                    <a:pt x="190266" y="66621"/>
                  </a:lnTo>
                  <a:lnTo>
                    <a:pt x="190134" y="66305"/>
                  </a:lnTo>
                  <a:lnTo>
                    <a:pt x="190003" y="66003"/>
                  </a:lnTo>
                  <a:lnTo>
                    <a:pt x="189845" y="65700"/>
                  </a:lnTo>
                  <a:lnTo>
                    <a:pt x="189674" y="65410"/>
                  </a:lnTo>
                  <a:lnTo>
                    <a:pt x="189489" y="65121"/>
                  </a:lnTo>
                  <a:lnTo>
                    <a:pt x="189305" y="64858"/>
                  </a:lnTo>
                  <a:lnTo>
                    <a:pt x="189094" y="64594"/>
                  </a:lnTo>
                  <a:lnTo>
                    <a:pt x="188871" y="64331"/>
                  </a:lnTo>
                  <a:lnTo>
                    <a:pt x="188647" y="64094"/>
                  </a:lnTo>
                  <a:lnTo>
                    <a:pt x="188397" y="63870"/>
                  </a:lnTo>
                  <a:lnTo>
                    <a:pt x="188147" y="63646"/>
                  </a:lnTo>
                  <a:lnTo>
                    <a:pt x="187883" y="63436"/>
                  </a:lnTo>
                  <a:lnTo>
                    <a:pt x="187607" y="63238"/>
                  </a:lnTo>
                  <a:lnTo>
                    <a:pt x="187330" y="63067"/>
                  </a:lnTo>
                  <a:lnTo>
                    <a:pt x="187041" y="62896"/>
                  </a:lnTo>
                  <a:lnTo>
                    <a:pt x="186738" y="62738"/>
                  </a:lnTo>
                  <a:lnTo>
                    <a:pt x="186435" y="62607"/>
                  </a:lnTo>
                  <a:lnTo>
                    <a:pt x="186106" y="62475"/>
                  </a:lnTo>
                  <a:lnTo>
                    <a:pt x="185790" y="62370"/>
                  </a:lnTo>
                  <a:lnTo>
                    <a:pt x="185461" y="62277"/>
                  </a:lnTo>
                  <a:lnTo>
                    <a:pt x="185119" y="62198"/>
                  </a:lnTo>
                  <a:lnTo>
                    <a:pt x="184777" y="62133"/>
                  </a:lnTo>
                  <a:lnTo>
                    <a:pt x="184435" y="62093"/>
                  </a:lnTo>
                  <a:lnTo>
                    <a:pt x="184079" y="62067"/>
                  </a:lnTo>
                  <a:lnTo>
                    <a:pt x="183724" y="62054"/>
                  </a:lnTo>
                  <a:lnTo>
                    <a:pt x="183421" y="62054"/>
                  </a:lnTo>
                  <a:lnTo>
                    <a:pt x="183118" y="62080"/>
                  </a:lnTo>
                  <a:lnTo>
                    <a:pt x="182829" y="62106"/>
                  </a:lnTo>
                  <a:lnTo>
                    <a:pt x="182539" y="62159"/>
                  </a:lnTo>
                  <a:lnTo>
                    <a:pt x="182249" y="62212"/>
                  </a:lnTo>
                  <a:lnTo>
                    <a:pt x="181973" y="62277"/>
                  </a:lnTo>
                  <a:lnTo>
                    <a:pt x="181697" y="62356"/>
                  </a:lnTo>
                  <a:lnTo>
                    <a:pt x="181420" y="62449"/>
                  </a:lnTo>
                  <a:lnTo>
                    <a:pt x="181144" y="62541"/>
                  </a:lnTo>
                  <a:lnTo>
                    <a:pt x="180880" y="62659"/>
                  </a:lnTo>
                  <a:lnTo>
                    <a:pt x="180630" y="62778"/>
                  </a:lnTo>
                  <a:lnTo>
                    <a:pt x="180380" y="62909"/>
                  </a:lnTo>
                  <a:lnTo>
                    <a:pt x="180130" y="63054"/>
                  </a:lnTo>
                  <a:lnTo>
                    <a:pt x="179893" y="63199"/>
                  </a:lnTo>
                  <a:lnTo>
                    <a:pt x="179669" y="63357"/>
                  </a:lnTo>
                  <a:lnTo>
                    <a:pt x="179432" y="63528"/>
                  </a:lnTo>
                  <a:lnTo>
                    <a:pt x="179222" y="63712"/>
                  </a:lnTo>
                  <a:lnTo>
                    <a:pt x="179011" y="63897"/>
                  </a:lnTo>
                  <a:lnTo>
                    <a:pt x="178801" y="64094"/>
                  </a:lnTo>
                  <a:lnTo>
                    <a:pt x="178616" y="64291"/>
                  </a:lnTo>
                  <a:lnTo>
                    <a:pt x="178419" y="64502"/>
                  </a:lnTo>
                  <a:lnTo>
                    <a:pt x="178248" y="64713"/>
                  </a:lnTo>
                  <a:lnTo>
                    <a:pt x="178077" y="64950"/>
                  </a:lnTo>
                  <a:lnTo>
                    <a:pt x="177919" y="65173"/>
                  </a:lnTo>
                  <a:lnTo>
                    <a:pt x="177761" y="65410"/>
                  </a:lnTo>
                  <a:lnTo>
                    <a:pt x="177629" y="65660"/>
                  </a:lnTo>
                  <a:lnTo>
                    <a:pt x="177484" y="65911"/>
                  </a:lnTo>
                  <a:lnTo>
                    <a:pt x="177366" y="66161"/>
                  </a:lnTo>
                  <a:lnTo>
                    <a:pt x="177260" y="66424"/>
                  </a:lnTo>
                  <a:lnTo>
                    <a:pt x="177155" y="66700"/>
                  </a:lnTo>
                  <a:lnTo>
                    <a:pt x="177063" y="66964"/>
                  </a:lnTo>
                  <a:lnTo>
                    <a:pt x="176984" y="67240"/>
                  </a:lnTo>
                  <a:lnTo>
                    <a:pt x="133689" y="67240"/>
                  </a:lnTo>
                  <a:lnTo>
                    <a:pt x="133518" y="67227"/>
                  </a:lnTo>
                  <a:lnTo>
                    <a:pt x="133347" y="67187"/>
                  </a:lnTo>
                  <a:lnTo>
                    <a:pt x="133189" y="67148"/>
                  </a:lnTo>
                  <a:lnTo>
                    <a:pt x="133018" y="67095"/>
                  </a:lnTo>
                  <a:lnTo>
                    <a:pt x="132860" y="67029"/>
                  </a:lnTo>
                  <a:lnTo>
                    <a:pt x="132702" y="66964"/>
                  </a:lnTo>
                  <a:lnTo>
                    <a:pt x="132544" y="66872"/>
                  </a:lnTo>
                  <a:lnTo>
                    <a:pt x="132399" y="66779"/>
                  </a:lnTo>
                  <a:lnTo>
                    <a:pt x="132241" y="66674"/>
                  </a:lnTo>
                  <a:lnTo>
                    <a:pt x="132097" y="66569"/>
                  </a:lnTo>
                  <a:lnTo>
                    <a:pt x="131965" y="66437"/>
                  </a:lnTo>
                  <a:lnTo>
                    <a:pt x="131833" y="66305"/>
                  </a:lnTo>
                  <a:lnTo>
                    <a:pt x="131702" y="66174"/>
                  </a:lnTo>
                  <a:lnTo>
                    <a:pt x="131570" y="66029"/>
                  </a:lnTo>
                  <a:lnTo>
                    <a:pt x="131451" y="65871"/>
                  </a:lnTo>
                  <a:lnTo>
                    <a:pt x="131333" y="65713"/>
                  </a:lnTo>
                  <a:lnTo>
                    <a:pt x="131228" y="65542"/>
                  </a:lnTo>
                  <a:lnTo>
                    <a:pt x="131122" y="65358"/>
                  </a:lnTo>
                  <a:lnTo>
                    <a:pt x="131030" y="65187"/>
                  </a:lnTo>
                  <a:lnTo>
                    <a:pt x="130938" y="64989"/>
                  </a:lnTo>
                  <a:lnTo>
                    <a:pt x="130859" y="64805"/>
                  </a:lnTo>
                  <a:lnTo>
                    <a:pt x="130780" y="64594"/>
                  </a:lnTo>
                  <a:lnTo>
                    <a:pt x="130701" y="64397"/>
                  </a:lnTo>
                  <a:lnTo>
                    <a:pt x="130649" y="64186"/>
                  </a:lnTo>
                  <a:lnTo>
                    <a:pt x="130596" y="63976"/>
                  </a:lnTo>
                  <a:lnTo>
                    <a:pt x="130543" y="63752"/>
                  </a:lnTo>
                  <a:lnTo>
                    <a:pt x="130504" y="63528"/>
                  </a:lnTo>
                  <a:lnTo>
                    <a:pt x="130477" y="63304"/>
                  </a:lnTo>
                  <a:lnTo>
                    <a:pt x="130451" y="63080"/>
                  </a:lnTo>
                  <a:lnTo>
                    <a:pt x="130438" y="62843"/>
                  </a:lnTo>
                  <a:lnTo>
                    <a:pt x="130438" y="62607"/>
                  </a:lnTo>
                  <a:lnTo>
                    <a:pt x="130438" y="37148"/>
                  </a:lnTo>
                  <a:lnTo>
                    <a:pt x="150249" y="37148"/>
                  </a:lnTo>
                  <a:lnTo>
                    <a:pt x="150420" y="37175"/>
                  </a:lnTo>
                  <a:lnTo>
                    <a:pt x="150591" y="37201"/>
                  </a:lnTo>
                  <a:lnTo>
                    <a:pt x="150762" y="37240"/>
                  </a:lnTo>
                  <a:lnTo>
                    <a:pt x="150920" y="37293"/>
                  </a:lnTo>
                  <a:lnTo>
                    <a:pt x="151091" y="37359"/>
                  </a:lnTo>
                  <a:lnTo>
                    <a:pt x="151249" y="37438"/>
                  </a:lnTo>
                  <a:lnTo>
                    <a:pt x="151394" y="37517"/>
                  </a:lnTo>
                  <a:lnTo>
                    <a:pt x="151552" y="37609"/>
                  </a:lnTo>
                  <a:lnTo>
                    <a:pt x="151697" y="37714"/>
                  </a:lnTo>
                  <a:lnTo>
                    <a:pt x="151842" y="37833"/>
                  </a:lnTo>
                  <a:lnTo>
                    <a:pt x="151987" y="37951"/>
                  </a:lnTo>
                  <a:lnTo>
                    <a:pt x="152118" y="38083"/>
                  </a:lnTo>
                  <a:lnTo>
                    <a:pt x="152250" y="38215"/>
                  </a:lnTo>
                  <a:lnTo>
                    <a:pt x="152368" y="38373"/>
                  </a:lnTo>
                  <a:lnTo>
                    <a:pt x="152500" y="38517"/>
                  </a:lnTo>
                  <a:lnTo>
                    <a:pt x="152605" y="38688"/>
                  </a:lnTo>
                  <a:lnTo>
                    <a:pt x="152711" y="38846"/>
                  </a:lnTo>
                  <a:lnTo>
                    <a:pt x="152816" y="39031"/>
                  </a:lnTo>
                  <a:lnTo>
                    <a:pt x="152921" y="39215"/>
                  </a:lnTo>
                  <a:lnTo>
                    <a:pt x="153013" y="39399"/>
                  </a:lnTo>
                  <a:lnTo>
                    <a:pt x="153092" y="39597"/>
                  </a:lnTo>
                  <a:lnTo>
                    <a:pt x="153171" y="39794"/>
                  </a:lnTo>
                  <a:lnTo>
                    <a:pt x="153237" y="39992"/>
                  </a:lnTo>
                  <a:lnTo>
                    <a:pt x="153303" y="40202"/>
                  </a:lnTo>
                  <a:lnTo>
                    <a:pt x="153356" y="40426"/>
                  </a:lnTo>
                  <a:lnTo>
                    <a:pt x="153408" y="40637"/>
                  </a:lnTo>
                  <a:lnTo>
                    <a:pt x="153448" y="40860"/>
                  </a:lnTo>
                  <a:lnTo>
                    <a:pt x="153474" y="41084"/>
                  </a:lnTo>
                  <a:lnTo>
                    <a:pt x="153500" y="41308"/>
                  </a:lnTo>
                  <a:lnTo>
                    <a:pt x="153513" y="41545"/>
                  </a:lnTo>
                  <a:lnTo>
                    <a:pt x="153513" y="41782"/>
                  </a:lnTo>
                  <a:lnTo>
                    <a:pt x="153513" y="44888"/>
                  </a:lnTo>
                  <a:lnTo>
                    <a:pt x="153211" y="44954"/>
                  </a:lnTo>
                  <a:lnTo>
                    <a:pt x="152921" y="45033"/>
                  </a:lnTo>
                  <a:lnTo>
                    <a:pt x="152632" y="45125"/>
                  </a:lnTo>
                  <a:lnTo>
                    <a:pt x="152355" y="45218"/>
                  </a:lnTo>
                  <a:lnTo>
                    <a:pt x="152079" y="45336"/>
                  </a:lnTo>
                  <a:lnTo>
                    <a:pt x="151815" y="45468"/>
                  </a:lnTo>
                  <a:lnTo>
                    <a:pt x="151552" y="45599"/>
                  </a:lnTo>
                  <a:lnTo>
                    <a:pt x="151289" y="45744"/>
                  </a:lnTo>
                  <a:lnTo>
                    <a:pt x="151039" y="45902"/>
                  </a:lnTo>
                  <a:lnTo>
                    <a:pt x="150802" y="46073"/>
                  </a:lnTo>
                  <a:lnTo>
                    <a:pt x="150565" y="46244"/>
                  </a:lnTo>
                  <a:lnTo>
                    <a:pt x="150341" y="46442"/>
                  </a:lnTo>
                  <a:lnTo>
                    <a:pt x="150117" y="46639"/>
                  </a:lnTo>
                  <a:lnTo>
                    <a:pt x="149907" y="46837"/>
                  </a:lnTo>
                  <a:lnTo>
                    <a:pt x="149709" y="47047"/>
                  </a:lnTo>
                  <a:lnTo>
                    <a:pt x="149525" y="47271"/>
                  </a:lnTo>
                  <a:lnTo>
                    <a:pt x="149341" y="47508"/>
                  </a:lnTo>
                  <a:lnTo>
                    <a:pt x="149156" y="47745"/>
                  </a:lnTo>
                  <a:lnTo>
                    <a:pt x="148998" y="47982"/>
                  </a:lnTo>
                  <a:lnTo>
                    <a:pt x="148840" y="48245"/>
                  </a:lnTo>
                  <a:lnTo>
                    <a:pt x="148709" y="48495"/>
                  </a:lnTo>
                  <a:lnTo>
                    <a:pt x="148577" y="48759"/>
                  </a:lnTo>
                  <a:lnTo>
                    <a:pt x="148446" y="49035"/>
                  </a:lnTo>
                  <a:lnTo>
                    <a:pt x="148340" y="49311"/>
                  </a:lnTo>
                  <a:lnTo>
                    <a:pt x="148248" y="49601"/>
                  </a:lnTo>
                  <a:lnTo>
                    <a:pt x="148156" y="49891"/>
                  </a:lnTo>
                  <a:lnTo>
                    <a:pt x="148090" y="50180"/>
                  </a:lnTo>
                  <a:lnTo>
                    <a:pt x="148024" y="50483"/>
                  </a:lnTo>
                  <a:lnTo>
                    <a:pt x="147972" y="50786"/>
                  </a:lnTo>
                  <a:lnTo>
                    <a:pt x="147945" y="51088"/>
                  </a:lnTo>
                  <a:lnTo>
                    <a:pt x="147919" y="51404"/>
                  </a:lnTo>
                  <a:lnTo>
                    <a:pt x="147919" y="51720"/>
                  </a:lnTo>
                  <a:lnTo>
                    <a:pt x="147919" y="52076"/>
                  </a:lnTo>
                  <a:lnTo>
                    <a:pt x="147945" y="52431"/>
                  </a:lnTo>
                  <a:lnTo>
                    <a:pt x="147998" y="52773"/>
                  </a:lnTo>
                  <a:lnTo>
                    <a:pt x="148064" y="53116"/>
                  </a:lnTo>
                  <a:lnTo>
                    <a:pt x="148130" y="53458"/>
                  </a:lnTo>
                  <a:lnTo>
                    <a:pt x="148235" y="53787"/>
                  </a:lnTo>
                  <a:lnTo>
                    <a:pt x="148340" y="54103"/>
                  </a:lnTo>
                  <a:lnTo>
                    <a:pt x="148459" y="54419"/>
                  </a:lnTo>
                  <a:lnTo>
                    <a:pt x="148604" y="54735"/>
                  </a:lnTo>
                  <a:lnTo>
                    <a:pt x="148761" y="55038"/>
                  </a:lnTo>
                  <a:lnTo>
                    <a:pt x="148919" y="55327"/>
                  </a:lnTo>
                  <a:lnTo>
                    <a:pt x="149104" y="55604"/>
                  </a:lnTo>
                  <a:lnTo>
                    <a:pt x="149301" y="55880"/>
                  </a:lnTo>
                  <a:lnTo>
                    <a:pt x="149512" y="56143"/>
                  </a:lnTo>
                  <a:lnTo>
                    <a:pt x="149722" y="56393"/>
                  </a:lnTo>
                  <a:lnTo>
                    <a:pt x="149959" y="56630"/>
                  </a:lnTo>
                  <a:lnTo>
                    <a:pt x="150196" y="56867"/>
                  </a:lnTo>
                  <a:lnTo>
                    <a:pt x="150446" y="57091"/>
                  </a:lnTo>
                  <a:lnTo>
                    <a:pt x="150710" y="57288"/>
                  </a:lnTo>
                  <a:lnTo>
                    <a:pt x="150986" y="57486"/>
                  </a:lnTo>
                  <a:lnTo>
                    <a:pt x="151276" y="57670"/>
                  </a:lnTo>
                  <a:lnTo>
                    <a:pt x="151565" y="57841"/>
                  </a:lnTo>
                  <a:lnTo>
                    <a:pt x="151868" y="57986"/>
                  </a:lnTo>
                  <a:lnTo>
                    <a:pt x="152171" y="58131"/>
                  </a:lnTo>
                  <a:lnTo>
                    <a:pt x="152487" y="58249"/>
                  </a:lnTo>
                  <a:lnTo>
                    <a:pt x="152816" y="58368"/>
                  </a:lnTo>
                  <a:lnTo>
                    <a:pt x="153145" y="58460"/>
                  </a:lnTo>
                  <a:lnTo>
                    <a:pt x="153474" y="58539"/>
                  </a:lnTo>
                  <a:lnTo>
                    <a:pt x="153816" y="58592"/>
                  </a:lnTo>
                  <a:lnTo>
                    <a:pt x="154172" y="58644"/>
                  </a:lnTo>
                  <a:lnTo>
                    <a:pt x="154527" y="58671"/>
                  </a:lnTo>
                  <a:lnTo>
                    <a:pt x="154882" y="58684"/>
                  </a:lnTo>
                  <a:lnTo>
                    <a:pt x="155238" y="58671"/>
                  </a:lnTo>
                  <a:lnTo>
                    <a:pt x="155593" y="58644"/>
                  </a:lnTo>
                  <a:lnTo>
                    <a:pt x="155936" y="58592"/>
                  </a:lnTo>
                  <a:lnTo>
                    <a:pt x="156278" y="58539"/>
                  </a:lnTo>
                  <a:lnTo>
                    <a:pt x="156620" y="58460"/>
                  </a:lnTo>
                  <a:lnTo>
                    <a:pt x="156949" y="58368"/>
                  </a:lnTo>
                  <a:lnTo>
                    <a:pt x="157278" y="58249"/>
                  </a:lnTo>
                  <a:lnTo>
                    <a:pt x="157594" y="58131"/>
                  </a:lnTo>
                  <a:lnTo>
                    <a:pt x="157897" y="57986"/>
                  </a:lnTo>
                  <a:lnTo>
                    <a:pt x="158200" y="57841"/>
                  </a:lnTo>
                  <a:lnTo>
                    <a:pt x="158489" y="57670"/>
                  </a:lnTo>
                  <a:lnTo>
                    <a:pt x="158766" y="57486"/>
                  </a:lnTo>
                  <a:lnTo>
                    <a:pt x="159042" y="57288"/>
                  </a:lnTo>
                  <a:lnTo>
                    <a:pt x="159305" y="57091"/>
                  </a:lnTo>
                  <a:lnTo>
                    <a:pt x="159556" y="56867"/>
                  </a:lnTo>
                  <a:lnTo>
                    <a:pt x="159806" y="56630"/>
                  </a:lnTo>
                  <a:lnTo>
                    <a:pt x="160029" y="56393"/>
                  </a:lnTo>
                  <a:lnTo>
                    <a:pt x="160253" y="56143"/>
                  </a:lnTo>
                  <a:lnTo>
                    <a:pt x="160464" y="55880"/>
                  </a:lnTo>
                  <a:lnTo>
                    <a:pt x="160648" y="55604"/>
                  </a:lnTo>
                  <a:lnTo>
                    <a:pt x="160832" y="55327"/>
                  </a:lnTo>
                  <a:lnTo>
                    <a:pt x="161004" y="55038"/>
                  </a:lnTo>
                  <a:lnTo>
                    <a:pt x="161161" y="54735"/>
                  </a:lnTo>
                  <a:lnTo>
                    <a:pt x="161293" y="54419"/>
                  </a:lnTo>
                  <a:lnTo>
                    <a:pt x="161425" y="54103"/>
                  </a:lnTo>
                  <a:lnTo>
                    <a:pt x="161530" y="53787"/>
                  </a:lnTo>
                  <a:lnTo>
                    <a:pt x="161622" y="53458"/>
                  </a:lnTo>
                  <a:lnTo>
                    <a:pt x="161701" y="53116"/>
                  </a:lnTo>
                  <a:lnTo>
                    <a:pt x="161767" y="52773"/>
                  </a:lnTo>
                  <a:lnTo>
                    <a:pt x="161806" y="52431"/>
                  </a:lnTo>
                  <a:lnTo>
                    <a:pt x="161833" y="52076"/>
                  </a:lnTo>
                  <a:lnTo>
                    <a:pt x="161846" y="51720"/>
                  </a:lnTo>
                  <a:lnTo>
                    <a:pt x="161833" y="51431"/>
                  </a:lnTo>
                  <a:lnTo>
                    <a:pt x="161820" y="51141"/>
                  </a:lnTo>
                  <a:lnTo>
                    <a:pt x="161793" y="50865"/>
                  </a:lnTo>
                  <a:lnTo>
                    <a:pt x="161754" y="50588"/>
                  </a:lnTo>
                  <a:lnTo>
                    <a:pt x="161701" y="50312"/>
                  </a:lnTo>
                  <a:lnTo>
                    <a:pt x="161635" y="50035"/>
                  </a:lnTo>
                  <a:lnTo>
                    <a:pt x="161570" y="49772"/>
                  </a:lnTo>
                  <a:lnTo>
                    <a:pt x="161491" y="49509"/>
                  </a:lnTo>
                  <a:lnTo>
                    <a:pt x="161398" y="49259"/>
                  </a:lnTo>
                  <a:lnTo>
                    <a:pt x="161293" y="48995"/>
                  </a:lnTo>
                  <a:lnTo>
                    <a:pt x="161188" y="48759"/>
                  </a:lnTo>
                  <a:lnTo>
                    <a:pt x="161056" y="48508"/>
                  </a:lnTo>
                  <a:lnTo>
                    <a:pt x="160938" y="48271"/>
                  </a:lnTo>
                  <a:lnTo>
                    <a:pt x="160793" y="48035"/>
                  </a:lnTo>
                  <a:lnTo>
                    <a:pt x="160648" y="47811"/>
                  </a:lnTo>
                  <a:lnTo>
                    <a:pt x="160490" y="47600"/>
                  </a:lnTo>
                  <a:lnTo>
                    <a:pt x="160332" y="47376"/>
                  </a:lnTo>
                  <a:lnTo>
                    <a:pt x="160161" y="47179"/>
                  </a:lnTo>
                  <a:lnTo>
                    <a:pt x="159977" y="46981"/>
                  </a:lnTo>
                  <a:lnTo>
                    <a:pt x="159792" y="46784"/>
                  </a:lnTo>
                  <a:lnTo>
                    <a:pt x="159595" y="46600"/>
                  </a:lnTo>
                  <a:lnTo>
                    <a:pt x="159398" y="46415"/>
                  </a:lnTo>
                  <a:lnTo>
                    <a:pt x="159187" y="46244"/>
                  </a:lnTo>
                  <a:lnTo>
                    <a:pt x="158976" y="46086"/>
                  </a:lnTo>
                  <a:lnTo>
                    <a:pt x="158753" y="45928"/>
                  </a:lnTo>
                  <a:lnTo>
                    <a:pt x="158529" y="45784"/>
                  </a:lnTo>
                  <a:lnTo>
                    <a:pt x="158292" y="45652"/>
                  </a:lnTo>
                  <a:lnTo>
                    <a:pt x="158055" y="45520"/>
                  </a:lnTo>
                  <a:lnTo>
                    <a:pt x="157818" y="45402"/>
                  </a:lnTo>
                  <a:lnTo>
                    <a:pt x="157568" y="45297"/>
                  </a:lnTo>
                  <a:lnTo>
                    <a:pt x="157318" y="45191"/>
                  </a:lnTo>
                  <a:lnTo>
                    <a:pt x="157054" y="45099"/>
                  </a:lnTo>
                  <a:lnTo>
                    <a:pt x="157054" y="41782"/>
                  </a:lnTo>
                  <a:lnTo>
                    <a:pt x="157041" y="41361"/>
                  </a:lnTo>
                  <a:lnTo>
                    <a:pt x="157015" y="40939"/>
                  </a:lnTo>
                  <a:lnTo>
                    <a:pt x="156975" y="40531"/>
                  </a:lnTo>
                  <a:lnTo>
                    <a:pt x="156910" y="40136"/>
                  </a:lnTo>
                  <a:lnTo>
                    <a:pt x="156831" y="39742"/>
                  </a:lnTo>
                  <a:lnTo>
                    <a:pt x="156739" y="39347"/>
                  </a:lnTo>
                  <a:lnTo>
                    <a:pt x="156633" y="38965"/>
                  </a:lnTo>
                  <a:lnTo>
                    <a:pt x="156502" y="38596"/>
                  </a:lnTo>
                  <a:lnTo>
                    <a:pt x="156370" y="38241"/>
                  </a:lnTo>
                  <a:lnTo>
                    <a:pt x="156212" y="37885"/>
                  </a:lnTo>
                  <a:lnTo>
                    <a:pt x="156041" y="37543"/>
                  </a:lnTo>
                  <a:lnTo>
                    <a:pt x="155857" y="37214"/>
                  </a:lnTo>
                  <a:lnTo>
                    <a:pt x="155672" y="36885"/>
                  </a:lnTo>
                  <a:lnTo>
                    <a:pt x="155462" y="36582"/>
                  </a:lnTo>
                  <a:lnTo>
                    <a:pt x="155238" y="36280"/>
                  </a:lnTo>
                  <a:lnTo>
                    <a:pt x="155014" y="36003"/>
                  </a:lnTo>
                  <a:lnTo>
                    <a:pt x="154764" y="35727"/>
                  </a:lnTo>
                  <a:lnTo>
                    <a:pt x="154514" y="35477"/>
                  </a:lnTo>
                  <a:lnTo>
                    <a:pt x="154251" y="35226"/>
                  </a:lnTo>
                  <a:lnTo>
                    <a:pt x="153974" y="35003"/>
                  </a:lnTo>
                  <a:lnTo>
                    <a:pt x="153698" y="34792"/>
                  </a:lnTo>
                  <a:lnTo>
                    <a:pt x="153408" y="34595"/>
                  </a:lnTo>
                  <a:lnTo>
                    <a:pt x="153105" y="34410"/>
                  </a:lnTo>
                  <a:lnTo>
                    <a:pt x="152790" y="34239"/>
                  </a:lnTo>
                  <a:lnTo>
                    <a:pt x="152474" y="34094"/>
                  </a:lnTo>
                  <a:lnTo>
                    <a:pt x="152158" y="33976"/>
                  </a:lnTo>
                  <a:lnTo>
                    <a:pt x="151815" y="33857"/>
                  </a:lnTo>
                  <a:lnTo>
                    <a:pt x="151486" y="33765"/>
                  </a:lnTo>
                  <a:lnTo>
                    <a:pt x="151144" y="33699"/>
                  </a:lnTo>
                  <a:lnTo>
                    <a:pt x="150789" y="33647"/>
                  </a:lnTo>
                  <a:lnTo>
                    <a:pt x="150433" y="33607"/>
                  </a:lnTo>
                  <a:lnTo>
                    <a:pt x="130438" y="33607"/>
                  </a:lnTo>
                  <a:lnTo>
                    <a:pt x="130438" y="10808"/>
                  </a:lnTo>
                  <a:lnTo>
                    <a:pt x="157107" y="10808"/>
                  </a:lnTo>
                  <a:lnTo>
                    <a:pt x="157186" y="11085"/>
                  </a:lnTo>
                  <a:lnTo>
                    <a:pt x="157278" y="11361"/>
                  </a:lnTo>
                  <a:lnTo>
                    <a:pt x="157384" y="11624"/>
                  </a:lnTo>
                  <a:lnTo>
                    <a:pt x="157489" y="11888"/>
                  </a:lnTo>
                  <a:lnTo>
                    <a:pt x="157621" y="12138"/>
                  </a:lnTo>
                  <a:lnTo>
                    <a:pt x="157752" y="12388"/>
                  </a:lnTo>
                  <a:lnTo>
                    <a:pt x="157884" y="12638"/>
                  </a:lnTo>
                  <a:lnTo>
                    <a:pt x="158042" y="12875"/>
                  </a:lnTo>
                  <a:lnTo>
                    <a:pt x="158200" y="13112"/>
                  </a:lnTo>
                  <a:lnTo>
                    <a:pt x="158371" y="13336"/>
                  </a:lnTo>
                  <a:lnTo>
                    <a:pt x="158542" y="13546"/>
                  </a:lnTo>
                  <a:lnTo>
                    <a:pt x="158739" y="13757"/>
                  </a:lnTo>
                  <a:lnTo>
                    <a:pt x="158924" y="13967"/>
                  </a:lnTo>
                  <a:lnTo>
                    <a:pt x="159134" y="14152"/>
                  </a:lnTo>
                  <a:lnTo>
                    <a:pt x="159345" y="14336"/>
                  </a:lnTo>
                  <a:lnTo>
                    <a:pt x="159556" y="14520"/>
                  </a:lnTo>
                  <a:lnTo>
                    <a:pt x="159792" y="14691"/>
                  </a:lnTo>
                  <a:lnTo>
                    <a:pt x="160016" y="14849"/>
                  </a:lnTo>
                  <a:lnTo>
                    <a:pt x="160253" y="14994"/>
                  </a:lnTo>
                  <a:lnTo>
                    <a:pt x="160503" y="15139"/>
                  </a:lnTo>
                  <a:lnTo>
                    <a:pt x="160753" y="15271"/>
                  </a:lnTo>
                  <a:lnTo>
                    <a:pt x="161017" y="15389"/>
                  </a:lnTo>
                  <a:lnTo>
                    <a:pt x="161267" y="15507"/>
                  </a:lnTo>
                  <a:lnTo>
                    <a:pt x="161543" y="15600"/>
                  </a:lnTo>
                  <a:lnTo>
                    <a:pt x="161820" y="15692"/>
                  </a:lnTo>
                  <a:lnTo>
                    <a:pt x="162096" y="15771"/>
                  </a:lnTo>
                  <a:lnTo>
                    <a:pt x="162373" y="15837"/>
                  </a:lnTo>
                  <a:lnTo>
                    <a:pt x="162662" y="15902"/>
                  </a:lnTo>
                  <a:lnTo>
                    <a:pt x="162952" y="15942"/>
                  </a:lnTo>
                  <a:lnTo>
                    <a:pt x="163241" y="15968"/>
                  </a:lnTo>
                  <a:lnTo>
                    <a:pt x="163544" y="15995"/>
                  </a:lnTo>
                  <a:lnTo>
                    <a:pt x="163847" y="15995"/>
                  </a:lnTo>
                  <a:lnTo>
                    <a:pt x="164202" y="15981"/>
                  </a:lnTo>
                  <a:lnTo>
                    <a:pt x="164558" y="15955"/>
                  </a:lnTo>
                  <a:lnTo>
                    <a:pt x="164900" y="15916"/>
                  </a:lnTo>
                  <a:lnTo>
                    <a:pt x="165242" y="15850"/>
                  </a:lnTo>
                  <a:lnTo>
                    <a:pt x="165584" y="15771"/>
                  </a:lnTo>
                  <a:lnTo>
                    <a:pt x="165913" y="15679"/>
                  </a:lnTo>
                  <a:lnTo>
                    <a:pt x="166243" y="15573"/>
                  </a:lnTo>
                  <a:lnTo>
                    <a:pt x="166559" y="15455"/>
                  </a:lnTo>
                  <a:lnTo>
                    <a:pt x="166861" y="15310"/>
                  </a:lnTo>
                  <a:lnTo>
                    <a:pt x="167164" y="15152"/>
                  </a:lnTo>
                  <a:lnTo>
                    <a:pt x="167454" y="14981"/>
                  </a:lnTo>
                  <a:lnTo>
                    <a:pt x="167730" y="14810"/>
                  </a:lnTo>
                  <a:lnTo>
                    <a:pt x="168006" y="14612"/>
                  </a:lnTo>
                  <a:lnTo>
                    <a:pt x="168270" y="14402"/>
                  </a:lnTo>
                  <a:lnTo>
                    <a:pt x="168520" y="14191"/>
                  </a:lnTo>
                  <a:lnTo>
                    <a:pt x="168770" y="13954"/>
                  </a:lnTo>
                  <a:lnTo>
                    <a:pt x="168994" y="13717"/>
                  </a:lnTo>
                  <a:lnTo>
                    <a:pt x="169218" y="13454"/>
                  </a:lnTo>
                  <a:lnTo>
                    <a:pt x="169428" y="13191"/>
                  </a:lnTo>
                  <a:lnTo>
                    <a:pt x="169612" y="12927"/>
                  </a:lnTo>
                  <a:lnTo>
                    <a:pt x="169797" y="12638"/>
                  </a:lnTo>
                  <a:lnTo>
                    <a:pt x="169968" y="12348"/>
                  </a:lnTo>
                  <a:lnTo>
                    <a:pt x="170126" y="12045"/>
                  </a:lnTo>
                  <a:lnTo>
                    <a:pt x="170257" y="11743"/>
                  </a:lnTo>
                  <a:lnTo>
                    <a:pt x="170389" y="11427"/>
                  </a:lnTo>
                  <a:lnTo>
                    <a:pt x="170494" y="11098"/>
                  </a:lnTo>
                  <a:lnTo>
                    <a:pt x="170587" y="10769"/>
                  </a:lnTo>
                  <a:lnTo>
                    <a:pt x="170666" y="10440"/>
                  </a:lnTo>
                  <a:lnTo>
                    <a:pt x="170731" y="10097"/>
                  </a:lnTo>
                  <a:lnTo>
                    <a:pt x="170771" y="9742"/>
                  </a:lnTo>
                  <a:lnTo>
                    <a:pt x="170797" y="9386"/>
                  </a:lnTo>
                  <a:lnTo>
                    <a:pt x="170810" y="9031"/>
                  </a:lnTo>
                  <a:lnTo>
                    <a:pt x="170797" y="8676"/>
                  </a:lnTo>
                  <a:lnTo>
                    <a:pt x="170771" y="8320"/>
                  </a:lnTo>
                  <a:lnTo>
                    <a:pt x="170731" y="7978"/>
                  </a:lnTo>
                  <a:lnTo>
                    <a:pt x="170666" y="7636"/>
                  </a:lnTo>
                  <a:lnTo>
                    <a:pt x="170587" y="7293"/>
                  </a:lnTo>
                  <a:lnTo>
                    <a:pt x="170494" y="6964"/>
                  </a:lnTo>
                  <a:lnTo>
                    <a:pt x="170389" y="6635"/>
                  </a:lnTo>
                  <a:lnTo>
                    <a:pt x="170257" y="6319"/>
                  </a:lnTo>
                  <a:lnTo>
                    <a:pt x="170126" y="6017"/>
                  </a:lnTo>
                  <a:lnTo>
                    <a:pt x="169968" y="5714"/>
                  </a:lnTo>
                  <a:lnTo>
                    <a:pt x="169797" y="5424"/>
                  </a:lnTo>
                  <a:lnTo>
                    <a:pt x="169612" y="5148"/>
                  </a:lnTo>
                  <a:lnTo>
                    <a:pt x="169428" y="4871"/>
                  </a:lnTo>
                  <a:lnTo>
                    <a:pt x="169218" y="4608"/>
                  </a:lnTo>
                  <a:lnTo>
                    <a:pt x="168994" y="4358"/>
                  </a:lnTo>
                  <a:lnTo>
                    <a:pt x="168770" y="4108"/>
                  </a:lnTo>
                  <a:lnTo>
                    <a:pt x="168520" y="3884"/>
                  </a:lnTo>
                  <a:lnTo>
                    <a:pt x="168270" y="3660"/>
                  </a:lnTo>
                  <a:lnTo>
                    <a:pt x="168006" y="3450"/>
                  </a:lnTo>
                  <a:lnTo>
                    <a:pt x="167730" y="3265"/>
                  </a:lnTo>
                  <a:lnTo>
                    <a:pt x="167454" y="3081"/>
                  </a:lnTo>
                  <a:lnTo>
                    <a:pt x="167164" y="2910"/>
                  </a:lnTo>
                  <a:lnTo>
                    <a:pt x="166861" y="2752"/>
                  </a:lnTo>
                  <a:lnTo>
                    <a:pt x="166559" y="2620"/>
                  </a:lnTo>
                  <a:lnTo>
                    <a:pt x="166243" y="2489"/>
                  </a:lnTo>
                  <a:lnTo>
                    <a:pt x="165913" y="2383"/>
                  </a:lnTo>
                  <a:lnTo>
                    <a:pt x="165584" y="2291"/>
                  </a:lnTo>
                  <a:lnTo>
                    <a:pt x="165242" y="2212"/>
                  </a:lnTo>
                  <a:lnTo>
                    <a:pt x="164900" y="2147"/>
                  </a:lnTo>
                  <a:lnTo>
                    <a:pt x="164558" y="2107"/>
                  </a:lnTo>
                  <a:lnTo>
                    <a:pt x="164202" y="2081"/>
                  </a:lnTo>
                  <a:lnTo>
                    <a:pt x="163847" y="2068"/>
                  </a:lnTo>
                  <a:lnTo>
                    <a:pt x="163544" y="2081"/>
                  </a:lnTo>
                  <a:lnTo>
                    <a:pt x="163241" y="2094"/>
                  </a:lnTo>
                  <a:lnTo>
                    <a:pt x="162952" y="2120"/>
                  </a:lnTo>
                  <a:lnTo>
                    <a:pt x="162662" y="2173"/>
                  </a:lnTo>
                  <a:lnTo>
                    <a:pt x="162373" y="2225"/>
                  </a:lnTo>
                  <a:lnTo>
                    <a:pt x="162096" y="2291"/>
                  </a:lnTo>
                  <a:lnTo>
                    <a:pt x="161820" y="2370"/>
                  </a:lnTo>
                  <a:lnTo>
                    <a:pt x="161543" y="2462"/>
                  </a:lnTo>
                  <a:lnTo>
                    <a:pt x="161267" y="2555"/>
                  </a:lnTo>
                  <a:lnTo>
                    <a:pt x="161017" y="2673"/>
                  </a:lnTo>
                  <a:lnTo>
                    <a:pt x="160753" y="2792"/>
                  </a:lnTo>
                  <a:lnTo>
                    <a:pt x="160503" y="2923"/>
                  </a:lnTo>
                  <a:lnTo>
                    <a:pt x="160253" y="3068"/>
                  </a:lnTo>
                  <a:lnTo>
                    <a:pt x="160016" y="3213"/>
                  </a:lnTo>
                  <a:lnTo>
                    <a:pt x="159792" y="3371"/>
                  </a:lnTo>
                  <a:lnTo>
                    <a:pt x="159556" y="3542"/>
                  </a:lnTo>
                  <a:lnTo>
                    <a:pt x="159345" y="3726"/>
                  </a:lnTo>
                  <a:lnTo>
                    <a:pt x="159134" y="3910"/>
                  </a:lnTo>
                  <a:lnTo>
                    <a:pt x="158924" y="4108"/>
                  </a:lnTo>
                  <a:lnTo>
                    <a:pt x="158739" y="4305"/>
                  </a:lnTo>
                  <a:lnTo>
                    <a:pt x="158542" y="4516"/>
                  </a:lnTo>
                  <a:lnTo>
                    <a:pt x="158371" y="4740"/>
                  </a:lnTo>
                  <a:lnTo>
                    <a:pt x="158200" y="4964"/>
                  </a:lnTo>
                  <a:lnTo>
                    <a:pt x="158042" y="5187"/>
                  </a:lnTo>
                  <a:lnTo>
                    <a:pt x="157884" y="5424"/>
                  </a:lnTo>
                  <a:lnTo>
                    <a:pt x="157752" y="5674"/>
                  </a:lnTo>
                  <a:lnTo>
                    <a:pt x="157621" y="5924"/>
                  </a:lnTo>
                  <a:lnTo>
                    <a:pt x="157489" y="6175"/>
                  </a:lnTo>
                  <a:lnTo>
                    <a:pt x="157384" y="6438"/>
                  </a:lnTo>
                  <a:lnTo>
                    <a:pt x="157278" y="6714"/>
                  </a:lnTo>
                  <a:lnTo>
                    <a:pt x="157186" y="6978"/>
                  </a:lnTo>
                  <a:lnTo>
                    <a:pt x="157107" y="7267"/>
                  </a:lnTo>
                  <a:lnTo>
                    <a:pt x="104651" y="7267"/>
                  </a:lnTo>
                  <a:lnTo>
                    <a:pt x="104243" y="7293"/>
                  </a:lnTo>
                  <a:lnTo>
                    <a:pt x="103835" y="7346"/>
                  </a:lnTo>
                  <a:lnTo>
                    <a:pt x="103426" y="7399"/>
                  </a:lnTo>
                  <a:lnTo>
                    <a:pt x="103032" y="7478"/>
                  </a:lnTo>
                  <a:lnTo>
                    <a:pt x="102650" y="7570"/>
                  </a:lnTo>
                  <a:lnTo>
                    <a:pt x="102268" y="7688"/>
                  </a:lnTo>
                  <a:lnTo>
                    <a:pt x="101899" y="7807"/>
                  </a:lnTo>
                  <a:lnTo>
                    <a:pt x="101531" y="7952"/>
                  </a:lnTo>
                  <a:lnTo>
                    <a:pt x="101175" y="8110"/>
                  </a:lnTo>
                  <a:lnTo>
                    <a:pt x="100833" y="8268"/>
                  </a:lnTo>
                  <a:lnTo>
                    <a:pt x="100504" y="8452"/>
                  </a:lnTo>
                  <a:lnTo>
                    <a:pt x="100188" y="8649"/>
                  </a:lnTo>
                  <a:lnTo>
                    <a:pt x="99872" y="8860"/>
                  </a:lnTo>
                  <a:lnTo>
                    <a:pt x="99583" y="9071"/>
                  </a:lnTo>
                  <a:lnTo>
                    <a:pt x="99293" y="9307"/>
                  </a:lnTo>
                  <a:lnTo>
                    <a:pt x="99030" y="9544"/>
                  </a:lnTo>
                  <a:lnTo>
                    <a:pt x="98767" y="9808"/>
                  </a:lnTo>
                  <a:lnTo>
                    <a:pt x="98530" y="10071"/>
                  </a:lnTo>
                  <a:lnTo>
                    <a:pt x="98293" y="10334"/>
                  </a:lnTo>
                  <a:lnTo>
                    <a:pt x="98082" y="10624"/>
                  </a:lnTo>
                  <a:lnTo>
                    <a:pt x="97885" y="10913"/>
                  </a:lnTo>
                  <a:lnTo>
                    <a:pt x="97700" y="11216"/>
                  </a:lnTo>
                  <a:lnTo>
                    <a:pt x="97542" y="11519"/>
                  </a:lnTo>
                  <a:lnTo>
                    <a:pt x="97398" y="11848"/>
                  </a:lnTo>
                  <a:lnTo>
                    <a:pt x="97266" y="12164"/>
                  </a:lnTo>
                  <a:lnTo>
                    <a:pt x="97161" y="12493"/>
                  </a:lnTo>
                  <a:lnTo>
                    <a:pt x="97068" y="12835"/>
                  </a:lnTo>
                  <a:lnTo>
                    <a:pt x="96989" y="13178"/>
                  </a:lnTo>
                  <a:lnTo>
                    <a:pt x="96937" y="13520"/>
                  </a:lnTo>
                  <a:lnTo>
                    <a:pt x="96911" y="13875"/>
                  </a:lnTo>
                  <a:lnTo>
                    <a:pt x="96897" y="14244"/>
                  </a:lnTo>
                  <a:lnTo>
                    <a:pt x="96897" y="21721"/>
                  </a:lnTo>
                  <a:lnTo>
                    <a:pt x="96897" y="28131"/>
                  </a:lnTo>
                  <a:lnTo>
                    <a:pt x="96897" y="35621"/>
                  </a:lnTo>
                  <a:lnTo>
                    <a:pt x="96884" y="35792"/>
                  </a:lnTo>
                  <a:lnTo>
                    <a:pt x="96871" y="35964"/>
                  </a:lnTo>
                  <a:lnTo>
                    <a:pt x="96845" y="36135"/>
                  </a:lnTo>
                  <a:lnTo>
                    <a:pt x="96805" y="36293"/>
                  </a:lnTo>
                  <a:lnTo>
                    <a:pt x="96753" y="36464"/>
                  </a:lnTo>
                  <a:lnTo>
                    <a:pt x="96687" y="36622"/>
                  </a:lnTo>
                  <a:lnTo>
                    <a:pt x="96608" y="36780"/>
                  </a:lnTo>
                  <a:lnTo>
                    <a:pt x="96529" y="36938"/>
                  </a:lnTo>
                  <a:lnTo>
                    <a:pt x="96437" y="37096"/>
                  </a:lnTo>
                  <a:lnTo>
                    <a:pt x="96331" y="37240"/>
                  </a:lnTo>
                  <a:lnTo>
                    <a:pt x="96213" y="37385"/>
                  </a:lnTo>
                  <a:lnTo>
                    <a:pt x="96094" y="37517"/>
                  </a:lnTo>
                  <a:lnTo>
                    <a:pt x="95963" y="37662"/>
                  </a:lnTo>
                  <a:lnTo>
                    <a:pt x="95818" y="37780"/>
                  </a:lnTo>
                  <a:lnTo>
                    <a:pt x="95673" y="37912"/>
                  </a:lnTo>
                  <a:lnTo>
                    <a:pt x="95515" y="38030"/>
                  </a:lnTo>
                  <a:lnTo>
                    <a:pt x="95357" y="38149"/>
                  </a:lnTo>
                  <a:lnTo>
                    <a:pt x="95186" y="38254"/>
                  </a:lnTo>
                  <a:lnTo>
                    <a:pt x="95015" y="38359"/>
                  </a:lnTo>
                  <a:lnTo>
                    <a:pt x="94831" y="38451"/>
                  </a:lnTo>
                  <a:lnTo>
                    <a:pt x="94646" y="38544"/>
                  </a:lnTo>
                  <a:lnTo>
                    <a:pt x="94449" y="38623"/>
                  </a:lnTo>
                  <a:lnTo>
                    <a:pt x="94251" y="38702"/>
                  </a:lnTo>
                  <a:lnTo>
                    <a:pt x="94041" y="38781"/>
                  </a:lnTo>
                  <a:lnTo>
                    <a:pt x="93830" y="38833"/>
                  </a:lnTo>
                  <a:lnTo>
                    <a:pt x="93620" y="38886"/>
                  </a:lnTo>
                  <a:lnTo>
                    <a:pt x="93409" y="38939"/>
                  </a:lnTo>
                  <a:lnTo>
                    <a:pt x="93185" y="38978"/>
                  </a:lnTo>
                  <a:lnTo>
                    <a:pt x="92961" y="39004"/>
                  </a:lnTo>
                  <a:lnTo>
                    <a:pt x="92725" y="39031"/>
                  </a:lnTo>
                  <a:lnTo>
                    <a:pt x="92501" y="39044"/>
                  </a:lnTo>
                  <a:lnTo>
                    <a:pt x="53708" y="39044"/>
                  </a:lnTo>
                  <a:lnTo>
                    <a:pt x="53708" y="12164"/>
                  </a:lnTo>
                  <a:lnTo>
                    <a:pt x="53708" y="11993"/>
                  </a:lnTo>
                  <a:lnTo>
                    <a:pt x="53734" y="11822"/>
                  </a:lnTo>
                  <a:lnTo>
                    <a:pt x="53761" y="11651"/>
                  </a:lnTo>
                  <a:lnTo>
                    <a:pt x="53800" y="11479"/>
                  </a:lnTo>
                  <a:lnTo>
                    <a:pt x="53853" y="11321"/>
                  </a:lnTo>
                  <a:lnTo>
                    <a:pt x="53919" y="11164"/>
                  </a:lnTo>
                  <a:lnTo>
                    <a:pt x="53998" y="11006"/>
                  </a:lnTo>
                  <a:lnTo>
                    <a:pt x="54077" y="10848"/>
                  </a:lnTo>
                  <a:lnTo>
                    <a:pt x="54169" y="10690"/>
                  </a:lnTo>
                  <a:lnTo>
                    <a:pt x="54274" y="10545"/>
                  </a:lnTo>
                  <a:lnTo>
                    <a:pt x="54392" y="10400"/>
                  </a:lnTo>
                  <a:lnTo>
                    <a:pt x="54511" y="10255"/>
                  </a:lnTo>
                  <a:lnTo>
                    <a:pt x="54643" y="10124"/>
                  </a:lnTo>
                  <a:lnTo>
                    <a:pt x="54787" y="9992"/>
                  </a:lnTo>
                  <a:lnTo>
                    <a:pt x="54932" y="9873"/>
                  </a:lnTo>
                  <a:lnTo>
                    <a:pt x="55077" y="9755"/>
                  </a:lnTo>
                  <a:lnTo>
                    <a:pt x="55248" y="9637"/>
                  </a:lnTo>
                  <a:lnTo>
                    <a:pt x="55419" y="9531"/>
                  </a:lnTo>
                  <a:lnTo>
                    <a:pt x="55590" y="9426"/>
                  </a:lnTo>
                  <a:lnTo>
                    <a:pt x="55775" y="9334"/>
                  </a:lnTo>
                  <a:lnTo>
                    <a:pt x="55959" y="9242"/>
                  </a:lnTo>
                  <a:lnTo>
                    <a:pt x="56156" y="9150"/>
                  </a:lnTo>
                  <a:lnTo>
                    <a:pt x="56354" y="9071"/>
                  </a:lnTo>
                  <a:lnTo>
                    <a:pt x="56551" y="9005"/>
                  </a:lnTo>
                  <a:lnTo>
                    <a:pt x="56762" y="8939"/>
                  </a:lnTo>
                  <a:lnTo>
                    <a:pt x="56986" y="8886"/>
                  </a:lnTo>
                  <a:lnTo>
                    <a:pt x="57196" y="8847"/>
                  </a:lnTo>
                  <a:lnTo>
                    <a:pt x="57420" y="8807"/>
                  </a:lnTo>
                  <a:lnTo>
                    <a:pt x="57644" y="8768"/>
                  </a:lnTo>
                  <a:lnTo>
                    <a:pt x="57881" y="8755"/>
                  </a:lnTo>
                  <a:lnTo>
                    <a:pt x="58105" y="8741"/>
                  </a:lnTo>
                  <a:lnTo>
                    <a:pt x="58342" y="8728"/>
                  </a:lnTo>
                  <a:lnTo>
                    <a:pt x="64699" y="8728"/>
                  </a:lnTo>
                  <a:lnTo>
                    <a:pt x="64778" y="9005"/>
                  </a:lnTo>
                  <a:lnTo>
                    <a:pt x="64871" y="9281"/>
                  </a:lnTo>
                  <a:lnTo>
                    <a:pt x="64976" y="9544"/>
                  </a:lnTo>
                  <a:lnTo>
                    <a:pt x="65081" y="9808"/>
                  </a:lnTo>
                  <a:lnTo>
                    <a:pt x="65213" y="10071"/>
                  </a:lnTo>
                  <a:lnTo>
                    <a:pt x="65344" y="10321"/>
                  </a:lnTo>
                  <a:lnTo>
                    <a:pt x="65489" y="10558"/>
                  </a:lnTo>
                  <a:lnTo>
                    <a:pt x="65634" y="10808"/>
                  </a:lnTo>
                  <a:lnTo>
                    <a:pt x="65792" y="11032"/>
                  </a:lnTo>
                  <a:lnTo>
                    <a:pt x="65963" y="11256"/>
                  </a:lnTo>
                  <a:lnTo>
                    <a:pt x="66147" y="11479"/>
                  </a:lnTo>
                  <a:lnTo>
                    <a:pt x="66332" y="11690"/>
                  </a:lnTo>
                  <a:lnTo>
                    <a:pt x="66529" y="11888"/>
                  </a:lnTo>
                  <a:lnTo>
                    <a:pt x="66727" y="12085"/>
                  </a:lnTo>
                  <a:lnTo>
                    <a:pt x="66937" y="12269"/>
                  </a:lnTo>
                  <a:lnTo>
                    <a:pt x="67161" y="12440"/>
                  </a:lnTo>
                  <a:lnTo>
                    <a:pt x="67385" y="12612"/>
                  </a:lnTo>
                  <a:lnTo>
                    <a:pt x="67609" y="12769"/>
                  </a:lnTo>
                  <a:lnTo>
                    <a:pt x="67859" y="12927"/>
                  </a:lnTo>
                  <a:lnTo>
                    <a:pt x="68096" y="13072"/>
                  </a:lnTo>
                  <a:lnTo>
                    <a:pt x="68346" y="13204"/>
                  </a:lnTo>
                  <a:lnTo>
                    <a:pt x="68609" y="13322"/>
                  </a:lnTo>
                  <a:lnTo>
                    <a:pt x="68872" y="13428"/>
                  </a:lnTo>
                  <a:lnTo>
                    <a:pt x="69136" y="13533"/>
                  </a:lnTo>
                  <a:lnTo>
                    <a:pt x="69412" y="13625"/>
                  </a:lnTo>
                  <a:lnTo>
                    <a:pt x="69688" y="13704"/>
                  </a:lnTo>
                  <a:lnTo>
                    <a:pt x="69965" y="13770"/>
                  </a:lnTo>
                  <a:lnTo>
                    <a:pt x="70254" y="13823"/>
                  </a:lnTo>
                  <a:lnTo>
                    <a:pt x="70544" y="13862"/>
                  </a:lnTo>
                  <a:lnTo>
                    <a:pt x="70847" y="13902"/>
                  </a:lnTo>
                  <a:lnTo>
                    <a:pt x="71136" y="13915"/>
                  </a:lnTo>
                  <a:lnTo>
                    <a:pt x="71439" y="13928"/>
                  </a:lnTo>
                  <a:lnTo>
                    <a:pt x="71795" y="13915"/>
                  </a:lnTo>
                  <a:lnTo>
                    <a:pt x="72150" y="13888"/>
                  </a:lnTo>
                  <a:lnTo>
                    <a:pt x="72505" y="13849"/>
                  </a:lnTo>
                  <a:lnTo>
                    <a:pt x="72848" y="13783"/>
                  </a:lnTo>
                  <a:lnTo>
                    <a:pt x="73177" y="13704"/>
                  </a:lnTo>
                  <a:lnTo>
                    <a:pt x="73506" y="13612"/>
                  </a:lnTo>
                  <a:lnTo>
                    <a:pt x="73835" y="13507"/>
                  </a:lnTo>
                  <a:lnTo>
                    <a:pt x="74151" y="13375"/>
                  </a:lnTo>
                  <a:lnTo>
                    <a:pt x="74454" y="13230"/>
                  </a:lnTo>
                  <a:lnTo>
                    <a:pt x="74756" y="13085"/>
                  </a:lnTo>
                  <a:lnTo>
                    <a:pt x="75046" y="12914"/>
                  </a:lnTo>
                  <a:lnTo>
                    <a:pt x="75336" y="12730"/>
                  </a:lnTo>
                  <a:lnTo>
                    <a:pt x="75599" y="12533"/>
                  </a:lnTo>
                  <a:lnTo>
                    <a:pt x="75862" y="12335"/>
                  </a:lnTo>
                  <a:lnTo>
                    <a:pt x="76125" y="12111"/>
                  </a:lnTo>
                  <a:lnTo>
                    <a:pt x="76362" y="11888"/>
                  </a:lnTo>
                  <a:lnTo>
                    <a:pt x="76586" y="11637"/>
                  </a:lnTo>
                  <a:lnTo>
                    <a:pt x="76810" y="11387"/>
                  </a:lnTo>
                  <a:lnTo>
                    <a:pt x="77020" y="11124"/>
                  </a:lnTo>
                  <a:lnTo>
                    <a:pt x="77218" y="10848"/>
                  </a:lnTo>
                  <a:lnTo>
                    <a:pt x="77389" y="10571"/>
                  </a:lnTo>
                  <a:lnTo>
                    <a:pt x="77560" y="10282"/>
                  </a:lnTo>
                  <a:lnTo>
                    <a:pt x="77718" y="9979"/>
                  </a:lnTo>
                  <a:lnTo>
                    <a:pt x="77850" y="9663"/>
                  </a:lnTo>
                  <a:lnTo>
                    <a:pt x="77981" y="9347"/>
                  </a:lnTo>
                  <a:lnTo>
                    <a:pt x="78087" y="9031"/>
                  </a:lnTo>
                  <a:lnTo>
                    <a:pt x="78179" y="8702"/>
                  </a:lnTo>
                  <a:lnTo>
                    <a:pt x="78258" y="8360"/>
                  </a:lnTo>
                  <a:lnTo>
                    <a:pt x="78324" y="8017"/>
                  </a:lnTo>
                  <a:lnTo>
                    <a:pt x="78363" y="7675"/>
                  </a:lnTo>
                  <a:lnTo>
                    <a:pt x="78389" y="7320"/>
                  </a:lnTo>
                  <a:lnTo>
                    <a:pt x="78403" y="6964"/>
                  </a:lnTo>
                  <a:lnTo>
                    <a:pt x="78389" y="6596"/>
                  </a:lnTo>
                  <a:lnTo>
                    <a:pt x="78363" y="6254"/>
                  </a:lnTo>
                  <a:lnTo>
                    <a:pt x="78324" y="5898"/>
                  </a:lnTo>
                  <a:lnTo>
                    <a:pt x="78258" y="5556"/>
                  </a:lnTo>
                  <a:lnTo>
                    <a:pt x="78179" y="5227"/>
                  </a:lnTo>
                  <a:lnTo>
                    <a:pt x="78087" y="4885"/>
                  </a:lnTo>
                  <a:lnTo>
                    <a:pt x="77981" y="4569"/>
                  </a:lnTo>
                  <a:lnTo>
                    <a:pt x="77850" y="4253"/>
                  </a:lnTo>
                  <a:lnTo>
                    <a:pt x="77718" y="3937"/>
                  </a:lnTo>
                  <a:lnTo>
                    <a:pt x="77560" y="3647"/>
                  </a:lnTo>
                  <a:lnTo>
                    <a:pt x="77389" y="3358"/>
                  </a:lnTo>
                  <a:lnTo>
                    <a:pt x="77218" y="3068"/>
                  </a:lnTo>
                  <a:lnTo>
                    <a:pt x="77020" y="2792"/>
                  </a:lnTo>
                  <a:lnTo>
                    <a:pt x="76810" y="2528"/>
                  </a:lnTo>
                  <a:lnTo>
                    <a:pt x="76586" y="2278"/>
                  </a:lnTo>
                  <a:lnTo>
                    <a:pt x="76362" y="2041"/>
                  </a:lnTo>
                  <a:lnTo>
                    <a:pt x="76125" y="1804"/>
                  </a:lnTo>
                  <a:lnTo>
                    <a:pt x="75862" y="1594"/>
                  </a:lnTo>
                  <a:lnTo>
                    <a:pt x="75599" y="1383"/>
                  </a:lnTo>
                  <a:lnTo>
                    <a:pt x="75336" y="1186"/>
                  </a:lnTo>
                  <a:lnTo>
                    <a:pt x="75046" y="1001"/>
                  </a:lnTo>
                  <a:lnTo>
                    <a:pt x="74756" y="843"/>
                  </a:lnTo>
                  <a:lnTo>
                    <a:pt x="74454" y="685"/>
                  </a:lnTo>
                  <a:lnTo>
                    <a:pt x="74151" y="541"/>
                  </a:lnTo>
                  <a:lnTo>
                    <a:pt x="73835" y="422"/>
                  </a:lnTo>
                  <a:lnTo>
                    <a:pt x="73506" y="304"/>
                  </a:lnTo>
                  <a:lnTo>
                    <a:pt x="73177" y="211"/>
                  </a:lnTo>
                  <a:lnTo>
                    <a:pt x="72848" y="132"/>
                  </a:lnTo>
                  <a:lnTo>
                    <a:pt x="72505" y="80"/>
                  </a:lnTo>
                  <a:lnTo>
                    <a:pt x="72150" y="27"/>
                  </a:lnTo>
                  <a:lnTo>
                    <a:pt x="7179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9" name="Google Shape;589;p20"/>
          <p:cNvSpPr txBox="1">
            <a:spLocks noGrp="1"/>
          </p:cNvSpPr>
          <p:nvPr>
            <p:ph type="title"/>
          </p:nvPr>
        </p:nvSpPr>
        <p:spPr>
          <a:xfrm>
            <a:off x="457200" y="8922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Weather </a:t>
            </a:r>
            <a:endParaRPr dirty="0"/>
          </a:p>
        </p:txBody>
      </p:sp>
      <p:sp>
        <p:nvSpPr>
          <p:cNvPr id="590" name="Google Shape;590;p20"/>
          <p:cNvSpPr/>
          <p:nvPr/>
        </p:nvSpPr>
        <p:spPr>
          <a:xfrm>
            <a:off x="2865500" y="1345145"/>
            <a:ext cx="398030" cy="331731"/>
          </a:xfrm>
          <a:custGeom>
            <a:avLst/>
            <a:gdLst/>
            <a:ahLst/>
            <a:cxnLst/>
            <a:rect l="l" t="t" r="r" b="b"/>
            <a:pathLst>
              <a:path w="11623" h="9687" extrusionOk="0">
                <a:moveTo>
                  <a:pt x="9169" y="0"/>
                </a:moveTo>
                <a:cubicBezTo>
                  <a:pt x="8728" y="0"/>
                  <a:pt x="8288" y="173"/>
                  <a:pt x="7954" y="518"/>
                </a:cubicBezTo>
                <a:cubicBezTo>
                  <a:pt x="7621" y="828"/>
                  <a:pt x="7430" y="1257"/>
                  <a:pt x="7430" y="1733"/>
                </a:cubicBezTo>
                <a:cubicBezTo>
                  <a:pt x="7430" y="1924"/>
                  <a:pt x="7478" y="2090"/>
                  <a:pt x="7526" y="2281"/>
                </a:cubicBezTo>
                <a:lnTo>
                  <a:pt x="3239" y="3710"/>
                </a:lnTo>
                <a:cubicBezTo>
                  <a:pt x="3191" y="3662"/>
                  <a:pt x="3167" y="3638"/>
                  <a:pt x="3144" y="3591"/>
                </a:cubicBezTo>
                <a:cubicBezTo>
                  <a:pt x="2798" y="3257"/>
                  <a:pt x="2352" y="3090"/>
                  <a:pt x="1908" y="3090"/>
                </a:cubicBezTo>
                <a:cubicBezTo>
                  <a:pt x="1465" y="3090"/>
                  <a:pt x="1024" y="3257"/>
                  <a:pt x="691" y="3591"/>
                </a:cubicBezTo>
                <a:cubicBezTo>
                  <a:pt x="0" y="4281"/>
                  <a:pt x="0" y="5353"/>
                  <a:pt x="691" y="6043"/>
                </a:cubicBezTo>
                <a:cubicBezTo>
                  <a:pt x="1024" y="6377"/>
                  <a:pt x="1465" y="6543"/>
                  <a:pt x="1908" y="6543"/>
                </a:cubicBezTo>
                <a:cubicBezTo>
                  <a:pt x="2352" y="6543"/>
                  <a:pt x="2798" y="6377"/>
                  <a:pt x="3144" y="6043"/>
                </a:cubicBezTo>
                <a:cubicBezTo>
                  <a:pt x="3167" y="5996"/>
                  <a:pt x="3191" y="5972"/>
                  <a:pt x="3215" y="5924"/>
                </a:cubicBezTo>
                <a:lnTo>
                  <a:pt x="7526" y="7377"/>
                </a:lnTo>
                <a:cubicBezTo>
                  <a:pt x="7478" y="7544"/>
                  <a:pt x="7430" y="7734"/>
                  <a:pt x="7430" y="7925"/>
                </a:cubicBezTo>
                <a:cubicBezTo>
                  <a:pt x="7430" y="8377"/>
                  <a:pt x="7621" y="8830"/>
                  <a:pt x="7954" y="9139"/>
                </a:cubicBezTo>
                <a:cubicBezTo>
                  <a:pt x="8334" y="9525"/>
                  <a:pt x="8758" y="9686"/>
                  <a:pt x="9165" y="9686"/>
                </a:cubicBezTo>
                <a:cubicBezTo>
                  <a:pt x="10490" y="9686"/>
                  <a:pt x="11623" y="7968"/>
                  <a:pt x="10383" y="6710"/>
                </a:cubicBezTo>
                <a:cubicBezTo>
                  <a:pt x="10050" y="6377"/>
                  <a:pt x="9609" y="6210"/>
                  <a:pt x="9169" y="6210"/>
                </a:cubicBezTo>
                <a:cubicBezTo>
                  <a:pt x="8728" y="6210"/>
                  <a:pt x="8288" y="6377"/>
                  <a:pt x="7954" y="6710"/>
                </a:cubicBezTo>
                <a:cubicBezTo>
                  <a:pt x="7907" y="6758"/>
                  <a:pt x="7883" y="6782"/>
                  <a:pt x="7859" y="6805"/>
                </a:cubicBezTo>
                <a:lnTo>
                  <a:pt x="3548" y="5377"/>
                </a:lnTo>
                <a:cubicBezTo>
                  <a:pt x="3596" y="5210"/>
                  <a:pt x="3644" y="5019"/>
                  <a:pt x="3644" y="4829"/>
                </a:cubicBezTo>
                <a:cubicBezTo>
                  <a:pt x="3644" y="4638"/>
                  <a:pt x="3596" y="4448"/>
                  <a:pt x="3548" y="4257"/>
                </a:cubicBezTo>
                <a:lnTo>
                  <a:pt x="7859" y="2828"/>
                </a:lnTo>
                <a:cubicBezTo>
                  <a:pt x="7883" y="2876"/>
                  <a:pt x="7907" y="2900"/>
                  <a:pt x="7954" y="2948"/>
                </a:cubicBezTo>
                <a:cubicBezTo>
                  <a:pt x="8300" y="3293"/>
                  <a:pt x="8727" y="3448"/>
                  <a:pt x="9149" y="3448"/>
                </a:cubicBezTo>
                <a:cubicBezTo>
                  <a:pt x="10034" y="3448"/>
                  <a:pt x="10891" y="2765"/>
                  <a:pt x="10907" y="1733"/>
                </a:cubicBezTo>
                <a:cubicBezTo>
                  <a:pt x="10907" y="1257"/>
                  <a:pt x="10717" y="828"/>
                  <a:pt x="10383" y="518"/>
                </a:cubicBezTo>
                <a:cubicBezTo>
                  <a:pt x="10050" y="173"/>
                  <a:pt x="9609" y="0"/>
                  <a:pt x="9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91" name="Google Shape;591;p20"/>
          <p:cNvGrpSpPr/>
          <p:nvPr/>
        </p:nvGrpSpPr>
        <p:grpSpPr>
          <a:xfrm>
            <a:off x="4502925" y="981625"/>
            <a:ext cx="4667400" cy="312300"/>
            <a:chOff x="4019550" y="1996500"/>
            <a:chExt cx="4667400" cy="312300"/>
          </a:xfrm>
        </p:grpSpPr>
        <p:sp>
          <p:nvSpPr>
            <p:cNvPr id="592" name="Google Shape;592;p20"/>
            <p:cNvSpPr txBox="1"/>
            <p:nvPr/>
          </p:nvSpPr>
          <p:spPr>
            <a:xfrm>
              <a:off x="4682550" y="1996500"/>
              <a:ext cx="4004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many obseravations of weather in the same location made in the same day but in different hours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93" name="Google Shape;593;p20"/>
            <p:cNvSpPr txBox="1"/>
            <p:nvPr/>
          </p:nvSpPr>
          <p:spPr>
            <a:xfrm>
              <a:off x="4019550" y="1996500"/>
              <a:ext cx="6630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18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594" name="Google Shape;594;p20"/>
          <p:cNvSpPr txBox="1"/>
          <p:nvPr/>
        </p:nvSpPr>
        <p:spPr>
          <a:xfrm>
            <a:off x="3904025" y="2606988"/>
            <a:ext cx="4150500" cy="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used KNN Imptuer which is a distance-based imputation method to imputate rain values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5" name="Google Shape;5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00" y="675400"/>
            <a:ext cx="4966200" cy="8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0"/>
          <p:cNvSpPr txBox="1"/>
          <p:nvPr/>
        </p:nvSpPr>
        <p:spPr>
          <a:xfrm>
            <a:off x="2466400" y="1676875"/>
            <a:ext cx="412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Weather preprocessing  </a:t>
            </a:r>
            <a:endParaRPr sz="28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97" name="Google Shape;597;p20"/>
          <p:cNvSpPr/>
          <p:nvPr/>
        </p:nvSpPr>
        <p:spPr>
          <a:xfrm>
            <a:off x="1507027" y="2561400"/>
            <a:ext cx="2397000" cy="61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/>
              <a:t>       Rain </a:t>
            </a:r>
            <a:endParaRPr sz="25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1"/>
          <p:cNvSpPr txBox="1">
            <a:spLocks noGrp="1"/>
          </p:cNvSpPr>
          <p:nvPr>
            <p:ph type="title"/>
          </p:nvPr>
        </p:nvSpPr>
        <p:spPr>
          <a:xfrm>
            <a:off x="713232" y="392069"/>
            <a:ext cx="77175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 dirty="0"/>
          </a:p>
        </p:txBody>
      </p:sp>
      <p:sp>
        <p:nvSpPr>
          <p:cNvPr id="603" name="Google Shape;603;p21"/>
          <p:cNvSpPr txBox="1"/>
          <p:nvPr/>
        </p:nvSpPr>
        <p:spPr>
          <a:xfrm>
            <a:off x="414450" y="2662925"/>
            <a:ext cx="7833000" cy="24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distance - distance between two places in boston 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cab_type - Uber or Lyft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time_stamp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 time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destination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source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surge_multiplier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 form of dynamic pricing in which the cost of a ride increases based on demand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id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 a unique identifier for each trip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product_id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 product id of car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Roboto"/>
                <a:ea typeface="Roboto"/>
                <a:cs typeface="Roboto"/>
                <a:sym typeface="Roboto"/>
              </a:rPr>
              <a:t>name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 name of uber car type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4" name="Google Shape;604;p21"/>
          <p:cNvGrpSpPr/>
          <p:nvPr/>
        </p:nvGrpSpPr>
        <p:grpSpPr>
          <a:xfrm flipH="1">
            <a:off x="5478305" y="4243567"/>
            <a:ext cx="3665747" cy="835485"/>
            <a:chOff x="2190804" y="2219569"/>
            <a:chExt cx="4762566" cy="2450821"/>
          </a:xfrm>
        </p:grpSpPr>
        <p:sp>
          <p:nvSpPr>
            <p:cNvPr id="605" name="Google Shape;605;p21"/>
            <p:cNvSpPr/>
            <p:nvPr/>
          </p:nvSpPr>
          <p:spPr>
            <a:xfrm rot="5400000">
              <a:off x="6246130" y="3081576"/>
              <a:ext cx="773103" cy="502410"/>
            </a:xfrm>
            <a:custGeom>
              <a:avLst/>
              <a:gdLst/>
              <a:ahLst/>
              <a:cxnLst/>
              <a:rect l="l" t="t" r="r" b="b"/>
              <a:pathLst>
                <a:path w="9402" h="6110" extrusionOk="0">
                  <a:moveTo>
                    <a:pt x="590" y="0"/>
                  </a:moveTo>
                  <a:lnTo>
                    <a:pt x="475" y="13"/>
                  </a:lnTo>
                  <a:lnTo>
                    <a:pt x="360" y="52"/>
                  </a:lnTo>
                  <a:lnTo>
                    <a:pt x="244" y="116"/>
                  </a:lnTo>
                  <a:lnTo>
                    <a:pt x="155" y="192"/>
                  </a:lnTo>
                  <a:lnTo>
                    <a:pt x="91" y="282"/>
                  </a:lnTo>
                  <a:lnTo>
                    <a:pt x="39" y="397"/>
                  </a:lnTo>
                  <a:lnTo>
                    <a:pt x="1" y="513"/>
                  </a:lnTo>
                  <a:lnTo>
                    <a:pt x="1" y="628"/>
                  </a:lnTo>
                  <a:lnTo>
                    <a:pt x="14" y="743"/>
                  </a:lnTo>
                  <a:lnTo>
                    <a:pt x="52" y="858"/>
                  </a:lnTo>
                  <a:lnTo>
                    <a:pt x="116" y="961"/>
                  </a:lnTo>
                  <a:lnTo>
                    <a:pt x="3626" y="5866"/>
                  </a:lnTo>
                  <a:lnTo>
                    <a:pt x="3677" y="5918"/>
                  </a:lnTo>
                  <a:lnTo>
                    <a:pt x="3728" y="5969"/>
                  </a:lnTo>
                  <a:lnTo>
                    <a:pt x="3779" y="6007"/>
                  </a:lnTo>
                  <a:lnTo>
                    <a:pt x="3843" y="6046"/>
                  </a:lnTo>
                  <a:lnTo>
                    <a:pt x="3907" y="6071"/>
                  </a:lnTo>
                  <a:lnTo>
                    <a:pt x="3984" y="6097"/>
                  </a:lnTo>
                  <a:lnTo>
                    <a:pt x="4048" y="6110"/>
                  </a:lnTo>
                  <a:lnTo>
                    <a:pt x="8787" y="6110"/>
                  </a:lnTo>
                  <a:lnTo>
                    <a:pt x="8915" y="6097"/>
                  </a:lnTo>
                  <a:lnTo>
                    <a:pt x="9030" y="6071"/>
                  </a:lnTo>
                  <a:lnTo>
                    <a:pt x="9133" y="6007"/>
                  </a:lnTo>
                  <a:lnTo>
                    <a:pt x="9223" y="5943"/>
                  </a:lnTo>
                  <a:lnTo>
                    <a:pt x="9299" y="5841"/>
                  </a:lnTo>
                  <a:lnTo>
                    <a:pt x="9351" y="5738"/>
                  </a:lnTo>
                  <a:lnTo>
                    <a:pt x="9389" y="5636"/>
                  </a:lnTo>
                  <a:lnTo>
                    <a:pt x="9402" y="5508"/>
                  </a:lnTo>
                  <a:lnTo>
                    <a:pt x="9389" y="5380"/>
                  </a:lnTo>
                  <a:lnTo>
                    <a:pt x="9351" y="5277"/>
                  </a:lnTo>
                  <a:lnTo>
                    <a:pt x="9299" y="5162"/>
                  </a:lnTo>
                  <a:lnTo>
                    <a:pt x="9223" y="5072"/>
                  </a:lnTo>
                  <a:lnTo>
                    <a:pt x="9133" y="5008"/>
                  </a:lnTo>
                  <a:lnTo>
                    <a:pt x="9030" y="4944"/>
                  </a:lnTo>
                  <a:lnTo>
                    <a:pt x="8915" y="4919"/>
                  </a:lnTo>
                  <a:lnTo>
                    <a:pt x="8787" y="4906"/>
                  </a:lnTo>
                  <a:lnTo>
                    <a:pt x="4432" y="4906"/>
                  </a:lnTo>
                  <a:lnTo>
                    <a:pt x="1102" y="256"/>
                  </a:lnTo>
                  <a:lnTo>
                    <a:pt x="1013" y="154"/>
                  </a:lnTo>
                  <a:lnTo>
                    <a:pt x="923" y="90"/>
                  </a:lnTo>
                  <a:lnTo>
                    <a:pt x="821" y="39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21"/>
            <p:cNvSpPr/>
            <p:nvPr/>
          </p:nvSpPr>
          <p:spPr>
            <a:xfrm rot="5400000">
              <a:off x="5640011" y="3252690"/>
              <a:ext cx="833129" cy="100153"/>
            </a:xfrm>
            <a:custGeom>
              <a:avLst/>
              <a:gdLst/>
              <a:ahLst/>
              <a:cxnLst/>
              <a:rect l="l" t="t" r="r" b="b"/>
              <a:pathLst>
                <a:path w="10132" h="1218" extrusionOk="0">
                  <a:moveTo>
                    <a:pt x="603" y="1"/>
                  </a:moveTo>
                  <a:lnTo>
                    <a:pt x="488" y="13"/>
                  </a:lnTo>
                  <a:lnTo>
                    <a:pt x="372" y="39"/>
                  </a:lnTo>
                  <a:lnTo>
                    <a:pt x="270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4" y="487"/>
                  </a:lnTo>
                  <a:lnTo>
                    <a:pt x="1" y="603"/>
                  </a:lnTo>
                  <a:lnTo>
                    <a:pt x="14" y="731"/>
                  </a:lnTo>
                  <a:lnTo>
                    <a:pt x="52" y="846"/>
                  </a:lnTo>
                  <a:lnTo>
                    <a:pt x="103" y="948"/>
                  </a:lnTo>
                  <a:lnTo>
                    <a:pt x="180" y="1038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8" y="1204"/>
                  </a:lnTo>
                  <a:lnTo>
                    <a:pt x="603" y="1217"/>
                  </a:lnTo>
                  <a:lnTo>
                    <a:pt x="9517" y="1217"/>
                  </a:lnTo>
                  <a:lnTo>
                    <a:pt x="9645" y="1204"/>
                  </a:lnTo>
                  <a:lnTo>
                    <a:pt x="9760" y="1166"/>
                  </a:lnTo>
                  <a:lnTo>
                    <a:pt x="9863" y="1102"/>
                  </a:lnTo>
                  <a:lnTo>
                    <a:pt x="9953" y="1038"/>
                  </a:lnTo>
                  <a:lnTo>
                    <a:pt x="10029" y="948"/>
                  </a:lnTo>
                  <a:lnTo>
                    <a:pt x="10081" y="846"/>
                  </a:lnTo>
                  <a:lnTo>
                    <a:pt x="10119" y="731"/>
                  </a:lnTo>
                  <a:lnTo>
                    <a:pt x="10132" y="603"/>
                  </a:lnTo>
                  <a:lnTo>
                    <a:pt x="10119" y="487"/>
                  </a:lnTo>
                  <a:lnTo>
                    <a:pt x="10081" y="372"/>
                  </a:lnTo>
                  <a:lnTo>
                    <a:pt x="10029" y="270"/>
                  </a:lnTo>
                  <a:lnTo>
                    <a:pt x="9953" y="180"/>
                  </a:lnTo>
                  <a:lnTo>
                    <a:pt x="9863" y="103"/>
                  </a:lnTo>
                  <a:lnTo>
                    <a:pt x="9760" y="39"/>
                  </a:lnTo>
                  <a:lnTo>
                    <a:pt x="9645" y="13"/>
                  </a:lnTo>
                  <a:lnTo>
                    <a:pt x="95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21"/>
            <p:cNvSpPr/>
            <p:nvPr/>
          </p:nvSpPr>
          <p:spPr>
            <a:xfrm rot="5400000">
              <a:off x="4963886" y="2950455"/>
              <a:ext cx="1182760" cy="354976"/>
            </a:xfrm>
            <a:custGeom>
              <a:avLst/>
              <a:gdLst/>
              <a:ahLst/>
              <a:cxnLst/>
              <a:rect l="l" t="t" r="r" b="b"/>
              <a:pathLst>
                <a:path w="14384" h="4317" extrusionOk="0">
                  <a:moveTo>
                    <a:pt x="10439" y="0"/>
                  </a:moveTo>
                  <a:lnTo>
                    <a:pt x="10324" y="13"/>
                  </a:lnTo>
                  <a:lnTo>
                    <a:pt x="10209" y="39"/>
                  </a:lnTo>
                  <a:lnTo>
                    <a:pt x="10106" y="90"/>
                  </a:lnTo>
                  <a:lnTo>
                    <a:pt x="10016" y="167"/>
                  </a:lnTo>
                  <a:lnTo>
                    <a:pt x="6917" y="3100"/>
                  </a:lnTo>
                  <a:lnTo>
                    <a:pt x="615" y="3100"/>
                  </a:lnTo>
                  <a:lnTo>
                    <a:pt x="487" y="3113"/>
                  </a:lnTo>
                  <a:lnTo>
                    <a:pt x="372" y="3151"/>
                  </a:lnTo>
                  <a:lnTo>
                    <a:pt x="270" y="3202"/>
                  </a:lnTo>
                  <a:lnTo>
                    <a:pt x="180" y="3279"/>
                  </a:lnTo>
                  <a:lnTo>
                    <a:pt x="103" y="3369"/>
                  </a:lnTo>
                  <a:lnTo>
                    <a:pt x="52" y="3471"/>
                  </a:lnTo>
                  <a:lnTo>
                    <a:pt x="13" y="3587"/>
                  </a:lnTo>
                  <a:lnTo>
                    <a:pt x="1" y="3715"/>
                  </a:lnTo>
                  <a:lnTo>
                    <a:pt x="13" y="3830"/>
                  </a:lnTo>
                  <a:lnTo>
                    <a:pt x="52" y="3945"/>
                  </a:lnTo>
                  <a:lnTo>
                    <a:pt x="103" y="4048"/>
                  </a:lnTo>
                  <a:lnTo>
                    <a:pt x="180" y="4137"/>
                  </a:lnTo>
                  <a:lnTo>
                    <a:pt x="270" y="4214"/>
                  </a:lnTo>
                  <a:lnTo>
                    <a:pt x="372" y="4265"/>
                  </a:lnTo>
                  <a:lnTo>
                    <a:pt x="487" y="4304"/>
                  </a:lnTo>
                  <a:lnTo>
                    <a:pt x="615" y="4317"/>
                  </a:lnTo>
                  <a:lnTo>
                    <a:pt x="7160" y="4317"/>
                  </a:lnTo>
                  <a:lnTo>
                    <a:pt x="7276" y="4304"/>
                  </a:lnTo>
                  <a:lnTo>
                    <a:pt x="7391" y="4278"/>
                  </a:lnTo>
                  <a:lnTo>
                    <a:pt x="7493" y="4227"/>
                  </a:lnTo>
                  <a:lnTo>
                    <a:pt x="7583" y="4150"/>
                  </a:lnTo>
                  <a:lnTo>
                    <a:pt x="10682" y="1217"/>
                  </a:lnTo>
                  <a:lnTo>
                    <a:pt x="13769" y="1217"/>
                  </a:lnTo>
                  <a:lnTo>
                    <a:pt x="13897" y="1204"/>
                  </a:lnTo>
                  <a:lnTo>
                    <a:pt x="14012" y="1166"/>
                  </a:lnTo>
                  <a:lnTo>
                    <a:pt x="14115" y="1115"/>
                  </a:lnTo>
                  <a:lnTo>
                    <a:pt x="14205" y="1038"/>
                  </a:lnTo>
                  <a:lnTo>
                    <a:pt x="14281" y="948"/>
                  </a:lnTo>
                  <a:lnTo>
                    <a:pt x="14333" y="846"/>
                  </a:lnTo>
                  <a:lnTo>
                    <a:pt x="14371" y="730"/>
                  </a:lnTo>
                  <a:lnTo>
                    <a:pt x="14384" y="602"/>
                  </a:lnTo>
                  <a:lnTo>
                    <a:pt x="14371" y="487"/>
                  </a:lnTo>
                  <a:lnTo>
                    <a:pt x="14333" y="372"/>
                  </a:lnTo>
                  <a:lnTo>
                    <a:pt x="14281" y="269"/>
                  </a:lnTo>
                  <a:lnTo>
                    <a:pt x="14205" y="180"/>
                  </a:lnTo>
                  <a:lnTo>
                    <a:pt x="14115" y="103"/>
                  </a:lnTo>
                  <a:lnTo>
                    <a:pt x="14012" y="52"/>
                  </a:lnTo>
                  <a:lnTo>
                    <a:pt x="13897" y="13"/>
                  </a:lnTo>
                  <a:lnTo>
                    <a:pt x="13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21"/>
            <p:cNvSpPr/>
            <p:nvPr/>
          </p:nvSpPr>
          <p:spPr>
            <a:xfrm rot="5400000">
              <a:off x="4017633" y="2875171"/>
              <a:ext cx="1471297" cy="337051"/>
            </a:xfrm>
            <a:custGeom>
              <a:avLst/>
              <a:gdLst/>
              <a:ahLst/>
              <a:cxnLst/>
              <a:rect l="l" t="t" r="r" b="b"/>
              <a:pathLst>
                <a:path w="17893" h="4099" extrusionOk="0">
                  <a:moveTo>
                    <a:pt x="12590" y="0"/>
                  </a:moveTo>
                  <a:lnTo>
                    <a:pt x="12514" y="26"/>
                  </a:lnTo>
                  <a:lnTo>
                    <a:pt x="12450" y="39"/>
                  </a:lnTo>
                  <a:lnTo>
                    <a:pt x="12373" y="77"/>
                  </a:lnTo>
                  <a:lnTo>
                    <a:pt x="7301" y="2882"/>
                  </a:lnTo>
                  <a:lnTo>
                    <a:pt x="602" y="2882"/>
                  </a:lnTo>
                  <a:lnTo>
                    <a:pt x="474" y="2895"/>
                  </a:lnTo>
                  <a:lnTo>
                    <a:pt x="372" y="2933"/>
                  </a:lnTo>
                  <a:lnTo>
                    <a:pt x="256" y="2985"/>
                  </a:lnTo>
                  <a:lnTo>
                    <a:pt x="167" y="3062"/>
                  </a:lnTo>
                  <a:lnTo>
                    <a:pt x="103" y="3151"/>
                  </a:lnTo>
                  <a:lnTo>
                    <a:pt x="39" y="3254"/>
                  </a:lnTo>
                  <a:lnTo>
                    <a:pt x="13" y="3369"/>
                  </a:lnTo>
                  <a:lnTo>
                    <a:pt x="0" y="3497"/>
                  </a:lnTo>
                  <a:lnTo>
                    <a:pt x="13" y="3612"/>
                  </a:lnTo>
                  <a:lnTo>
                    <a:pt x="39" y="3728"/>
                  </a:lnTo>
                  <a:lnTo>
                    <a:pt x="103" y="3830"/>
                  </a:lnTo>
                  <a:lnTo>
                    <a:pt x="167" y="3920"/>
                  </a:lnTo>
                  <a:lnTo>
                    <a:pt x="256" y="3996"/>
                  </a:lnTo>
                  <a:lnTo>
                    <a:pt x="372" y="4048"/>
                  </a:lnTo>
                  <a:lnTo>
                    <a:pt x="474" y="4086"/>
                  </a:lnTo>
                  <a:lnTo>
                    <a:pt x="602" y="4099"/>
                  </a:lnTo>
                  <a:lnTo>
                    <a:pt x="7531" y="4099"/>
                  </a:lnTo>
                  <a:lnTo>
                    <a:pt x="7608" y="4073"/>
                  </a:lnTo>
                  <a:lnTo>
                    <a:pt x="7685" y="4061"/>
                  </a:lnTo>
                  <a:lnTo>
                    <a:pt x="7749" y="4022"/>
                  </a:lnTo>
                  <a:lnTo>
                    <a:pt x="12834" y="1217"/>
                  </a:lnTo>
                  <a:lnTo>
                    <a:pt x="17278" y="1217"/>
                  </a:lnTo>
                  <a:lnTo>
                    <a:pt x="17406" y="1204"/>
                  </a:lnTo>
                  <a:lnTo>
                    <a:pt x="17521" y="1166"/>
                  </a:lnTo>
                  <a:lnTo>
                    <a:pt x="17624" y="1115"/>
                  </a:lnTo>
                  <a:lnTo>
                    <a:pt x="17714" y="1038"/>
                  </a:lnTo>
                  <a:lnTo>
                    <a:pt x="17778" y="948"/>
                  </a:lnTo>
                  <a:lnTo>
                    <a:pt x="17842" y="846"/>
                  </a:lnTo>
                  <a:lnTo>
                    <a:pt x="17880" y="730"/>
                  </a:lnTo>
                  <a:lnTo>
                    <a:pt x="17893" y="602"/>
                  </a:lnTo>
                  <a:lnTo>
                    <a:pt x="17880" y="487"/>
                  </a:lnTo>
                  <a:lnTo>
                    <a:pt x="17842" y="372"/>
                  </a:lnTo>
                  <a:lnTo>
                    <a:pt x="17778" y="269"/>
                  </a:lnTo>
                  <a:lnTo>
                    <a:pt x="17714" y="180"/>
                  </a:lnTo>
                  <a:lnTo>
                    <a:pt x="17624" y="103"/>
                  </a:lnTo>
                  <a:lnTo>
                    <a:pt x="17521" y="52"/>
                  </a:lnTo>
                  <a:lnTo>
                    <a:pt x="17406" y="13"/>
                  </a:lnTo>
                  <a:lnTo>
                    <a:pt x="172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21"/>
            <p:cNvSpPr/>
            <p:nvPr/>
          </p:nvSpPr>
          <p:spPr>
            <a:xfrm rot="5400000">
              <a:off x="3464141" y="3069482"/>
              <a:ext cx="1102671" cy="317069"/>
            </a:xfrm>
            <a:custGeom>
              <a:avLst/>
              <a:gdLst/>
              <a:ahLst/>
              <a:cxnLst/>
              <a:rect l="l" t="t" r="r" b="b"/>
              <a:pathLst>
                <a:path w="13410" h="3856" extrusionOk="0">
                  <a:moveTo>
                    <a:pt x="8312" y="0"/>
                  </a:moveTo>
                  <a:lnTo>
                    <a:pt x="8184" y="13"/>
                  </a:lnTo>
                  <a:lnTo>
                    <a:pt x="8069" y="51"/>
                  </a:lnTo>
                  <a:lnTo>
                    <a:pt x="7967" y="103"/>
                  </a:lnTo>
                  <a:lnTo>
                    <a:pt x="7877" y="179"/>
                  </a:lnTo>
                  <a:lnTo>
                    <a:pt x="7800" y="269"/>
                  </a:lnTo>
                  <a:lnTo>
                    <a:pt x="7749" y="371"/>
                  </a:lnTo>
                  <a:lnTo>
                    <a:pt x="7710" y="487"/>
                  </a:lnTo>
                  <a:lnTo>
                    <a:pt x="7698" y="615"/>
                  </a:lnTo>
                  <a:lnTo>
                    <a:pt x="7698" y="2638"/>
                  </a:lnTo>
                  <a:lnTo>
                    <a:pt x="602" y="2638"/>
                  </a:lnTo>
                  <a:lnTo>
                    <a:pt x="487" y="2651"/>
                  </a:lnTo>
                  <a:lnTo>
                    <a:pt x="372" y="2690"/>
                  </a:lnTo>
                  <a:lnTo>
                    <a:pt x="269" y="2754"/>
                  </a:lnTo>
                  <a:lnTo>
                    <a:pt x="179" y="2818"/>
                  </a:lnTo>
                  <a:lnTo>
                    <a:pt x="103" y="2907"/>
                  </a:lnTo>
                  <a:lnTo>
                    <a:pt x="51" y="3010"/>
                  </a:lnTo>
                  <a:lnTo>
                    <a:pt x="13" y="3125"/>
                  </a:lnTo>
                  <a:lnTo>
                    <a:pt x="0" y="3253"/>
                  </a:lnTo>
                  <a:lnTo>
                    <a:pt x="13" y="3369"/>
                  </a:lnTo>
                  <a:lnTo>
                    <a:pt x="51" y="3484"/>
                  </a:lnTo>
                  <a:lnTo>
                    <a:pt x="103" y="3586"/>
                  </a:lnTo>
                  <a:lnTo>
                    <a:pt x="179" y="3676"/>
                  </a:lnTo>
                  <a:lnTo>
                    <a:pt x="269" y="3753"/>
                  </a:lnTo>
                  <a:lnTo>
                    <a:pt x="372" y="3817"/>
                  </a:lnTo>
                  <a:lnTo>
                    <a:pt x="487" y="3842"/>
                  </a:lnTo>
                  <a:lnTo>
                    <a:pt x="602" y="3855"/>
                  </a:lnTo>
                  <a:lnTo>
                    <a:pt x="8312" y="3855"/>
                  </a:lnTo>
                  <a:lnTo>
                    <a:pt x="8428" y="3842"/>
                  </a:lnTo>
                  <a:lnTo>
                    <a:pt x="8543" y="3817"/>
                  </a:lnTo>
                  <a:lnTo>
                    <a:pt x="8645" y="3753"/>
                  </a:lnTo>
                  <a:lnTo>
                    <a:pt x="8735" y="3676"/>
                  </a:lnTo>
                  <a:lnTo>
                    <a:pt x="8812" y="3586"/>
                  </a:lnTo>
                  <a:lnTo>
                    <a:pt x="8863" y="3484"/>
                  </a:lnTo>
                  <a:lnTo>
                    <a:pt x="8902" y="3369"/>
                  </a:lnTo>
                  <a:lnTo>
                    <a:pt x="8914" y="3253"/>
                  </a:lnTo>
                  <a:lnTo>
                    <a:pt x="8914" y="1217"/>
                  </a:lnTo>
                  <a:lnTo>
                    <a:pt x="12795" y="1217"/>
                  </a:lnTo>
                  <a:lnTo>
                    <a:pt x="12923" y="1204"/>
                  </a:lnTo>
                  <a:lnTo>
                    <a:pt x="13038" y="1166"/>
                  </a:lnTo>
                  <a:lnTo>
                    <a:pt x="13141" y="1114"/>
                  </a:lnTo>
                  <a:lnTo>
                    <a:pt x="13231" y="1037"/>
                  </a:lnTo>
                  <a:lnTo>
                    <a:pt x="13295" y="948"/>
                  </a:lnTo>
                  <a:lnTo>
                    <a:pt x="13359" y="845"/>
                  </a:lnTo>
                  <a:lnTo>
                    <a:pt x="13397" y="730"/>
                  </a:lnTo>
                  <a:lnTo>
                    <a:pt x="13410" y="615"/>
                  </a:lnTo>
                  <a:lnTo>
                    <a:pt x="13397" y="487"/>
                  </a:lnTo>
                  <a:lnTo>
                    <a:pt x="13359" y="371"/>
                  </a:lnTo>
                  <a:lnTo>
                    <a:pt x="13295" y="269"/>
                  </a:lnTo>
                  <a:lnTo>
                    <a:pt x="13231" y="179"/>
                  </a:lnTo>
                  <a:lnTo>
                    <a:pt x="13141" y="103"/>
                  </a:lnTo>
                  <a:lnTo>
                    <a:pt x="13038" y="51"/>
                  </a:lnTo>
                  <a:lnTo>
                    <a:pt x="12923" y="13"/>
                  </a:lnTo>
                  <a:lnTo>
                    <a:pt x="127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21"/>
            <p:cNvSpPr/>
            <p:nvPr/>
          </p:nvSpPr>
          <p:spPr>
            <a:xfrm rot="5400000">
              <a:off x="3011828" y="3429115"/>
              <a:ext cx="601412" cy="99084"/>
            </a:xfrm>
            <a:custGeom>
              <a:avLst/>
              <a:gdLst/>
              <a:ahLst/>
              <a:cxnLst/>
              <a:rect l="l" t="t" r="r" b="b"/>
              <a:pathLst>
                <a:path w="7314" h="1205" extrusionOk="0">
                  <a:moveTo>
                    <a:pt x="487" y="1"/>
                  </a:moveTo>
                  <a:lnTo>
                    <a:pt x="372" y="39"/>
                  </a:lnTo>
                  <a:lnTo>
                    <a:pt x="270" y="103"/>
                  </a:lnTo>
                  <a:lnTo>
                    <a:pt x="180" y="167"/>
                  </a:lnTo>
                  <a:lnTo>
                    <a:pt x="103" y="257"/>
                  </a:lnTo>
                  <a:lnTo>
                    <a:pt x="52" y="360"/>
                  </a:lnTo>
                  <a:lnTo>
                    <a:pt x="13" y="475"/>
                  </a:lnTo>
                  <a:lnTo>
                    <a:pt x="1" y="603"/>
                  </a:lnTo>
                  <a:lnTo>
                    <a:pt x="13" y="718"/>
                  </a:lnTo>
                  <a:lnTo>
                    <a:pt x="52" y="833"/>
                  </a:lnTo>
                  <a:lnTo>
                    <a:pt x="103" y="936"/>
                  </a:lnTo>
                  <a:lnTo>
                    <a:pt x="180" y="1026"/>
                  </a:lnTo>
                  <a:lnTo>
                    <a:pt x="270" y="1102"/>
                  </a:lnTo>
                  <a:lnTo>
                    <a:pt x="372" y="1166"/>
                  </a:lnTo>
                  <a:lnTo>
                    <a:pt x="487" y="1192"/>
                  </a:lnTo>
                  <a:lnTo>
                    <a:pt x="603" y="1205"/>
                  </a:lnTo>
                  <a:lnTo>
                    <a:pt x="6699" y="1205"/>
                  </a:lnTo>
                  <a:lnTo>
                    <a:pt x="6827" y="1192"/>
                  </a:lnTo>
                  <a:lnTo>
                    <a:pt x="6942" y="1166"/>
                  </a:lnTo>
                  <a:lnTo>
                    <a:pt x="7045" y="1102"/>
                  </a:lnTo>
                  <a:lnTo>
                    <a:pt x="7135" y="1026"/>
                  </a:lnTo>
                  <a:lnTo>
                    <a:pt x="7199" y="936"/>
                  </a:lnTo>
                  <a:lnTo>
                    <a:pt x="7263" y="833"/>
                  </a:lnTo>
                  <a:lnTo>
                    <a:pt x="7301" y="718"/>
                  </a:lnTo>
                  <a:lnTo>
                    <a:pt x="7314" y="603"/>
                  </a:lnTo>
                  <a:lnTo>
                    <a:pt x="7301" y="475"/>
                  </a:lnTo>
                  <a:lnTo>
                    <a:pt x="7263" y="360"/>
                  </a:lnTo>
                  <a:lnTo>
                    <a:pt x="7199" y="257"/>
                  </a:lnTo>
                  <a:lnTo>
                    <a:pt x="7135" y="167"/>
                  </a:lnTo>
                  <a:lnTo>
                    <a:pt x="7045" y="103"/>
                  </a:lnTo>
                  <a:lnTo>
                    <a:pt x="6942" y="39"/>
                  </a:lnTo>
                  <a:lnTo>
                    <a:pt x="68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21"/>
            <p:cNvSpPr/>
            <p:nvPr/>
          </p:nvSpPr>
          <p:spPr>
            <a:xfrm rot="5400000">
              <a:off x="2397292" y="3188466"/>
              <a:ext cx="1082689" cy="99084"/>
            </a:xfrm>
            <a:custGeom>
              <a:avLst/>
              <a:gdLst/>
              <a:ahLst/>
              <a:cxnLst/>
              <a:rect l="l" t="t" r="r" b="b"/>
              <a:pathLst>
                <a:path w="13167" h="1205" extrusionOk="0">
                  <a:moveTo>
                    <a:pt x="602" y="1"/>
                  </a:moveTo>
                  <a:lnTo>
                    <a:pt x="487" y="14"/>
                  </a:lnTo>
                  <a:lnTo>
                    <a:pt x="372" y="39"/>
                  </a:lnTo>
                  <a:lnTo>
                    <a:pt x="269" y="103"/>
                  </a:lnTo>
                  <a:lnTo>
                    <a:pt x="180" y="180"/>
                  </a:lnTo>
                  <a:lnTo>
                    <a:pt x="103" y="270"/>
                  </a:lnTo>
                  <a:lnTo>
                    <a:pt x="52" y="372"/>
                  </a:lnTo>
                  <a:lnTo>
                    <a:pt x="13" y="487"/>
                  </a:lnTo>
                  <a:lnTo>
                    <a:pt x="0" y="603"/>
                  </a:lnTo>
                  <a:lnTo>
                    <a:pt x="13" y="731"/>
                  </a:lnTo>
                  <a:lnTo>
                    <a:pt x="52" y="846"/>
                  </a:lnTo>
                  <a:lnTo>
                    <a:pt x="103" y="949"/>
                  </a:lnTo>
                  <a:lnTo>
                    <a:pt x="180" y="1038"/>
                  </a:lnTo>
                  <a:lnTo>
                    <a:pt x="269" y="1102"/>
                  </a:lnTo>
                  <a:lnTo>
                    <a:pt x="372" y="1166"/>
                  </a:lnTo>
                  <a:lnTo>
                    <a:pt x="487" y="1205"/>
                  </a:lnTo>
                  <a:lnTo>
                    <a:pt x="12680" y="1205"/>
                  </a:lnTo>
                  <a:lnTo>
                    <a:pt x="12795" y="1166"/>
                  </a:lnTo>
                  <a:lnTo>
                    <a:pt x="12898" y="1102"/>
                  </a:lnTo>
                  <a:lnTo>
                    <a:pt x="12988" y="1038"/>
                  </a:lnTo>
                  <a:lnTo>
                    <a:pt x="13052" y="949"/>
                  </a:lnTo>
                  <a:lnTo>
                    <a:pt x="13116" y="846"/>
                  </a:lnTo>
                  <a:lnTo>
                    <a:pt x="13154" y="731"/>
                  </a:lnTo>
                  <a:lnTo>
                    <a:pt x="13167" y="603"/>
                  </a:lnTo>
                  <a:lnTo>
                    <a:pt x="13154" y="487"/>
                  </a:lnTo>
                  <a:lnTo>
                    <a:pt x="13116" y="372"/>
                  </a:lnTo>
                  <a:lnTo>
                    <a:pt x="13052" y="270"/>
                  </a:lnTo>
                  <a:lnTo>
                    <a:pt x="12988" y="180"/>
                  </a:lnTo>
                  <a:lnTo>
                    <a:pt x="12898" y="103"/>
                  </a:lnTo>
                  <a:lnTo>
                    <a:pt x="12795" y="39"/>
                  </a:lnTo>
                  <a:lnTo>
                    <a:pt x="12680" y="14"/>
                  </a:lnTo>
                  <a:lnTo>
                    <a:pt x="125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21"/>
            <p:cNvSpPr/>
            <p:nvPr/>
          </p:nvSpPr>
          <p:spPr>
            <a:xfrm rot="5400000">
              <a:off x="1983390" y="3148466"/>
              <a:ext cx="907874" cy="353907"/>
            </a:xfrm>
            <a:custGeom>
              <a:avLst/>
              <a:gdLst/>
              <a:ahLst/>
              <a:cxnLst/>
              <a:rect l="l" t="t" r="r" b="b"/>
              <a:pathLst>
                <a:path w="11041" h="4304" extrusionOk="0">
                  <a:moveTo>
                    <a:pt x="6597" y="1"/>
                  </a:moveTo>
                  <a:lnTo>
                    <a:pt x="6520" y="13"/>
                  </a:lnTo>
                  <a:lnTo>
                    <a:pt x="6456" y="39"/>
                  </a:lnTo>
                  <a:lnTo>
                    <a:pt x="6392" y="65"/>
                  </a:lnTo>
                  <a:lnTo>
                    <a:pt x="6328" y="103"/>
                  </a:lnTo>
                  <a:lnTo>
                    <a:pt x="6276" y="141"/>
                  </a:lnTo>
                  <a:lnTo>
                    <a:pt x="6225" y="193"/>
                  </a:lnTo>
                  <a:lnTo>
                    <a:pt x="6174" y="257"/>
                  </a:lnTo>
                  <a:lnTo>
                    <a:pt x="4137" y="3087"/>
                  </a:lnTo>
                  <a:lnTo>
                    <a:pt x="603" y="3087"/>
                  </a:lnTo>
                  <a:lnTo>
                    <a:pt x="487" y="3100"/>
                  </a:lnTo>
                  <a:lnTo>
                    <a:pt x="372" y="3138"/>
                  </a:lnTo>
                  <a:lnTo>
                    <a:pt x="270" y="3190"/>
                  </a:lnTo>
                  <a:lnTo>
                    <a:pt x="180" y="3267"/>
                  </a:lnTo>
                  <a:lnTo>
                    <a:pt x="103" y="3356"/>
                  </a:lnTo>
                  <a:lnTo>
                    <a:pt x="39" y="3459"/>
                  </a:lnTo>
                  <a:lnTo>
                    <a:pt x="13" y="3574"/>
                  </a:lnTo>
                  <a:lnTo>
                    <a:pt x="1" y="3689"/>
                  </a:lnTo>
                  <a:lnTo>
                    <a:pt x="13" y="3817"/>
                  </a:lnTo>
                  <a:lnTo>
                    <a:pt x="39" y="3933"/>
                  </a:lnTo>
                  <a:lnTo>
                    <a:pt x="103" y="4035"/>
                  </a:lnTo>
                  <a:lnTo>
                    <a:pt x="180" y="4125"/>
                  </a:lnTo>
                  <a:lnTo>
                    <a:pt x="270" y="4189"/>
                  </a:lnTo>
                  <a:lnTo>
                    <a:pt x="372" y="4253"/>
                  </a:lnTo>
                  <a:lnTo>
                    <a:pt x="487" y="4291"/>
                  </a:lnTo>
                  <a:lnTo>
                    <a:pt x="603" y="4304"/>
                  </a:lnTo>
                  <a:lnTo>
                    <a:pt x="4458" y="4304"/>
                  </a:lnTo>
                  <a:lnTo>
                    <a:pt x="4522" y="4291"/>
                  </a:lnTo>
                  <a:lnTo>
                    <a:pt x="4599" y="4278"/>
                  </a:lnTo>
                  <a:lnTo>
                    <a:pt x="4663" y="4266"/>
                  </a:lnTo>
                  <a:lnTo>
                    <a:pt x="4727" y="4227"/>
                  </a:lnTo>
                  <a:lnTo>
                    <a:pt x="4791" y="4202"/>
                  </a:lnTo>
                  <a:lnTo>
                    <a:pt x="4855" y="4150"/>
                  </a:lnTo>
                  <a:lnTo>
                    <a:pt x="4906" y="4099"/>
                  </a:lnTo>
                  <a:lnTo>
                    <a:pt x="4944" y="4048"/>
                  </a:lnTo>
                  <a:lnTo>
                    <a:pt x="6981" y="1217"/>
                  </a:lnTo>
                  <a:lnTo>
                    <a:pt x="10426" y="1217"/>
                  </a:lnTo>
                  <a:lnTo>
                    <a:pt x="10554" y="1204"/>
                  </a:lnTo>
                  <a:lnTo>
                    <a:pt x="10669" y="1166"/>
                  </a:lnTo>
                  <a:lnTo>
                    <a:pt x="10772" y="1115"/>
                  </a:lnTo>
                  <a:lnTo>
                    <a:pt x="10862" y="1038"/>
                  </a:lnTo>
                  <a:lnTo>
                    <a:pt x="10926" y="948"/>
                  </a:lnTo>
                  <a:lnTo>
                    <a:pt x="10990" y="846"/>
                  </a:lnTo>
                  <a:lnTo>
                    <a:pt x="11028" y="731"/>
                  </a:lnTo>
                  <a:lnTo>
                    <a:pt x="11041" y="603"/>
                  </a:lnTo>
                  <a:lnTo>
                    <a:pt x="11028" y="487"/>
                  </a:lnTo>
                  <a:lnTo>
                    <a:pt x="10990" y="372"/>
                  </a:lnTo>
                  <a:lnTo>
                    <a:pt x="10926" y="270"/>
                  </a:lnTo>
                  <a:lnTo>
                    <a:pt x="10862" y="180"/>
                  </a:lnTo>
                  <a:lnTo>
                    <a:pt x="10772" y="103"/>
                  </a:lnTo>
                  <a:lnTo>
                    <a:pt x="10669" y="52"/>
                  </a:lnTo>
                  <a:lnTo>
                    <a:pt x="10554" y="13"/>
                  </a:lnTo>
                  <a:lnTo>
                    <a:pt x="104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21"/>
            <p:cNvSpPr/>
            <p:nvPr/>
          </p:nvSpPr>
          <p:spPr>
            <a:xfrm rot="5400000">
              <a:off x="4363555" y="3511883"/>
              <a:ext cx="268637" cy="100071"/>
            </a:xfrm>
            <a:custGeom>
              <a:avLst/>
              <a:gdLst/>
              <a:ahLst/>
              <a:cxnLst/>
              <a:rect l="l" t="t" r="r" b="b"/>
              <a:pathLst>
                <a:path w="3267" h="1217" extrusionOk="0">
                  <a:moveTo>
                    <a:pt x="602" y="0"/>
                  </a:moveTo>
                  <a:lnTo>
                    <a:pt x="487" y="13"/>
                  </a:lnTo>
                  <a:lnTo>
                    <a:pt x="372" y="51"/>
                  </a:lnTo>
                  <a:lnTo>
                    <a:pt x="269" y="103"/>
                  </a:lnTo>
                  <a:lnTo>
                    <a:pt x="179" y="180"/>
                  </a:lnTo>
                  <a:lnTo>
                    <a:pt x="103" y="269"/>
                  </a:lnTo>
                  <a:lnTo>
                    <a:pt x="39" y="372"/>
                  </a:lnTo>
                  <a:lnTo>
                    <a:pt x="13" y="487"/>
                  </a:lnTo>
                  <a:lnTo>
                    <a:pt x="0" y="615"/>
                  </a:lnTo>
                  <a:lnTo>
                    <a:pt x="13" y="730"/>
                  </a:lnTo>
                  <a:lnTo>
                    <a:pt x="39" y="846"/>
                  </a:lnTo>
                  <a:lnTo>
                    <a:pt x="103" y="948"/>
                  </a:lnTo>
                  <a:lnTo>
                    <a:pt x="179" y="1038"/>
                  </a:lnTo>
                  <a:lnTo>
                    <a:pt x="269" y="1115"/>
                  </a:lnTo>
                  <a:lnTo>
                    <a:pt x="372" y="1166"/>
                  </a:lnTo>
                  <a:lnTo>
                    <a:pt x="487" y="1204"/>
                  </a:lnTo>
                  <a:lnTo>
                    <a:pt x="602" y="1217"/>
                  </a:lnTo>
                  <a:lnTo>
                    <a:pt x="2664" y="1217"/>
                  </a:lnTo>
                  <a:lnTo>
                    <a:pt x="2792" y="1204"/>
                  </a:lnTo>
                  <a:lnTo>
                    <a:pt x="2895" y="1166"/>
                  </a:lnTo>
                  <a:lnTo>
                    <a:pt x="3010" y="1115"/>
                  </a:lnTo>
                  <a:lnTo>
                    <a:pt x="3100" y="1038"/>
                  </a:lnTo>
                  <a:lnTo>
                    <a:pt x="3164" y="948"/>
                  </a:lnTo>
                  <a:lnTo>
                    <a:pt x="3228" y="846"/>
                  </a:lnTo>
                  <a:lnTo>
                    <a:pt x="3253" y="730"/>
                  </a:lnTo>
                  <a:lnTo>
                    <a:pt x="3266" y="615"/>
                  </a:lnTo>
                  <a:lnTo>
                    <a:pt x="3253" y="487"/>
                  </a:lnTo>
                  <a:lnTo>
                    <a:pt x="3228" y="372"/>
                  </a:lnTo>
                  <a:lnTo>
                    <a:pt x="3164" y="269"/>
                  </a:lnTo>
                  <a:lnTo>
                    <a:pt x="3100" y="180"/>
                  </a:lnTo>
                  <a:lnTo>
                    <a:pt x="3010" y="103"/>
                  </a:lnTo>
                  <a:lnTo>
                    <a:pt x="2895" y="51"/>
                  </a:lnTo>
                  <a:lnTo>
                    <a:pt x="2792" y="13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21"/>
            <p:cNvSpPr/>
            <p:nvPr/>
          </p:nvSpPr>
          <p:spPr>
            <a:xfrm rot="5400000">
              <a:off x="6508919" y="3603406"/>
              <a:ext cx="82" cy="8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5700" cap="rnd" cmpd="sng">
              <a:solidFill>
                <a:srgbClr val="231F2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21"/>
            <p:cNvSpPr/>
            <p:nvPr/>
          </p:nvSpPr>
          <p:spPr>
            <a:xfrm rot="5400000">
              <a:off x="4387287" y="4062113"/>
              <a:ext cx="968969" cy="159110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4"/>
                  </a:lnTo>
                  <a:lnTo>
                    <a:pt x="628" y="39"/>
                  </a:lnTo>
                  <a:lnTo>
                    <a:pt x="538" y="78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9"/>
                  </a:lnTo>
                  <a:lnTo>
                    <a:pt x="256" y="283"/>
                  </a:lnTo>
                  <a:lnTo>
                    <a:pt x="205" y="347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80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61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6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20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20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6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61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80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7"/>
                  </a:lnTo>
                  <a:lnTo>
                    <a:pt x="11527" y="283"/>
                  </a:lnTo>
                  <a:lnTo>
                    <a:pt x="11463" y="219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8"/>
                  </a:lnTo>
                  <a:lnTo>
                    <a:pt x="11156" y="39"/>
                  </a:lnTo>
                  <a:lnTo>
                    <a:pt x="11079" y="14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21"/>
            <p:cNvSpPr/>
            <p:nvPr/>
          </p:nvSpPr>
          <p:spPr>
            <a:xfrm rot="5400000">
              <a:off x="4013390" y="4062113"/>
              <a:ext cx="968969" cy="159110"/>
            </a:xfrm>
            <a:custGeom>
              <a:avLst/>
              <a:gdLst/>
              <a:ahLst/>
              <a:cxnLst/>
              <a:rect l="l" t="t" r="r" b="b"/>
              <a:pathLst>
                <a:path w="11784" h="1935" extrusionOk="0">
                  <a:moveTo>
                    <a:pt x="794" y="1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46"/>
                  </a:lnTo>
                  <a:lnTo>
                    <a:pt x="154" y="423"/>
                  </a:lnTo>
                  <a:lnTo>
                    <a:pt x="103" y="500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2"/>
                  </a:lnTo>
                  <a:lnTo>
                    <a:pt x="0" y="974"/>
                  </a:lnTo>
                  <a:lnTo>
                    <a:pt x="0" y="1064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68"/>
                  </a:lnTo>
                  <a:lnTo>
                    <a:pt x="461" y="1819"/>
                  </a:lnTo>
                  <a:lnTo>
                    <a:pt x="538" y="1858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5"/>
                  </a:lnTo>
                  <a:lnTo>
                    <a:pt x="10989" y="1935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58"/>
                  </a:lnTo>
                  <a:lnTo>
                    <a:pt x="11322" y="1819"/>
                  </a:lnTo>
                  <a:lnTo>
                    <a:pt x="11386" y="1768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64"/>
                  </a:lnTo>
                  <a:lnTo>
                    <a:pt x="11783" y="974"/>
                  </a:lnTo>
                  <a:lnTo>
                    <a:pt x="11783" y="872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00"/>
                  </a:lnTo>
                  <a:lnTo>
                    <a:pt x="11630" y="423"/>
                  </a:lnTo>
                  <a:lnTo>
                    <a:pt x="11578" y="346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21"/>
            <p:cNvSpPr/>
            <p:nvPr/>
          </p:nvSpPr>
          <p:spPr>
            <a:xfrm rot="5400000">
              <a:off x="3638957" y="4061578"/>
              <a:ext cx="968969" cy="160179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0"/>
                  </a:moveTo>
                  <a:lnTo>
                    <a:pt x="705" y="13"/>
                  </a:lnTo>
                  <a:lnTo>
                    <a:pt x="628" y="39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23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69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53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19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19"/>
                  </a:lnTo>
                  <a:lnTo>
                    <a:pt x="11386" y="1781"/>
                  </a:lnTo>
                  <a:lnTo>
                    <a:pt x="11463" y="1717"/>
                  </a:lnTo>
                  <a:lnTo>
                    <a:pt x="11527" y="1653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69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23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39"/>
                  </a:lnTo>
                  <a:lnTo>
                    <a:pt x="11079" y="13"/>
                  </a:lnTo>
                  <a:lnTo>
                    <a:pt x="109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21"/>
            <p:cNvSpPr/>
            <p:nvPr/>
          </p:nvSpPr>
          <p:spPr>
            <a:xfrm rot="5400000">
              <a:off x="2454112" y="4061578"/>
              <a:ext cx="968969" cy="160179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9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9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21"/>
            <p:cNvSpPr/>
            <p:nvPr/>
          </p:nvSpPr>
          <p:spPr>
            <a:xfrm rot="5400000">
              <a:off x="2828009" y="4061578"/>
              <a:ext cx="968969" cy="160179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794" y="1"/>
                  </a:move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90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56"/>
                  </a:lnTo>
                  <a:lnTo>
                    <a:pt x="64" y="1345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9"/>
                  </a:lnTo>
                  <a:lnTo>
                    <a:pt x="256" y="1666"/>
                  </a:lnTo>
                  <a:lnTo>
                    <a:pt x="320" y="1717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1"/>
                  </a:lnTo>
                  <a:lnTo>
                    <a:pt x="11463" y="1717"/>
                  </a:lnTo>
                  <a:lnTo>
                    <a:pt x="11527" y="1666"/>
                  </a:lnTo>
                  <a:lnTo>
                    <a:pt x="11578" y="1589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45"/>
                  </a:lnTo>
                  <a:lnTo>
                    <a:pt x="11745" y="1256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90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99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21"/>
            <p:cNvSpPr/>
            <p:nvPr/>
          </p:nvSpPr>
          <p:spPr>
            <a:xfrm rot="5400000">
              <a:off x="2080255" y="4061620"/>
              <a:ext cx="968969" cy="160097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28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78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34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34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99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78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99" y="167"/>
                  </a:lnTo>
                  <a:lnTo>
                    <a:pt x="11322" y="128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21"/>
            <p:cNvSpPr/>
            <p:nvPr/>
          </p:nvSpPr>
          <p:spPr>
            <a:xfrm rot="5400000">
              <a:off x="5946483" y="4061578"/>
              <a:ext cx="968969" cy="160179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2"/>
                  </a:lnTo>
                  <a:lnTo>
                    <a:pt x="538" y="77"/>
                  </a:lnTo>
                  <a:lnTo>
                    <a:pt x="461" y="116"/>
                  </a:lnTo>
                  <a:lnTo>
                    <a:pt x="384" y="167"/>
                  </a:lnTo>
                  <a:lnTo>
                    <a:pt x="320" y="218"/>
                  </a:lnTo>
                  <a:lnTo>
                    <a:pt x="256" y="282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589"/>
                  </a:lnTo>
                  <a:lnTo>
                    <a:pt x="39" y="679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12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896"/>
                  </a:lnTo>
                  <a:lnTo>
                    <a:pt x="705" y="1922"/>
                  </a:lnTo>
                  <a:lnTo>
                    <a:pt x="794" y="1934"/>
                  </a:lnTo>
                  <a:lnTo>
                    <a:pt x="884" y="1947"/>
                  </a:lnTo>
                  <a:lnTo>
                    <a:pt x="10900" y="1947"/>
                  </a:lnTo>
                  <a:lnTo>
                    <a:pt x="10989" y="1934"/>
                  </a:lnTo>
                  <a:lnTo>
                    <a:pt x="11079" y="1922"/>
                  </a:lnTo>
                  <a:lnTo>
                    <a:pt x="11156" y="1896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12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2"/>
                  </a:lnTo>
                  <a:lnTo>
                    <a:pt x="11745" y="679"/>
                  </a:lnTo>
                  <a:lnTo>
                    <a:pt x="11719" y="589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82"/>
                  </a:lnTo>
                  <a:lnTo>
                    <a:pt x="11463" y="218"/>
                  </a:lnTo>
                  <a:lnTo>
                    <a:pt x="11386" y="167"/>
                  </a:lnTo>
                  <a:lnTo>
                    <a:pt x="11322" y="116"/>
                  </a:lnTo>
                  <a:lnTo>
                    <a:pt x="11245" y="77"/>
                  </a:lnTo>
                  <a:lnTo>
                    <a:pt x="11156" y="52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21"/>
            <p:cNvSpPr/>
            <p:nvPr/>
          </p:nvSpPr>
          <p:spPr>
            <a:xfrm rot="5400000">
              <a:off x="5572627" y="4061620"/>
              <a:ext cx="968969" cy="160097"/>
            </a:xfrm>
            <a:custGeom>
              <a:avLst/>
              <a:gdLst/>
              <a:ahLst/>
              <a:cxnLst/>
              <a:rect l="l" t="t" r="r" b="b"/>
              <a:pathLst>
                <a:path w="11784" h="1947" extrusionOk="0">
                  <a:moveTo>
                    <a:pt x="884" y="0"/>
                  </a:moveTo>
                  <a:lnTo>
                    <a:pt x="794" y="13"/>
                  </a:lnTo>
                  <a:lnTo>
                    <a:pt x="705" y="26"/>
                  </a:lnTo>
                  <a:lnTo>
                    <a:pt x="628" y="51"/>
                  </a:lnTo>
                  <a:lnTo>
                    <a:pt x="538" y="77"/>
                  </a:lnTo>
                  <a:lnTo>
                    <a:pt x="461" y="115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5"/>
                  </a:lnTo>
                  <a:lnTo>
                    <a:pt x="205" y="359"/>
                  </a:lnTo>
                  <a:lnTo>
                    <a:pt x="154" y="436"/>
                  </a:lnTo>
                  <a:lnTo>
                    <a:pt x="103" y="512"/>
                  </a:lnTo>
                  <a:lnTo>
                    <a:pt x="64" y="602"/>
                  </a:lnTo>
                  <a:lnTo>
                    <a:pt x="39" y="692"/>
                  </a:lnTo>
                  <a:lnTo>
                    <a:pt x="13" y="781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76"/>
                  </a:lnTo>
                  <a:lnTo>
                    <a:pt x="13" y="1166"/>
                  </a:lnTo>
                  <a:lnTo>
                    <a:pt x="39" y="1268"/>
                  </a:lnTo>
                  <a:lnTo>
                    <a:pt x="64" y="1358"/>
                  </a:lnTo>
                  <a:lnTo>
                    <a:pt x="103" y="1435"/>
                  </a:lnTo>
                  <a:lnTo>
                    <a:pt x="154" y="1524"/>
                  </a:lnTo>
                  <a:lnTo>
                    <a:pt x="205" y="1588"/>
                  </a:lnTo>
                  <a:lnTo>
                    <a:pt x="256" y="1665"/>
                  </a:lnTo>
                  <a:lnTo>
                    <a:pt x="320" y="1729"/>
                  </a:lnTo>
                  <a:lnTo>
                    <a:pt x="384" y="1780"/>
                  </a:lnTo>
                  <a:lnTo>
                    <a:pt x="461" y="1832"/>
                  </a:lnTo>
                  <a:lnTo>
                    <a:pt x="538" y="1870"/>
                  </a:lnTo>
                  <a:lnTo>
                    <a:pt x="628" y="1908"/>
                  </a:lnTo>
                  <a:lnTo>
                    <a:pt x="705" y="1921"/>
                  </a:lnTo>
                  <a:lnTo>
                    <a:pt x="794" y="1947"/>
                  </a:lnTo>
                  <a:lnTo>
                    <a:pt x="10989" y="1947"/>
                  </a:lnTo>
                  <a:lnTo>
                    <a:pt x="11079" y="1921"/>
                  </a:lnTo>
                  <a:lnTo>
                    <a:pt x="11156" y="1908"/>
                  </a:lnTo>
                  <a:lnTo>
                    <a:pt x="11245" y="1870"/>
                  </a:lnTo>
                  <a:lnTo>
                    <a:pt x="11322" y="1832"/>
                  </a:lnTo>
                  <a:lnTo>
                    <a:pt x="11386" y="1780"/>
                  </a:lnTo>
                  <a:lnTo>
                    <a:pt x="11463" y="1729"/>
                  </a:lnTo>
                  <a:lnTo>
                    <a:pt x="11527" y="1665"/>
                  </a:lnTo>
                  <a:lnTo>
                    <a:pt x="11578" y="1588"/>
                  </a:lnTo>
                  <a:lnTo>
                    <a:pt x="11630" y="1524"/>
                  </a:lnTo>
                  <a:lnTo>
                    <a:pt x="11681" y="1435"/>
                  </a:lnTo>
                  <a:lnTo>
                    <a:pt x="11719" y="1358"/>
                  </a:lnTo>
                  <a:lnTo>
                    <a:pt x="11745" y="1268"/>
                  </a:lnTo>
                  <a:lnTo>
                    <a:pt x="11771" y="1166"/>
                  </a:lnTo>
                  <a:lnTo>
                    <a:pt x="11783" y="1076"/>
                  </a:lnTo>
                  <a:lnTo>
                    <a:pt x="11783" y="974"/>
                  </a:lnTo>
                  <a:lnTo>
                    <a:pt x="11783" y="871"/>
                  </a:lnTo>
                  <a:lnTo>
                    <a:pt x="11771" y="781"/>
                  </a:lnTo>
                  <a:lnTo>
                    <a:pt x="11745" y="692"/>
                  </a:lnTo>
                  <a:lnTo>
                    <a:pt x="11719" y="602"/>
                  </a:lnTo>
                  <a:lnTo>
                    <a:pt x="11681" y="512"/>
                  </a:lnTo>
                  <a:lnTo>
                    <a:pt x="11630" y="436"/>
                  </a:lnTo>
                  <a:lnTo>
                    <a:pt x="11578" y="359"/>
                  </a:lnTo>
                  <a:lnTo>
                    <a:pt x="11527" y="295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15"/>
                  </a:lnTo>
                  <a:lnTo>
                    <a:pt x="11245" y="77"/>
                  </a:lnTo>
                  <a:lnTo>
                    <a:pt x="11156" y="51"/>
                  </a:lnTo>
                  <a:lnTo>
                    <a:pt x="11079" y="26"/>
                  </a:lnTo>
                  <a:lnTo>
                    <a:pt x="10989" y="13"/>
                  </a:lnTo>
                  <a:lnTo>
                    <a:pt x="1090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21"/>
            <p:cNvSpPr/>
            <p:nvPr/>
          </p:nvSpPr>
          <p:spPr>
            <a:xfrm rot="5400000">
              <a:off x="5198770" y="4061578"/>
              <a:ext cx="968969" cy="160179"/>
            </a:xfrm>
            <a:custGeom>
              <a:avLst/>
              <a:gdLst/>
              <a:ahLst/>
              <a:cxnLst/>
              <a:rect l="l" t="t" r="r" b="b"/>
              <a:pathLst>
                <a:path w="11784" h="1948" extrusionOk="0">
                  <a:moveTo>
                    <a:pt x="884" y="1"/>
                  </a:moveTo>
                  <a:lnTo>
                    <a:pt x="794" y="14"/>
                  </a:lnTo>
                  <a:lnTo>
                    <a:pt x="705" y="27"/>
                  </a:lnTo>
                  <a:lnTo>
                    <a:pt x="628" y="52"/>
                  </a:lnTo>
                  <a:lnTo>
                    <a:pt x="538" y="78"/>
                  </a:lnTo>
                  <a:lnTo>
                    <a:pt x="461" y="129"/>
                  </a:lnTo>
                  <a:lnTo>
                    <a:pt x="384" y="167"/>
                  </a:lnTo>
                  <a:lnTo>
                    <a:pt x="320" y="231"/>
                  </a:lnTo>
                  <a:lnTo>
                    <a:pt x="256" y="296"/>
                  </a:lnTo>
                  <a:lnTo>
                    <a:pt x="205" y="360"/>
                  </a:lnTo>
                  <a:lnTo>
                    <a:pt x="154" y="436"/>
                  </a:lnTo>
                  <a:lnTo>
                    <a:pt x="103" y="513"/>
                  </a:lnTo>
                  <a:lnTo>
                    <a:pt x="64" y="603"/>
                  </a:lnTo>
                  <a:lnTo>
                    <a:pt x="39" y="693"/>
                  </a:lnTo>
                  <a:lnTo>
                    <a:pt x="13" y="782"/>
                  </a:lnTo>
                  <a:lnTo>
                    <a:pt x="0" y="885"/>
                  </a:lnTo>
                  <a:lnTo>
                    <a:pt x="0" y="974"/>
                  </a:lnTo>
                  <a:lnTo>
                    <a:pt x="0" y="1077"/>
                  </a:lnTo>
                  <a:lnTo>
                    <a:pt x="13" y="1179"/>
                  </a:lnTo>
                  <a:lnTo>
                    <a:pt x="39" y="1269"/>
                  </a:lnTo>
                  <a:lnTo>
                    <a:pt x="64" y="1359"/>
                  </a:lnTo>
                  <a:lnTo>
                    <a:pt x="103" y="1435"/>
                  </a:lnTo>
                  <a:lnTo>
                    <a:pt x="154" y="1525"/>
                  </a:lnTo>
                  <a:lnTo>
                    <a:pt x="205" y="1602"/>
                  </a:lnTo>
                  <a:lnTo>
                    <a:pt x="256" y="1666"/>
                  </a:lnTo>
                  <a:lnTo>
                    <a:pt x="320" y="1730"/>
                  </a:lnTo>
                  <a:lnTo>
                    <a:pt x="384" y="1781"/>
                  </a:lnTo>
                  <a:lnTo>
                    <a:pt x="461" y="1832"/>
                  </a:lnTo>
                  <a:lnTo>
                    <a:pt x="538" y="1871"/>
                  </a:lnTo>
                  <a:lnTo>
                    <a:pt x="628" y="1909"/>
                  </a:lnTo>
                  <a:lnTo>
                    <a:pt x="705" y="1935"/>
                  </a:lnTo>
                  <a:lnTo>
                    <a:pt x="794" y="1948"/>
                  </a:lnTo>
                  <a:lnTo>
                    <a:pt x="10989" y="1948"/>
                  </a:lnTo>
                  <a:lnTo>
                    <a:pt x="11079" y="1935"/>
                  </a:lnTo>
                  <a:lnTo>
                    <a:pt x="11156" y="1909"/>
                  </a:lnTo>
                  <a:lnTo>
                    <a:pt x="11245" y="1871"/>
                  </a:lnTo>
                  <a:lnTo>
                    <a:pt x="11322" y="1832"/>
                  </a:lnTo>
                  <a:lnTo>
                    <a:pt x="11386" y="1781"/>
                  </a:lnTo>
                  <a:lnTo>
                    <a:pt x="11463" y="1730"/>
                  </a:lnTo>
                  <a:lnTo>
                    <a:pt x="11527" y="1666"/>
                  </a:lnTo>
                  <a:lnTo>
                    <a:pt x="11578" y="1602"/>
                  </a:lnTo>
                  <a:lnTo>
                    <a:pt x="11630" y="1525"/>
                  </a:lnTo>
                  <a:lnTo>
                    <a:pt x="11681" y="1435"/>
                  </a:lnTo>
                  <a:lnTo>
                    <a:pt x="11719" y="1359"/>
                  </a:lnTo>
                  <a:lnTo>
                    <a:pt x="11745" y="1269"/>
                  </a:lnTo>
                  <a:lnTo>
                    <a:pt x="11771" y="1179"/>
                  </a:lnTo>
                  <a:lnTo>
                    <a:pt x="11783" y="1077"/>
                  </a:lnTo>
                  <a:lnTo>
                    <a:pt x="11783" y="974"/>
                  </a:lnTo>
                  <a:lnTo>
                    <a:pt x="11783" y="885"/>
                  </a:lnTo>
                  <a:lnTo>
                    <a:pt x="11771" y="782"/>
                  </a:lnTo>
                  <a:lnTo>
                    <a:pt x="11745" y="693"/>
                  </a:lnTo>
                  <a:lnTo>
                    <a:pt x="11719" y="603"/>
                  </a:lnTo>
                  <a:lnTo>
                    <a:pt x="11681" y="513"/>
                  </a:lnTo>
                  <a:lnTo>
                    <a:pt x="11630" y="436"/>
                  </a:lnTo>
                  <a:lnTo>
                    <a:pt x="11578" y="360"/>
                  </a:lnTo>
                  <a:lnTo>
                    <a:pt x="11527" y="296"/>
                  </a:lnTo>
                  <a:lnTo>
                    <a:pt x="11463" y="231"/>
                  </a:lnTo>
                  <a:lnTo>
                    <a:pt x="11386" y="167"/>
                  </a:lnTo>
                  <a:lnTo>
                    <a:pt x="11322" y="129"/>
                  </a:lnTo>
                  <a:lnTo>
                    <a:pt x="11245" y="78"/>
                  </a:lnTo>
                  <a:lnTo>
                    <a:pt x="11156" y="52"/>
                  </a:lnTo>
                  <a:lnTo>
                    <a:pt x="11079" y="27"/>
                  </a:lnTo>
                  <a:lnTo>
                    <a:pt x="10989" y="14"/>
                  </a:lnTo>
                  <a:lnTo>
                    <a:pt x="1090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21"/>
            <p:cNvSpPr/>
            <p:nvPr/>
          </p:nvSpPr>
          <p:spPr>
            <a:xfrm rot="5400000">
              <a:off x="6713718" y="2876211"/>
              <a:ext cx="240187" cy="239118"/>
            </a:xfrm>
            <a:custGeom>
              <a:avLst/>
              <a:gdLst/>
              <a:ahLst/>
              <a:cxnLst/>
              <a:rect l="l" t="t" r="r" b="b"/>
              <a:pathLst>
                <a:path w="2921" h="2908" extrusionOk="0">
                  <a:moveTo>
                    <a:pt x="1307" y="0"/>
                  </a:moveTo>
                  <a:lnTo>
                    <a:pt x="1166" y="26"/>
                  </a:lnTo>
                  <a:lnTo>
                    <a:pt x="1025" y="64"/>
                  </a:lnTo>
                  <a:lnTo>
                    <a:pt x="897" y="102"/>
                  </a:lnTo>
                  <a:lnTo>
                    <a:pt x="769" y="167"/>
                  </a:lnTo>
                  <a:lnTo>
                    <a:pt x="654" y="243"/>
                  </a:lnTo>
                  <a:lnTo>
                    <a:pt x="539" y="333"/>
                  </a:lnTo>
                  <a:lnTo>
                    <a:pt x="436" y="423"/>
                  </a:lnTo>
                  <a:lnTo>
                    <a:pt x="334" y="525"/>
                  </a:lnTo>
                  <a:lnTo>
                    <a:pt x="257" y="640"/>
                  </a:lnTo>
                  <a:lnTo>
                    <a:pt x="180" y="756"/>
                  </a:lnTo>
                  <a:lnTo>
                    <a:pt x="116" y="884"/>
                  </a:lnTo>
                  <a:lnTo>
                    <a:pt x="78" y="1012"/>
                  </a:lnTo>
                  <a:lnTo>
                    <a:pt x="39" y="1153"/>
                  </a:lnTo>
                  <a:lnTo>
                    <a:pt x="14" y="1306"/>
                  </a:lnTo>
                  <a:lnTo>
                    <a:pt x="1" y="1447"/>
                  </a:lnTo>
                  <a:lnTo>
                    <a:pt x="14" y="1601"/>
                  </a:lnTo>
                  <a:lnTo>
                    <a:pt x="39" y="1742"/>
                  </a:lnTo>
                  <a:lnTo>
                    <a:pt x="78" y="1883"/>
                  </a:lnTo>
                  <a:lnTo>
                    <a:pt x="116" y="2011"/>
                  </a:lnTo>
                  <a:lnTo>
                    <a:pt x="180" y="2139"/>
                  </a:lnTo>
                  <a:lnTo>
                    <a:pt x="257" y="2267"/>
                  </a:lnTo>
                  <a:lnTo>
                    <a:pt x="334" y="2382"/>
                  </a:lnTo>
                  <a:lnTo>
                    <a:pt x="436" y="2485"/>
                  </a:lnTo>
                  <a:lnTo>
                    <a:pt x="539" y="2574"/>
                  </a:lnTo>
                  <a:lnTo>
                    <a:pt x="654" y="2651"/>
                  </a:lnTo>
                  <a:lnTo>
                    <a:pt x="769" y="2728"/>
                  </a:lnTo>
                  <a:lnTo>
                    <a:pt x="897" y="2792"/>
                  </a:lnTo>
                  <a:lnTo>
                    <a:pt x="1025" y="2843"/>
                  </a:lnTo>
                  <a:lnTo>
                    <a:pt x="1166" y="2882"/>
                  </a:lnTo>
                  <a:lnTo>
                    <a:pt x="1307" y="2895"/>
                  </a:lnTo>
                  <a:lnTo>
                    <a:pt x="1461" y="2907"/>
                  </a:lnTo>
                  <a:lnTo>
                    <a:pt x="1615" y="2895"/>
                  </a:lnTo>
                  <a:lnTo>
                    <a:pt x="1755" y="2882"/>
                  </a:lnTo>
                  <a:lnTo>
                    <a:pt x="1896" y="2843"/>
                  </a:lnTo>
                  <a:lnTo>
                    <a:pt x="2024" y="2792"/>
                  </a:lnTo>
                  <a:lnTo>
                    <a:pt x="2152" y="2728"/>
                  </a:lnTo>
                  <a:lnTo>
                    <a:pt x="2281" y="2651"/>
                  </a:lnTo>
                  <a:lnTo>
                    <a:pt x="2383" y="2574"/>
                  </a:lnTo>
                  <a:lnTo>
                    <a:pt x="2485" y="2485"/>
                  </a:lnTo>
                  <a:lnTo>
                    <a:pt x="2588" y="2382"/>
                  </a:lnTo>
                  <a:lnTo>
                    <a:pt x="2665" y="2267"/>
                  </a:lnTo>
                  <a:lnTo>
                    <a:pt x="2742" y="2139"/>
                  </a:lnTo>
                  <a:lnTo>
                    <a:pt x="2806" y="2011"/>
                  </a:lnTo>
                  <a:lnTo>
                    <a:pt x="2857" y="1883"/>
                  </a:lnTo>
                  <a:lnTo>
                    <a:pt x="2883" y="1742"/>
                  </a:lnTo>
                  <a:lnTo>
                    <a:pt x="2908" y="1601"/>
                  </a:lnTo>
                  <a:lnTo>
                    <a:pt x="2921" y="1447"/>
                  </a:lnTo>
                  <a:lnTo>
                    <a:pt x="2908" y="1306"/>
                  </a:lnTo>
                  <a:lnTo>
                    <a:pt x="2883" y="1153"/>
                  </a:lnTo>
                  <a:lnTo>
                    <a:pt x="2857" y="1012"/>
                  </a:lnTo>
                  <a:lnTo>
                    <a:pt x="2806" y="884"/>
                  </a:lnTo>
                  <a:lnTo>
                    <a:pt x="2742" y="756"/>
                  </a:lnTo>
                  <a:lnTo>
                    <a:pt x="2665" y="640"/>
                  </a:lnTo>
                  <a:lnTo>
                    <a:pt x="2588" y="525"/>
                  </a:lnTo>
                  <a:lnTo>
                    <a:pt x="2485" y="423"/>
                  </a:lnTo>
                  <a:lnTo>
                    <a:pt x="2383" y="333"/>
                  </a:lnTo>
                  <a:lnTo>
                    <a:pt x="2281" y="243"/>
                  </a:lnTo>
                  <a:lnTo>
                    <a:pt x="2152" y="167"/>
                  </a:lnTo>
                  <a:lnTo>
                    <a:pt x="2024" y="102"/>
                  </a:lnTo>
                  <a:lnTo>
                    <a:pt x="1896" y="64"/>
                  </a:lnTo>
                  <a:lnTo>
                    <a:pt x="1755" y="26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21"/>
            <p:cNvSpPr/>
            <p:nvPr/>
          </p:nvSpPr>
          <p:spPr>
            <a:xfrm rot="5400000">
              <a:off x="5937512" y="2776179"/>
              <a:ext cx="239200" cy="240187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4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20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98"/>
                  </a:lnTo>
                  <a:lnTo>
                    <a:pt x="526" y="2588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57"/>
                  </a:lnTo>
                  <a:lnTo>
                    <a:pt x="1154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5"/>
                  </a:lnTo>
                  <a:lnTo>
                    <a:pt x="2153" y="2741"/>
                  </a:lnTo>
                  <a:lnTo>
                    <a:pt x="2268" y="2664"/>
                  </a:lnTo>
                  <a:lnTo>
                    <a:pt x="2383" y="2588"/>
                  </a:lnTo>
                  <a:lnTo>
                    <a:pt x="2486" y="2498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20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8"/>
                  </a:lnTo>
                  <a:lnTo>
                    <a:pt x="2486" y="436"/>
                  </a:lnTo>
                  <a:lnTo>
                    <a:pt x="2383" y="333"/>
                  </a:lnTo>
                  <a:lnTo>
                    <a:pt x="2268" y="257"/>
                  </a:lnTo>
                  <a:lnTo>
                    <a:pt x="2153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21"/>
            <p:cNvSpPr/>
            <p:nvPr/>
          </p:nvSpPr>
          <p:spPr>
            <a:xfrm rot="5400000">
              <a:off x="5308292" y="2422840"/>
              <a:ext cx="239118" cy="239118"/>
            </a:xfrm>
            <a:custGeom>
              <a:avLst/>
              <a:gdLst/>
              <a:ahLst/>
              <a:cxnLst/>
              <a:rect l="l" t="t" r="r" b="b"/>
              <a:pathLst>
                <a:path w="2908" h="2908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26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21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03" y="884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42"/>
                  </a:lnTo>
                  <a:lnTo>
                    <a:pt x="64" y="1883"/>
                  </a:lnTo>
                  <a:lnTo>
                    <a:pt x="103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21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4" y="2793"/>
                  </a:lnTo>
                  <a:lnTo>
                    <a:pt x="1012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11" y="2793"/>
                  </a:lnTo>
                  <a:lnTo>
                    <a:pt x="2139" y="2741"/>
                  </a:lnTo>
                  <a:lnTo>
                    <a:pt x="2267" y="2665"/>
                  </a:lnTo>
                  <a:lnTo>
                    <a:pt x="2370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52" y="2268"/>
                  </a:lnTo>
                  <a:lnTo>
                    <a:pt x="2728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42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8" y="756"/>
                  </a:lnTo>
                  <a:lnTo>
                    <a:pt x="2652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70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11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AFF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21"/>
            <p:cNvSpPr/>
            <p:nvPr/>
          </p:nvSpPr>
          <p:spPr>
            <a:xfrm rot="5400000">
              <a:off x="4378275" y="3237979"/>
              <a:ext cx="239200" cy="239200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66" y="27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26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02"/>
                  </a:lnTo>
                  <a:lnTo>
                    <a:pt x="26" y="1756"/>
                  </a:lnTo>
                  <a:lnTo>
                    <a:pt x="65" y="1884"/>
                  </a:lnTo>
                  <a:lnTo>
                    <a:pt x="116" y="2025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4" y="2383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66" y="2883"/>
                  </a:lnTo>
                  <a:lnTo>
                    <a:pt x="1307" y="2908"/>
                  </a:lnTo>
                  <a:lnTo>
                    <a:pt x="1602" y="2908"/>
                  </a:lnTo>
                  <a:lnTo>
                    <a:pt x="1743" y="2883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52" y="2742"/>
                  </a:lnTo>
                  <a:lnTo>
                    <a:pt x="2268" y="2665"/>
                  </a:lnTo>
                  <a:lnTo>
                    <a:pt x="2383" y="2575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3"/>
                  </a:lnTo>
                  <a:lnTo>
                    <a:pt x="2793" y="2025"/>
                  </a:lnTo>
                  <a:lnTo>
                    <a:pt x="2844" y="1884"/>
                  </a:lnTo>
                  <a:lnTo>
                    <a:pt x="2882" y="1756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6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4"/>
                  </a:lnTo>
                  <a:lnTo>
                    <a:pt x="2383" y="334"/>
                  </a:lnTo>
                  <a:lnTo>
                    <a:pt x="2268" y="244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3" y="27"/>
                  </a:lnTo>
                  <a:lnTo>
                    <a:pt x="1602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21"/>
            <p:cNvSpPr/>
            <p:nvPr/>
          </p:nvSpPr>
          <p:spPr>
            <a:xfrm rot="5400000">
              <a:off x="3786880" y="2606622"/>
              <a:ext cx="239200" cy="240187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0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64"/>
                  </a:lnTo>
                  <a:lnTo>
                    <a:pt x="885" y="115"/>
                  </a:lnTo>
                  <a:lnTo>
                    <a:pt x="756" y="179"/>
                  </a:lnTo>
                  <a:lnTo>
                    <a:pt x="641" y="256"/>
                  </a:lnTo>
                  <a:lnTo>
                    <a:pt x="526" y="333"/>
                  </a:lnTo>
                  <a:lnTo>
                    <a:pt x="423" y="436"/>
                  </a:lnTo>
                  <a:lnTo>
                    <a:pt x="334" y="538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0"/>
                  </a:lnTo>
                  <a:lnTo>
                    <a:pt x="1" y="1601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7"/>
                  </a:lnTo>
                  <a:lnTo>
                    <a:pt x="334" y="2382"/>
                  </a:lnTo>
                  <a:lnTo>
                    <a:pt x="423" y="2485"/>
                  </a:lnTo>
                  <a:lnTo>
                    <a:pt x="526" y="2587"/>
                  </a:lnTo>
                  <a:lnTo>
                    <a:pt x="641" y="2664"/>
                  </a:lnTo>
                  <a:lnTo>
                    <a:pt x="756" y="2741"/>
                  </a:lnTo>
                  <a:lnTo>
                    <a:pt x="885" y="2805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0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44"/>
                  </a:lnTo>
                  <a:lnTo>
                    <a:pt x="2024" y="2805"/>
                  </a:lnTo>
                  <a:lnTo>
                    <a:pt x="2152" y="2741"/>
                  </a:lnTo>
                  <a:lnTo>
                    <a:pt x="2268" y="2664"/>
                  </a:lnTo>
                  <a:lnTo>
                    <a:pt x="2383" y="2587"/>
                  </a:lnTo>
                  <a:lnTo>
                    <a:pt x="2485" y="2485"/>
                  </a:lnTo>
                  <a:lnTo>
                    <a:pt x="2575" y="2382"/>
                  </a:lnTo>
                  <a:lnTo>
                    <a:pt x="2665" y="2267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01"/>
                  </a:lnTo>
                  <a:lnTo>
                    <a:pt x="2908" y="1460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41"/>
                  </a:lnTo>
                  <a:lnTo>
                    <a:pt x="2575" y="538"/>
                  </a:lnTo>
                  <a:lnTo>
                    <a:pt x="2485" y="436"/>
                  </a:lnTo>
                  <a:lnTo>
                    <a:pt x="2383" y="333"/>
                  </a:lnTo>
                  <a:lnTo>
                    <a:pt x="2268" y="256"/>
                  </a:lnTo>
                  <a:lnTo>
                    <a:pt x="2152" y="179"/>
                  </a:lnTo>
                  <a:lnTo>
                    <a:pt x="2024" y="115"/>
                  </a:lnTo>
                  <a:lnTo>
                    <a:pt x="1884" y="64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0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21"/>
            <p:cNvSpPr/>
            <p:nvPr/>
          </p:nvSpPr>
          <p:spPr>
            <a:xfrm rot="5400000">
              <a:off x="3192977" y="3107933"/>
              <a:ext cx="239118" cy="240187"/>
            </a:xfrm>
            <a:custGeom>
              <a:avLst/>
              <a:gdLst/>
              <a:ahLst/>
              <a:cxnLst/>
              <a:rect l="l" t="t" r="r" b="b"/>
              <a:pathLst>
                <a:path w="2908" h="2921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39"/>
                  </a:lnTo>
                  <a:lnTo>
                    <a:pt x="1012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5" y="334"/>
                  </a:lnTo>
                  <a:lnTo>
                    <a:pt x="423" y="436"/>
                  </a:lnTo>
                  <a:lnTo>
                    <a:pt x="333" y="539"/>
                  </a:lnTo>
                  <a:lnTo>
                    <a:pt x="244" y="641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4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15"/>
                  </a:lnTo>
                  <a:lnTo>
                    <a:pt x="26" y="1755"/>
                  </a:lnTo>
                  <a:lnTo>
                    <a:pt x="64" y="1896"/>
                  </a:lnTo>
                  <a:lnTo>
                    <a:pt x="116" y="2024"/>
                  </a:lnTo>
                  <a:lnTo>
                    <a:pt x="167" y="2153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6"/>
                  </a:lnTo>
                  <a:lnTo>
                    <a:pt x="525" y="2588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806"/>
                  </a:lnTo>
                  <a:lnTo>
                    <a:pt x="1012" y="2844"/>
                  </a:lnTo>
                  <a:lnTo>
                    <a:pt x="1153" y="2883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1" y="2908"/>
                  </a:lnTo>
                  <a:lnTo>
                    <a:pt x="1742" y="2883"/>
                  </a:lnTo>
                  <a:lnTo>
                    <a:pt x="1883" y="2844"/>
                  </a:lnTo>
                  <a:lnTo>
                    <a:pt x="2024" y="2806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88"/>
                  </a:lnTo>
                  <a:lnTo>
                    <a:pt x="2485" y="2486"/>
                  </a:lnTo>
                  <a:lnTo>
                    <a:pt x="2575" y="2383"/>
                  </a:lnTo>
                  <a:lnTo>
                    <a:pt x="2664" y="2268"/>
                  </a:lnTo>
                  <a:lnTo>
                    <a:pt x="2728" y="2153"/>
                  </a:lnTo>
                  <a:lnTo>
                    <a:pt x="2792" y="2024"/>
                  </a:lnTo>
                  <a:lnTo>
                    <a:pt x="2844" y="1896"/>
                  </a:lnTo>
                  <a:lnTo>
                    <a:pt x="2882" y="1755"/>
                  </a:lnTo>
                  <a:lnTo>
                    <a:pt x="2895" y="1615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2" y="897"/>
                  </a:lnTo>
                  <a:lnTo>
                    <a:pt x="2728" y="769"/>
                  </a:lnTo>
                  <a:lnTo>
                    <a:pt x="2664" y="641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7" y="257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39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21"/>
            <p:cNvSpPr/>
            <p:nvPr/>
          </p:nvSpPr>
          <p:spPr>
            <a:xfrm rot="5400000">
              <a:off x="2819038" y="2606622"/>
              <a:ext cx="239200" cy="240187"/>
            </a:xfrm>
            <a:custGeom>
              <a:avLst/>
              <a:gdLst/>
              <a:ahLst/>
              <a:cxnLst/>
              <a:rect l="l" t="t" r="r" b="b"/>
              <a:pathLst>
                <a:path w="2909" h="2921" extrusionOk="0">
                  <a:moveTo>
                    <a:pt x="1448" y="1"/>
                  </a:moveTo>
                  <a:lnTo>
                    <a:pt x="1307" y="13"/>
                  </a:lnTo>
                  <a:lnTo>
                    <a:pt x="1153" y="39"/>
                  </a:lnTo>
                  <a:lnTo>
                    <a:pt x="1025" y="77"/>
                  </a:lnTo>
                  <a:lnTo>
                    <a:pt x="885" y="116"/>
                  </a:lnTo>
                  <a:lnTo>
                    <a:pt x="756" y="180"/>
                  </a:lnTo>
                  <a:lnTo>
                    <a:pt x="641" y="257"/>
                  </a:lnTo>
                  <a:lnTo>
                    <a:pt x="526" y="334"/>
                  </a:lnTo>
                  <a:lnTo>
                    <a:pt x="423" y="436"/>
                  </a:lnTo>
                  <a:lnTo>
                    <a:pt x="334" y="539"/>
                  </a:lnTo>
                  <a:lnTo>
                    <a:pt x="244" y="654"/>
                  </a:lnTo>
                  <a:lnTo>
                    <a:pt x="167" y="769"/>
                  </a:lnTo>
                  <a:lnTo>
                    <a:pt x="116" y="897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1" y="1307"/>
                  </a:lnTo>
                  <a:lnTo>
                    <a:pt x="1" y="1461"/>
                  </a:lnTo>
                  <a:lnTo>
                    <a:pt x="1" y="1614"/>
                  </a:lnTo>
                  <a:lnTo>
                    <a:pt x="26" y="1755"/>
                  </a:lnTo>
                  <a:lnTo>
                    <a:pt x="65" y="1896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80"/>
                  </a:lnTo>
                  <a:lnTo>
                    <a:pt x="334" y="2383"/>
                  </a:lnTo>
                  <a:lnTo>
                    <a:pt x="423" y="2485"/>
                  </a:lnTo>
                  <a:lnTo>
                    <a:pt x="526" y="2588"/>
                  </a:lnTo>
                  <a:lnTo>
                    <a:pt x="641" y="2665"/>
                  </a:lnTo>
                  <a:lnTo>
                    <a:pt x="756" y="2741"/>
                  </a:lnTo>
                  <a:lnTo>
                    <a:pt x="885" y="2806"/>
                  </a:lnTo>
                  <a:lnTo>
                    <a:pt x="1025" y="2857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448" y="2921"/>
                  </a:lnTo>
                  <a:lnTo>
                    <a:pt x="1602" y="2908"/>
                  </a:lnTo>
                  <a:lnTo>
                    <a:pt x="1743" y="2882"/>
                  </a:lnTo>
                  <a:lnTo>
                    <a:pt x="1884" y="2857"/>
                  </a:lnTo>
                  <a:lnTo>
                    <a:pt x="2024" y="2806"/>
                  </a:lnTo>
                  <a:lnTo>
                    <a:pt x="2152" y="2741"/>
                  </a:lnTo>
                  <a:lnTo>
                    <a:pt x="2268" y="2665"/>
                  </a:lnTo>
                  <a:lnTo>
                    <a:pt x="2383" y="2588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80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96"/>
                  </a:lnTo>
                  <a:lnTo>
                    <a:pt x="2883" y="1755"/>
                  </a:lnTo>
                  <a:lnTo>
                    <a:pt x="2895" y="1614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3" y="1166"/>
                  </a:lnTo>
                  <a:lnTo>
                    <a:pt x="2844" y="1025"/>
                  </a:lnTo>
                  <a:lnTo>
                    <a:pt x="2793" y="897"/>
                  </a:lnTo>
                  <a:lnTo>
                    <a:pt x="2729" y="769"/>
                  </a:lnTo>
                  <a:lnTo>
                    <a:pt x="2665" y="654"/>
                  </a:lnTo>
                  <a:lnTo>
                    <a:pt x="2575" y="539"/>
                  </a:lnTo>
                  <a:lnTo>
                    <a:pt x="2485" y="436"/>
                  </a:lnTo>
                  <a:lnTo>
                    <a:pt x="2383" y="334"/>
                  </a:lnTo>
                  <a:lnTo>
                    <a:pt x="2268" y="257"/>
                  </a:lnTo>
                  <a:lnTo>
                    <a:pt x="2152" y="180"/>
                  </a:lnTo>
                  <a:lnTo>
                    <a:pt x="2024" y="116"/>
                  </a:lnTo>
                  <a:lnTo>
                    <a:pt x="1884" y="77"/>
                  </a:lnTo>
                  <a:lnTo>
                    <a:pt x="1743" y="39"/>
                  </a:lnTo>
                  <a:lnTo>
                    <a:pt x="1602" y="13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21"/>
            <p:cNvSpPr/>
            <p:nvPr/>
          </p:nvSpPr>
          <p:spPr>
            <a:xfrm rot="5400000">
              <a:off x="2190804" y="2776672"/>
              <a:ext cx="239200" cy="239200"/>
            </a:xfrm>
            <a:custGeom>
              <a:avLst/>
              <a:gdLst/>
              <a:ahLst/>
              <a:cxnLst/>
              <a:rect l="l" t="t" r="r" b="b"/>
              <a:pathLst>
                <a:path w="2909" h="2909" extrusionOk="0">
                  <a:moveTo>
                    <a:pt x="1307" y="1"/>
                  </a:moveTo>
                  <a:lnTo>
                    <a:pt x="1154" y="27"/>
                  </a:lnTo>
                  <a:lnTo>
                    <a:pt x="1025" y="65"/>
                  </a:lnTo>
                  <a:lnTo>
                    <a:pt x="885" y="103"/>
                  </a:lnTo>
                  <a:lnTo>
                    <a:pt x="756" y="167"/>
                  </a:lnTo>
                  <a:lnTo>
                    <a:pt x="641" y="244"/>
                  </a:lnTo>
                  <a:lnTo>
                    <a:pt x="526" y="321"/>
                  </a:lnTo>
                  <a:lnTo>
                    <a:pt x="423" y="424"/>
                  </a:lnTo>
                  <a:lnTo>
                    <a:pt x="334" y="526"/>
                  </a:lnTo>
                  <a:lnTo>
                    <a:pt x="244" y="641"/>
                  </a:lnTo>
                  <a:lnTo>
                    <a:pt x="167" y="757"/>
                  </a:lnTo>
                  <a:lnTo>
                    <a:pt x="116" y="885"/>
                  </a:lnTo>
                  <a:lnTo>
                    <a:pt x="65" y="1013"/>
                  </a:lnTo>
                  <a:lnTo>
                    <a:pt x="26" y="1154"/>
                  </a:lnTo>
                  <a:lnTo>
                    <a:pt x="1" y="1307"/>
                  </a:lnTo>
                  <a:lnTo>
                    <a:pt x="1" y="1448"/>
                  </a:lnTo>
                  <a:lnTo>
                    <a:pt x="1" y="1602"/>
                  </a:lnTo>
                  <a:lnTo>
                    <a:pt x="26" y="1743"/>
                  </a:lnTo>
                  <a:lnTo>
                    <a:pt x="65" y="1884"/>
                  </a:lnTo>
                  <a:lnTo>
                    <a:pt x="116" y="2012"/>
                  </a:lnTo>
                  <a:lnTo>
                    <a:pt x="167" y="2140"/>
                  </a:lnTo>
                  <a:lnTo>
                    <a:pt x="244" y="2268"/>
                  </a:lnTo>
                  <a:lnTo>
                    <a:pt x="334" y="2370"/>
                  </a:lnTo>
                  <a:lnTo>
                    <a:pt x="423" y="2486"/>
                  </a:lnTo>
                  <a:lnTo>
                    <a:pt x="526" y="2575"/>
                  </a:lnTo>
                  <a:lnTo>
                    <a:pt x="641" y="2652"/>
                  </a:lnTo>
                  <a:lnTo>
                    <a:pt x="756" y="2729"/>
                  </a:lnTo>
                  <a:lnTo>
                    <a:pt x="885" y="2793"/>
                  </a:lnTo>
                  <a:lnTo>
                    <a:pt x="1025" y="2844"/>
                  </a:lnTo>
                  <a:lnTo>
                    <a:pt x="1154" y="2883"/>
                  </a:lnTo>
                  <a:lnTo>
                    <a:pt x="1307" y="2896"/>
                  </a:lnTo>
                  <a:lnTo>
                    <a:pt x="1448" y="2908"/>
                  </a:lnTo>
                  <a:lnTo>
                    <a:pt x="1602" y="2896"/>
                  </a:lnTo>
                  <a:lnTo>
                    <a:pt x="1743" y="2883"/>
                  </a:lnTo>
                  <a:lnTo>
                    <a:pt x="1884" y="2844"/>
                  </a:lnTo>
                  <a:lnTo>
                    <a:pt x="2024" y="2793"/>
                  </a:lnTo>
                  <a:lnTo>
                    <a:pt x="2153" y="2729"/>
                  </a:lnTo>
                  <a:lnTo>
                    <a:pt x="2268" y="2652"/>
                  </a:lnTo>
                  <a:lnTo>
                    <a:pt x="2383" y="2575"/>
                  </a:lnTo>
                  <a:lnTo>
                    <a:pt x="2486" y="2486"/>
                  </a:lnTo>
                  <a:lnTo>
                    <a:pt x="2575" y="2370"/>
                  </a:lnTo>
                  <a:lnTo>
                    <a:pt x="2665" y="2268"/>
                  </a:lnTo>
                  <a:lnTo>
                    <a:pt x="2729" y="2140"/>
                  </a:lnTo>
                  <a:lnTo>
                    <a:pt x="2793" y="2012"/>
                  </a:lnTo>
                  <a:lnTo>
                    <a:pt x="2844" y="1884"/>
                  </a:lnTo>
                  <a:lnTo>
                    <a:pt x="2883" y="1743"/>
                  </a:lnTo>
                  <a:lnTo>
                    <a:pt x="2895" y="1602"/>
                  </a:lnTo>
                  <a:lnTo>
                    <a:pt x="2908" y="1448"/>
                  </a:lnTo>
                  <a:lnTo>
                    <a:pt x="2895" y="1307"/>
                  </a:lnTo>
                  <a:lnTo>
                    <a:pt x="2883" y="1154"/>
                  </a:lnTo>
                  <a:lnTo>
                    <a:pt x="2844" y="1013"/>
                  </a:lnTo>
                  <a:lnTo>
                    <a:pt x="2793" y="885"/>
                  </a:lnTo>
                  <a:lnTo>
                    <a:pt x="2729" y="757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6" y="424"/>
                  </a:lnTo>
                  <a:lnTo>
                    <a:pt x="2383" y="321"/>
                  </a:lnTo>
                  <a:lnTo>
                    <a:pt x="2268" y="244"/>
                  </a:lnTo>
                  <a:lnTo>
                    <a:pt x="2153" y="167"/>
                  </a:lnTo>
                  <a:lnTo>
                    <a:pt x="2024" y="103"/>
                  </a:lnTo>
                  <a:lnTo>
                    <a:pt x="1884" y="65"/>
                  </a:lnTo>
                  <a:lnTo>
                    <a:pt x="1743" y="27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FD9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21"/>
            <p:cNvSpPr/>
            <p:nvPr/>
          </p:nvSpPr>
          <p:spPr>
            <a:xfrm rot="5400000">
              <a:off x="3969203" y="2002149"/>
              <a:ext cx="1057446" cy="4279037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974" y="0"/>
                  </a:moveTo>
                  <a:lnTo>
                    <a:pt x="871" y="13"/>
                  </a:lnTo>
                  <a:lnTo>
                    <a:pt x="769" y="26"/>
                  </a:lnTo>
                  <a:lnTo>
                    <a:pt x="679" y="52"/>
                  </a:lnTo>
                  <a:lnTo>
                    <a:pt x="589" y="77"/>
                  </a:lnTo>
                  <a:lnTo>
                    <a:pt x="513" y="116"/>
                  </a:lnTo>
                  <a:lnTo>
                    <a:pt x="423" y="167"/>
                  </a:lnTo>
                  <a:lnTo>
                    <a:pt x="359" y="231"/>
                  </a:lnTo>
                  <a:lnTo>
                    <a:pt x="282" y="282"/>
                  </a:lnTo>
                  <a:lnTo>
                    <a:pt x="218" y="359"/>
                  </a:lnTo>
                  <a:lnTo>
                    <a:pt x="167" y="436"/>
                  </a:lnTo>
                  <a:lnTo>
                    <a:pt x="116" y="513"/>
                  </a:lnTo>
                  <a:lnTo>
                    <a:pt x="77" y="602"/>
                  </a:lnTo>
                  <a:lnTo>
                    <a:pt x="39" y="692"/>
                  </a:lnTo>
                  <a:lnTo>
                    <a:pt x="13" y="782"/>
                  </a:lnTo>
                  <a:lnTo>
                    <a:pt x="0" y="871"/>
                  </a:lnTo>
                  <a:lnTo>
                    <a:pt x="0" y="974"/>
                  </a:lnTo>
                  <a:lnTo>
                    <a:pt x="0" y="10400"/>
                  </a:lnTo>
                  <a:lnTo>
                    <a:pt x="13" y="10772"/>
                  </a:lnTo>
                  <a:lnTo>
                    <a:pt x="26" y="11143"/>
                  </a:lnTo>
                  <a:lnTo>
                    <a:pt x="77" y="11515"/>
                  </a:lnTo>
                  <a:lnTo>
                    <a:pt x="128" y="11873"/>
                  </a:lnTo>
                  <a:lnTo>
                    <a:pt x="192" y="12219"/>
                  </a:lnTo>
                  <a:lnTo>
                    <a:pt x="282" y="12565"/>
                  </a:lnTo>
                  <a:lnTo>
                    <a:pt x="385" y="12911"/>
                  </a:lnTo>
                  <a:lnTo>
                    <a:pt x="500" y="13244"/>
                  </a:lnTo>
                  <a:lnTo>
                    <a:pt x="628" y="13564"/>
                  </a:lnTo>
                  <a:lnTo>
                    <a:pt x="769" y="13884"/>
                  </a:lnTo>
                  <a:lnTo>
                    <a:pt x="910" y="14179"/>
                  </a:lnTo>
                  <a:lnTo>
                    <a:pt x="1076" y="14486"/>
                  </a:lnTo>
                  <a:lnTo>
                    <a:pt x="1255" y="14768"/>
                  </a:lnTo>
                  <a:lnTo>
                    <a:pt x="1448" y="15050"/>
                  </a:lnTo>
                  <a:lnTo>
                    <a:pt x="1640" y="15306"/>
                  </a:lnTo>
                  <a:lnTo>
                    <a:pt x="1857" y="15562"/>
                  </a:lnTo>
                  <a:lnTo>
                    <a:pt x="2075" y="15805"/>
                  </a:lnTo>
                  <a:lnTo>
                    <a:pt x="2306" y="16036"/>
                  </a:lnTo>
                  <a:lnTo>
                    <a:pt x="2536" y="16254"/>
                  </a:lnTo>
                  <a:lnTo>
                    <a:pt x="2792" y="16459"/>
                  </a:lnTo>
                  <a:lnTo>
                    <a:pt x="3049" y="16651"/>
                  </a:lnTo>
                  <a:lnTo>
                    <a:pt x="3305" y="16817"/>
                  </a:lnTo>
                  <a:lnTo>
                    <a:pt x="3574" y="16984"/>
                  </a:lnTo>
                  <a:lnTo>
                    <a:pt x="3855" y="17125"/>
                  </a:lnTo>
                  <a:lnTo>
                    <a:pt x="4150" y="17265"/>
                  </a:lnTo>
                  <a:lnTo>
                    <a:pt x="4445" y="17381"/>
                  </a:lnTo>
                  <a:lnTo>
                    <a:pt x="4739" y="17470"/>
                  </a:lnTo>
                  <a:lnTo>
                    <a:pt x="5047" y="17560"/>
                  </a:lnTo>
                  <a:lnTo>
                    <a:pt x="5354" y="17624"/>
                  </a:lnTo>
                  <a:lnTo>
                    <a:pt x="5674" y="17662"/>
                  </a:lnTo>
                  <a:lnTo>
                    <a:pt x="5994" y="17701"/>
                  </a:lnTo>
                  <a:lnTo>
                    <a:pt x="6545" y="17701"/>
                  </a:lnTo>
                  <a:lnTo>
                    <a:pt x="6763" y="17714"/>
                  </a:lnTo>
                  <a:lnTo>
                    <a:pt x="6993" y="17739"/>
                  </a:lnTo>
                  <a:lnTo>
                    <a:pt x="7211" y="17765"/>
                  </a:lnTo>
                  <a:lnTo>
                    <a:pt x="7429" y="17816"/>
                  </a:lnTo>
                  <a:lnTo>
                    <a:pt x="7634" y="17880"/>
                  </a:lnTo>
                  <a:lnTo>
                    <a:pt x="7839" y="17944"/>
                  </a:lnTo>
                  <a:lnTo>
                    <a:pt x="8044" y="18034"/>
                  </a:lnTo>
                  <a:lnTo>
                    <a:pt x="8249" y="18124"/>
                  </a:lnTo>
                  <a:lnTo>
                    <a:pt x="8441" y="18239"/>
                  </a:lnTo>
                  <a:lnTo>
                    <a:pt x="8620" y="18354"/>
                  </a:lnTo>
                  <a:lnTo>
                    <a:pt x="8812" y="18482"/>
                  </a:lnTo>
                  <a:lnTo>
                    <a:pt x="8991" y="18623"/>
                  </a:lnTo>
                  <a:lnTo>
                    <a:pt x="9158" y="18777"/>
                  </a:lnTo>
                  <a:lnTo>
                    <a:pt x="9324" y="18930"/>
                  </a:lnTo>
                  <a:lnTo>
                    <a:pt x="9478" y="19097"/>
                  </a:lnTo>
                  <a:lnTo>
                    <a:pt x="9632" y="19276"/>
                  </a:lnTo>
                  <a:lnTo>
                    <a:pt x="9785" y="19468"/>
                  </a:lnTo>
                  <a:lnTo>
                    <a:pt x="9914" y="19660"/>
                  </a:lnTo>
                  <a:lnTo>
                    <a:pt x="10042" y="19865"/>
                  </a:lnTo>
                  <a:lnTo>
                    <a:pt x="10170" y="20070"/>
                  </a:lnTo>
                  <a:lnTo>
                    <a:pt x="10285" y="20288"/>
                  </a:lnTo>
                  <a:lnTo>
                    <a:pt x="10387" y="20519"/>
                  </a:lnTo>
                  <a:lnTo>
                    <a:pt x="10490" y="20749"/>
                  </a:lnTo>
                  <a:lnTo>
                    <a:pt x="10567" y="20980"/>
                  </a:lnTo>
                  <a:lnTo>
                    <a:pt x="10656" y="21223"/>
                  </a:lnTo>
                  <a:lnTo>
                    <a:pt x="10720" y="21479"/>
                  </a:lnTo>
                  <a:lnTo>
                    <a:pt x="10784" y="21735"/>
                  </a:lnTo>
                  <a:lnTo>
                    <a:pt x="10823" y="21992"/>
                  </a:lnTo>
                  <a:lnTo>
                    <a:pt x="10861" y="22260"/>
                  </a:lnTo>
                  <a:lnTo>
                    <a:pt x="10900" y="22529"/>
                  </a:lnTo>
                  <a:lnTo>
                    <a:pt x="10913" y="22798"/>
                  </a:lnTo>
                  <a:lnTo>
                    <a:pt x="10913" y="23067"/>
                  </a:lnTo>
                  <a:lnTo>
                    <a:pt x="10913" y="28972"/>
                  </a:lnTo>
                  <a:lnTo>
                    <a:pt x="10913" y="29241"/>
                  </a:lnTo>
                  <a:lnTo>
                    <a:pt x="10900" y="29523"/>
                  </a:lnTo>
                  <a:lnTo>
                    <a:pt x="10861" y="29792"/>
                  </a:lnTo>
                  <a:lnTo>
                    <a:pt x="10823" y="30048"/>
                  </a:lnTo>
                  <a:lnTo>
                    <a:pt x="10784" y="30304"/>
                  </a:lnTo>
                  <a:lnTo>
                    <a:pt x="10720" y="30560"/>
                  </a:lnTo>
                  <a:lnTo>
                    <a:pt x="10656" y="30816"/>
                  </a:lnTo>
                  <a:lnTo>
                    <a:pt x="10567" y="31060"/>
                  </a:lnTo>
                  <a:lnTo>
                    <a:pt x="10490" y="31290"/>
                  </a:lnTo>
                  <a:lnTo>
                    <a:pt x="10387" y="31521"/>
                  </a:lnTo>
                  <a:lnTo>
                    <a:pt x="10285" y="31751"/>
                  </a:lnTo>
                  <a:lnTo>
                    <a:pt x="10170" y="31969"/>
                  </a:lnTo>
                  <a:lnTo>
                    <a:pt x="10042" y="32174"/>
                  </a:lnTo>
                  <a:lnTo>
                    <a:pt x="9914" y="32379"/>
                  </a:lnTo>
                  <a:lnTo>
                    <a:pt x="9785" y="32571"/>
                  </a:lnTo>
                  <a:lnTo>
                    <a:pt x="9632" y="32763"/>
                  </a:lnTo>
                  <a:lnTo>
                    <a:pt x="9478" y="32942"/>
                  </a:lnTo>
                  <a:lnTo>
                    <a:pt x="9324" y="33109"/>
                  </a:lnTo>
                  <a:lnTo>
                    <a:pt x="9158" y="33275"/>
                  </a:lnTo>
                  <a:lnTo>
                    <a:pt x="8991" y="33416"/>
                  </a:lnTo>
                  <a:lnTo>
                    <a:pt x="8812" y="33557"/>
                  </a:lnTo>
                  <a:lnTo>
                    <a:pt x="8620" y="33685"/>
                  </a:lnTo>
                  <a:lnTo>
                    <a:pt x="8441" y="33800"/>
                  </a:lnTo>
                  <a:lnTo>
                    <a:pt x="8249" y="33916"/>
                  </a:lnTo>
                  <a:lnTo>
                    <a:pt x="8044" y="34005"/>
                  </a:lnTo>
                  <a:lnTo>
                    <a:pt x="7839" y="34095"/>
                  </a:lnTo>
                  <a:lnTo>
                    <a:pt x="7634" y="34172"/>
                  </a:lnTo>
                  <a:lnTo>
                    <a:pt x="7429" y="34223"/>
                  </a:lnTo>
                  <a:lnTo>
                    <a:pt x="7211" y="34274"/>
                  </a:lnTo>
                  <a:lnTo>
                    <a:pt x="6993" y="34313"/>
                  </a:lnTo>
                  <a:lnTo>
                    <a:pt x="6763" y="34326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5994" y="34351"/>
                  </a:lnTo>
                  <a:lnTo>
                    <a:pt x="5674" y="34377"/>
                  </a:lnTo>
                  <a:lnTo>
                    <a:pt x="5354" y="34415"/>
                  </a:lnTo>
                  <a:lnTo>
                    <a:pt x="5047" y="34479"/>
                  </a:lnTo>
                  <a:lnTo>
                    <a:pt x="4739" y="34569"/>
                  </a:lnTo>
                  <a:lnTo>
                    <a:pt x="4445" y="34671"/>
                  </a:lnTo>
                  <a:lnTo>
                    <a:pt x="4150" y="34787"/>
                  </a:lnTo>
                  <a:lnTo>
                    <a:pt x="3855" y="34915"/>
                  </a:lnTo>
                  <a:lnTo>
                    <a:pt x="3574" y="35056"/>
                  </a:lnTo>
                  <a:lnTo>
                    <a:pt x="3305" y="35222"/>
                  </a:lnTo>
                  <a:lnTo>
                    <a:pt x="3049" y="35401"/>
                  </a:lnTo>
                  <a:lnTo>
                    <a:pt x="2792" y="35581"/>
                  </a:lnTo>
                  <a:lnTo>
                    <a:pt x="2536" y="35786"/>
                  </a:lnTo>
                  <a:lnTo>
                    <a:pt x="2306" y="36003"/>
                  </a:lnTo>
                  <a:lnTo>
                    <a:pt x="2075" y="36234"/>
                  </a:lnTo>
                  <a:lnTo>
                    <a:pt x="1857" y="36477"/>
                  </a:lnTo>
                  <a:lnTo>
                    <a:pt x="1640" y="36733"/>
                  </a:lnTo>
                  <a:lnTo>
                    <a:pt x="1448" y="37002"/>
                  </a:lnTo>
                  <a:lnTo>
                    <a:pt x="1255" y="37271"/>
                  </a:lnTo>
                  <a:lnTo>
                    <a:pt x="1076" y="37566"/>
                  </a:lnTo>
                  <a:lnTo>
                    <a:pt x="910" y="37861"/>
                  </a:lnTo>
                  <a:lnTo>
                    <a:pt x="769" y="38168"/>
                  </a:lnTo>
                  <a:lnTo>
                    <a:pt x="628" y="38475"/>
                  </a:lnTo>
                  <a:lnTo>
                    <a:pt x="500" y="38808"/>
                  </a:lnTo>
                  <a:lnTo>
                    <a:pt x="385" y="39141"/>
                  </a:lnTo>
                  <a:lnTo>
                    <a:pt x="282" y="39474"/>
                  </a:lnTo>
                  <a:lnTo>
                    <a:pt x="192" y="39820"/>
                  </a:lnTo>
                  <a:lnTo>
                    <a:pt x="128" y="40179"/>
                  </a:lnTo>
                  <a:lnTo>
                    <a:pt x="77" y="40537"/>
                  </a:lnTo>
                  <a:lnTo>
                    <a:pt x="26" y="40896"/>
                  </a:lnTo>
                  <a:lnTo>
                    <a:pt x="13" y="41267"/>
                  </a:lnTo>
                  <a:lnTo>
                    <a:pt x="0" y="41652"/>
                  </a:lnTo>
                  <a:lnTo>
                    <a:pt x="0" y="51065"/>
                  </a:lnTo>
                  <a:lnTo>
                    <a:pt x="0" y="51168"/>
                  </a:lnTo>
                  <a:lnTo>
                    <a:pt x="13" y="51258"/>
                  </a:lnTo>
                  <a:lnTo>
                    <a:pt x="39" y="51360"/>
                  </a:lnTo>
                  <a:lnTo>
                    <a:pt x="77" y="51450"/>
                  </a:lnTo>
                  <a:lnTo>
                    <a:pt x="116" y="51527"/>
                  </a:lnTo>
                  <a:lnTo>
                    <a:pt x="167" y="51616"/>
                  </a:lnTo>
                  <a:lnTo>
                    <a:pt x="218" y="51680"/>
                  </a:lnTo>
                  <a:lnTo>
                    <a:pt x="282" y="51757"/>
                  </a:lnTo>
                  <a:lnTo>
                    <a:pt x="359" y="51821"/>
                  </a:lnTo>
                  <a:lnTo>
                    <a:pt x="423" y="51872"/>
                  </a:lnTo>
                  <a:lnTo>
                    <a:pt x="513" y="51924"/>
                  </a:lnTo>
                  <a:lnTo>
                    <a:pt x="589" y="51962"/>
                  </a:lnTo>
                  <a:lnTo>
                    <a:pt x="679" y="52000"/>
                  </a:lnTo>
                  <a:lnTo>
                    <a:pt x="769" y="52013"/>
                  </a:lnTo>
                  <a:lnTo>
                    <a:pt x="871" y="52039"/>
                  </a:lnTo>
                  <a:lnTo>
                    <a:pt x="1076" y="52039"/>
                  </a:lnTo>
                  <a:lnTo>
                    <a:pt x="1166" y="52013"/>
                  </a:lnTo>
                  <a:lnTo>
                    <a:pt x="1255" y="52000"/>
                  </a:lnTo>
                  <a:lnTo>
                    <a:pt x="1345" y="51962"/>
                  </a:lnTo>
                  <a:lnTo>
                    <a:pt x="1435" y="51924"/>
                  </a:lnTo>
                  <a:lnTo>
                    <a:pt x="1512" y="51872"/>
                  </a:lnTo>
                  <a:lnTo>
                    <a:pt x="1588" y="51821"/>
                  </a:lnTo>
                  <a:lnTo>
                    <a:pt x="1652" y="51757"/>
                  </a:lnTo>
                  <a:lnTo>
                    <a:pt x="1717" y="51680"/>
                  </a:lnTo>
                  <a:lnTo>
                    <a:pt x="1781" y="51616"/>
                  </a:lnTo>
                  <a:lnTo>
                    <a:pt x="1819" y="51527"/>
                  </a:lnTo>
                  <a:lnTo>
                    <a:pt x="1870" y="51450"/>
                  </a:lnTo>
                  <a:lnTo>
                    <a:pt x="1896" y="51360"/>
                  </a:lnTo>
                  <a:lnTo>
                    <a:pt x="1921" y="51258"/>
                  </a:lnTo>
                  <a:lnTo>
                    <a:pt x="1934" y="51168"/>
                  </a:lnTo>
                  <a:lnTo>
                    <a:pt x="1947" y="51065"/>
                  </a:lnTo>
                  <a:lnTo>
                    <a:pt x="1947" y="41652"/>
                  </a:lnTo>
                  <a:lnTo>
                    <a:pt x="1947" y="41370"/>
                  </a:lnTo>
                  <a:lnTo>
                    <a:pt x="1960" y="41101"/>
                  </a:lnTo>
                  <a:lnTo>
                    <a:pt x="1998" y="40832"/>
                  </a:lnTo>
                  <a:lnTo>
                    <a:pt x="2037" y="40563"/>
                  </a:lnTo>
                  <a:lnTo>
                    <a:pt x="2075" y="40307"/>
                  </a:lnTo>
                  <a:lnTo>
                    <a:pt x="2139" y="40051"/>
                  </a:lnTo>
                  <a:lnTo>
                    <a:pt x="2203" y="39807"/>
                  </a:lnTo>
                  <a:lnTo>
                    <a:pt x="2280" y="39564"/>
                  </a:lnTo>
                  <a:lnTo>
                    <a:pt x="2370" y="39321"/>
                  </a:lnTo>
                  <a:lnTo>
                    <a:pt x="2472" y="39090"/>
                  </a:lnTo>
                  <a:lnTo>
                    <a:pt x="2575" y="38860"/>
                  </a:lnTo>
                  <a:lnTo>
                    <a:pt x="2690" y="38642"/>
                  </a:lnTo>
                  <a:lnTo>
                    <a:pt x="2818" y="38437"/>
                  </a:lnTo>
                  <a:lnTo>
                    <a:pt x="2946" y="38232"/>
                  </a:lnTo>
                  <a:lnTo>
                    <a:pt x="3074" y="38040"/>
                  </a:lnTo>
                  <a:lnTo>
                    <a:pt x="3228" y="37848"/>
                  </a:lnTo>
                  <a:lnTo>
                    <a:pt x="3382" y="37681"/>
                  </a:lnTo>
                  <a:lnTo>
                    <a:pt x="3535" y="37502"/>
                  </a:lnTo>
                  <a:lnTo>
                    <a:pt x="3702" y="37348"/>
                  </a:lnTo>
                  <a:lnTo>
                    <a:pt x="3868" y="37195"/>
                  </a:lnTo>
                  <a:lnTo>
                    <a:pt x="4048" y="37054"/>
                  </a:lnTo>
                  <a:lnTo>
                    <a:pt x="4227" y="36926"/>
                  </a:lnTo>
                  <a:lnTo>
                    <a:pt x="4419" y="36810"/>
                  </a:lnTo>
                  <a:lnTo>
                    <a:pt x="4611" y="36708"/>
                  </a:lnTo>
                  <a:lnTo>
                    <a:pt x="4816" y="36605"/>
                  </a:lnTo>
                  <a:lnTo>
                    <a:pt x="5021" y="36516"/>
                  </a:lnTo>
                  <a:lnTo>
                    <a:pt x="5226" y="36452"/>
                  </a:lnTo>
                  <a:lnTo>
                    <a:pt x="5431" y="36388"/>
                  </a:lnTo>
                  <a:lnTo>
                    <a:pt x="5649" y="36336"/>
                  </a:lnTo>
                  <a:lnTo>
                    <a:pt x="5866" y="36311"/>
                  </a:lnTo>
                  <a:lnTo>
                    <a:pt x="6097" y="36285"/>
                  </a:lnTo>
                  <a:lnTo>
                    <a:pt x="6545" y="36285"/>
                  </a:lnTo>
                  <a:lnTo>
                    <a:pt x="6865" y="36272"/>
                  </a:lnTo>
                  <a:lnTo>
                    <a:pt x="7185" y="36247"/>
                  </a:lnTo>
                  <a:lnTo>
                    <a:pt x="7506" y="36195"/>
                  </a:lnTo>
                  <a:lnTo>
                    <a:pt x="7813" y="36131"/>
                  </a:lnTo>
                  <a:lnTo>
                    <a:pt x="8120" y="36055"/>
                  </a:lnTo>
                  <a:lnTo>
                    <a:pt x="8415" y="35952"/>
                  </a:lnTo>
                  <a:lnTo>
                    <a:pt x="8710" y="35837"/>
                  </a:lnTo>
                  <a:lnTo>
                    <a:pt x="9004" y="35709"/>
                  </a:lnTo>
                  <a:lnTo>
                    <a:pt x="9273" y="35555"/>
                  </a:lnTo>
                  <a:lnTo>
                    <a:pt x="9555" y="35401"/>
                  </a:lnTo>
                  <a:lnTo>
                    <a:pt x="9811" y="35222"/>
                  </a:lnTo>
                  <a:lnTo>
                    <a:pt x="10067" y="35030"/>
                  </a:lnTo>
                  <a:lnTo>
                    <a:pt x="10323" y="34825"/>
                  </a:lnTo>
                  <a:lnTo>
                    <a:pt x="10554" y="34607"/>
                  </a:lnTo>
                  <a:lnTo>
                    <a:pt x="10784" y="34377"/>
                  </a:lnTo>
                  <a:lnTo>
                    <a:pt x="11002" y="34133"/>
                  </a:lnTo>
                  <a:lnTo>
                    <a:pt x="11220" y="33877"/>
                  </a:lnTo>
                  <a:lnTo>
                    <a:pt x="11412" y="33621"/>
                  </a:lnTo>
                  <a:lnTo>
                    <a:pt x="11604" y="33339"/>
                  </a:lnTo>
                  <a:lnTo>
                    <a:pt x="11783" y="33058"/>
                  </a:lnTo>
                  <a:lnTo>
                    <a:pt x="11937" y="32763"/>
                  </a:lnTo>
                  <a:lnTo>
                    <a:pt x="12091" y="32456"/>
                  </a:lnTo>
                  <a:lnTo>
                    <a:pt x="12232" y="32135"/>
                  </a:lnTo>
                  <a:lnTo>
                    <a:pt x="12360" y="31815"/>
                  </a:lnTo>
                  <a:lnTo>
                    <a:pt x="12475" y="31482"/>
                  </a:lnTo>
                  <a:lnTo>
                    <a:pt x="12578" y="31136"/>
                  </a:lnTo>
                  <a:lnTo>
                    <a:pt x="12654" y="30791"/>
                  </a:lnTo>
                  <a:lnTo>
                    <a:pt x="12731" y="30445"/>
                  </a:lnTo>
                  <a:lnTo>
                    <a:pt x="12783" y="30086"/>
                  </a:lnTo>
                  <a:lnTo>
                    <a:pt x="12821" y="29715"/>
                  </a:lnTo>
                  <a:lnTo>
                    <a:pt x="12847" y="29343"/>
                  </a:lnTo>
                  <a:lnTo>
                    <a:pt x="12859" y="28972"/>
                  </a:lnTo>
                  <a:lnTo>
                    <a:pt x="12859" y="23067"/>
                  </a:lnTo>
                  <a:lnTo>
                    <a:pt x="12847" y="22696"/>
                  </a:lnTo>
                  <a:lnTo>
                    <a:pt x="12821" y="22325"/>
                  </a:lnTo>
                  <a:lnTo>
                    <a:pt x="12783" y="21966"/>
                  </a:lnTo>
                  <a:lnTo>
                    <a:pt x="12731" y="21594"/>
                  </a:lnTo>
                  <a:lnTo>
                    <a:pt x="12654" y="21249"/>
                  </a:lnTo>
                  <a:lnTo>
                    <a:pt x="12578" y="20903"/>
                  </a:lnTo>
                  <a:lnTo>
                    <a:pt x="12475" y="20557"/>
                  </a:lnTo>
                  <a:lnTo>
                    <a:pt x="12360" y="20224"/>
                  </a:lnTo>
                  <a:lnTo>
                    <a:pt x="12232" y="19904"/>
                  </a:lnTo>
                  <a:lnTo>
                    <a:pt x="12091" y="19596"/>
                  </a:lnTo>
                  <a:lnTo>
                    <a:pt x="11937" y="19289"/>
                  </a:lnTo>
                  <a:lnTo>
                    <a:pt x="11783" y="18994"/>
                  </a:lnTo>
                  <a:lnTo>
                    <a:pt x="11604" y="18700"/>
                  </a:lnTo>
                  <a:lnTo>
                    <a:pt x="11412" y="18431"/>
                  </a:lnTo>
                  <a:lnTo>
                    <a:pt x="11220" y="18162"/>
                  </a:lnTo>
                  <a:lnTo>
                    <a:pt x="11002" y="17906"/>
                  </a:lnTo>
                  <a:lnTo>
                    <a:pt x="10784" y="17662"/>
                  </a:lnTo>
                  <a:lnTo>
                    <a:pt x="10554" y="17432"/>
                  </a:lnTo>
                  <a:lnTo>
                    <a:pt x="10323" y="17214"/>
                  </a:lnTo>
                  <a:lnTo>
                    <a:pt x="10067" y="17009"/>
                  </a:lnTo>
                  <a:lnTo>
                    <a:pt x="9811" y="16817"/>
                  </a:lnTo>
                  <a:lnTo>
                    <a:pt x="9555" y="16651"/>
                  </a:lnTo>
                  <a:lnTo>
                    <a:pt x="9273" y="16484"/>
                  </a:lnTo>
                  <a:lnTo>
                    <a:pt x="9004" y="16343"/>
                  </a:lnTo>
                  <a:lnTo>
                    <a:pt x="8710" y="16202"/>
                  </a:lnTo>
                  <a:lnTo>
                    <a:pt x="8415" y="16087"/>
                  </a:lnTo>
                  <a:lnTo>
                    <a:pt x="8120" y="15997"/>
                  </a:lnTo>
                  <a:lnTo>
                    <a:pt x="7813" y="15908"/>
                  </a:lnTo>
                  <a:lnTo>
                    <a:pt x="7506" y="15844"/>
                  </a:lnTo>
                  <a:lnTo>
                    <a:pt x="7185" y="15805"/>
                  </a:lnTo>
                  <a:lnTo>
                    <a:pt x="6865" y="15767"/>
                  </a:lnTo>
                  <a:lnTo>
                    <a:pt x="6315" y="15767"/>
                  </a:lnTo>
                  <a:lnTo>
                    <a:pt x="6097" y="15754"/>
                  </a:lnTo>
                  <a:lnTo>
                    <a:pt x="5866" y="15741"/>
                  </a:lnTo>
                  <a:lnTo>
                    <a:pt x="5649" y="15703"/>
                  </a:lnTo>
                  <a:lnTo>
                    <a:pt x="5431" y="15652"/>
                  </a:lnTo>
                  <a:lnTo>
                    <a:pt x="5226" y="15588"/>
                  </a:lnTo>
                  <a:lnTo>
                    <a:pt x="5021" y="15524"/>
                  </a:lnTo>
                  <a:lnTo>
                    <a:pt x="4816" y="15434"/>
                  </a:lnTo>
                  <a:lnTo>
                    <a:pt x="4611" y="15344"/>
                  </a:lnTo>
                  <a:lnTo>
                    <a:pt x="4419" y="15229"/>
                  </a:lnTo>
                  <a:lnTo>
                    <a:pt x="4227" y="15114"/>
                  </a:lnTo>
                  <a:lnTo>
                    <a:pt x="4048" y="14986"/>
                  </a:lnTo>
                  <a:lnTo>
                    <a:pt x="3868" y="14845"/>
                  </a:lnTo>
                  <a:lnTo>
                    <a:pt x="3702" y="14691"/>
                  </a:lnTo>
                  <a:lnTo>
                    <a:pt x="3535" y="14537"/>
                  </a:lnTo>
                  <a:lnTo>
                    <a:pt x="3382" y="14371"/>
                  </a:lnTo>
                  <a:lnTo>
                    <a:pt x="3228" y="14192"/>
                  </a:lnTo>
                  <a:lnTo>
                    <a:pt x="3074" y="13999"/>
                  </a:lnTo>
                  <a:lnTo>
                    <a:pt x="2946" y="13807"/>
                  </a:lnTo>
                  <a:lnTo>
                    <a:pt x="2818" y="13602"/>
                  </a:lnTo>
                  <a:lnTo>
                    <a:pt x="2690" y="13397"/>
                  </a:lnTo>
                  <a:lnTo>
                    <a:pt x="2575" y="13180"/>
                  </a:lnTo>
                  <a:lnTo>
                    <a:pt x="2472" y="12949"/>
                  </a:lnTo>
                  <a:lnTo>
                    <a:pt x="2370" y="12719"/>
                  </a:lnTo>
                  <a:lnTo>
                    <a:pt x="2280" y="12488"/>
                  </a:lnTo>
                  <a:lnTo>
                    <a:pt x="2203" y="12245"/>
                  </a:lnTo>
                  <a:lnTo>
                    <a:pt x="2139" y="11989"/>
                  </a:lnTo>
                  <a:lnTo>
                    <a:pt x="2075" y="11732"/>
                  </a:lnTo>
                  <a:lnTo>
                    <a:pt x="2037" y="11476"/>
                  </a:lnTo>
                  <a:lnTo>
                    <a:pt x="1998" y="11207"/>
                  </a:lnTo>
                  <a:lnTo>
                    <a:pt x="1960" y="10951"/>
                  </a:lnTo>
                  <a:lnTo>
                    <a:pt x="1947" y="10669"/>
                  </a:lnTo>
                  <a:lnTo>
                    <a:pt x="1947" y="10400"/>
                  </a:lnTo>
                  <a:lnTo>
                    <a:pt x="1947" y="974"/>
                  </a:lnTo>
                  <a:lnTo>
                    <a:pt x="1934" y="871"/>
                  </a:lnTo>
                  <a:lnTo>
                    <a:pt x="1921" y="782"/>
                  </a:lnTo>
                  <a:lnTo>
                    <a:pt x="1896" y="692"/>
                  </a:lnTo>
                  <a:lnTo>
                    <a:pt x="1870" y="602"/>
                  </a:lnTo>
                  <a:lnTo>
                    <a:pt x="1819" y="513"/>
                  </a:lnTo>
                  <a:lnTo>
                    <a:pt x="1781" y="436"/>
                  </a:lnTo>
                  <a:lnTo>
                    <a:pt x="1717" y="359"/>
                  </a:lnTo>
                  <a:lnTo>
                    <a:pt x="1652" y="282"/>
                  </a:lnTo>
                  <a:lnTo>
                    <a:pt x="1588" y="231"/>
                  </a:lnTo>
                  <a:lnTo>
                    <a:pt x="1512" y="167"/>
                  </a:lnTo>
                  <a:lnTo>
                    <a:pt x="1435" y="116"/>
                  </a:lnTo>
                  <a:lnTo>
                    <a:pt x="1345" y="77"/>
                  </a:lnTo>
                  <a:lnTo>
                    <a:pt x="1255" y="52"/>
                  </a:lnTo>
                  <a:lnTo>
                    <a:pt x="1166" y="26"/>
                  </a:lnTo>
                  <a:lnTo>
                    <a:pt x="1076" y="13"/>
                  </a:lnTo>
                  <a:lnTo>
                    <a:pt x="9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21"/>
            <p:cNvSpPr/>
            <p:nvPr/>
          </p:nvSpPr>
          <p:spPr>
            <a:xfrm rot="5400000">
              <a:off x="3969203" y="2002149"/>
              <a:ext cx="1057446" cy="4279037"/>
            </a:xfrm>
            <a:custGeom>
              <a:avLst/>
              <a:gdLst/>
              <a:ahLst/>
              <a:cxnLst/>
              <a:rect l="l" t="t" r="r" b="b"/>
              <a:pathLst>
                <a:path w="12860" h="52039" extrusionOk="0">
                  <a:moveTo>
                    <a:pt x="11886" y="0"/>
                  </a:moveTo>
                  <a:lnTo>
                    <a:pt x="11783" y="13"/>
                  </a:lnTo>
                  <a:lnTo>
                    <a:pt x="11694" y="26"/>
                  </a:lnTo>
                  <a:lnTo>
                    <a:pt x="11604" y="52"/>
                  </a:lnTo>
                  <a:lnTo>
                    <a:pt x="11515" y="77"/>
                  </a:lnTo>
                  <a:lnTo>
                    <a:pt x="11425" y="116"/>
                  </a:lnTo>
                  <a:lnTo>
                    <a:pt x="11348" y="167"/>
                  </a:lnTo>
                  <a:lnTo>
                    <a:pt x="11271" y="231"/>
                  </a:lnTo>
                  <a:lnTo>
                    <a:pt x="11207" y="282"/>
                  </a:lnTo>
                  <a:lnTo>
                    <a:pt x="11143" y="359"/>
                  </a:lnTo>
                  <a:lnTo>
                    <a:pt x="11079" y="436"/>
                  </a:lnTo>
                  <a:lnTo>
                    <a:pt x="11028" y="513"/>
                  </a:lnTo>
                  <a:lnTo>
                    <a:pt x="10989" y="602"/>
                  </a:lnTo>
                  <a:lnTo>
                    <a:pt x="10964" y="692"/>
                  </a:lnTo>
                  <a:lnTo>
                    <a:pt x="10938" y="782"/>
                  </a:lnTo>
                  <a:lnTo>
                    <a:pt x="10925" y="871"/>
                  </a:lnTo>
                  <a:lnTo>
                    <a:pt x="10913" y="974"/>
                  </a:lnTo>
                  <a:lnTo>
                    <a:pt x="10913" y="10400"/>
                  </a:lnTo>
                  <a:lnTo>
                    <a:pt x="10913" y="10669"/>
                  </a:lnTo>
                  <a:lnTo>
                    <a:pt x="10900" y="10951"/>
                  </a:lnTo>
                  <a:lnTo>
                    <a:pt x="10861" y="11207"/>
                  </a:lnTo>
                  <a:lnTo>
                    <a:pt x="10823" y="11476"/>
                  </a:lnTo>
                  <a:lnTo>
                    <a:pt x="10784" y="11732"/>
                  </a:lnTo>
                  <a:lnTo>
                    <a:pt x="10720" y="11989"/>
                  </a:lnTo>
                  <a:lnTo>
                    <a:pt x="10656" y="12245"/>
                  </a:lnTo>
                  <a:lnTo>
                    <a:pt x="10567" y="12488"/>
                  </a:lnTo>
                  <a:lnTo>
                    <a:pt x="10490" y="12719"/>
                  </a:lnTo>
                  <a:lnTo>
                    <a:pt x="10387" y="12949"/>
                  </a:lnTo>
                  <a:lnTo>
                    <a:pt x="10285" y="13180"/>
                  </a:lnTo>
                  <a:lnTo>
                    <a:pt x="10170" y="13397"/>
                  </a:lnTo>
                  <a:lnTo>
                    <a:pt x="10042" y="13602"/>
                  </a:lnTo>
                  <a:lnTo>
                    <a:pt x="9914" y="13807"/>
                  </a:lnTo>
                  <a:lnTo>
                    <a:pt x="9785" y="13999"/>
                  </a:lnTo>
                  <a:lnTo>
                    <a:pt x="9632" y="14192"/>
                  </a:lnTo>
                  <a:lnTo>
                    <a:pt x="9478" y="14371"/>
                  </a:lnTo>
                  <a:lnTo>
                    <a:pt x="9324" y="14537"/>
                  </a:lnTo>
                  <a:lnTo>
                    <a:pt x="9158" y="14691"/>
                  </a:lnTo>
                  <a:lnTo>
                    <a:pt x="8991" y="14845"/>
                  </a:lnTo>
                  <a:lnTo>
                    <a:pt x="8812" y="14986"/>
                  </a:lnTo>
                  <a:lnTo>
                    <a:pt x="8620" y="15114"/>
                  </a:lnTo>
                  <a:lnTo>
                    <a:pt x="8441" y="15229"/>
                  </a:lnTo>
                  <a:lnTo>
                    <a:pt x="8249" y="15344"/>
                  </a:lnTo>
                  <a:lnTo>
                    <a:pt x="8044" y="15434"/>
                  </a:lnTo>
                  <a:lnTo>
                    <a:pt x="7839" y="15524"/>
                  </a:lnTo>
                  <a:lnTo>
                    <a:pt x="7634" y="15588"/>
                  </a:lnTo>
                  <a:lnTo>
                    <a:pt x="7429" y="15652"/>
                  </a:lnTo>
                  <a:lnTo>
                    <a:pt x="7211" y="15703"/>
                  </a:lnTo>
                  <a:lnTo>
                    <a:pt x="6993" y="15741"/>
                  </a:lnTo>
                  <a:lnTo>
                    <a:pt x="6763" y="15754"/>
                  </a:lnTo>
                  <a:lnTo>
                    <a:pt x="6545" y="15767"/>
                  </a:lnTo>
                  <a:lnTo>
                    <a:pt x="5994" y="15767"/>
                  </a:lnTo>
                  <a:lnTo>
                    <a:pt x="5674" y="15805"/>
                  </a:lnTo>
                  <a:lnTo>
                    <a:pt x="5354" y="15844"/>
                  </a:lnTo>
                  <a:lnTo>
                    <a:pt x="5047" y="15908"/>
                  </a:lnTo>
                  <a:lnTo>
                    <a:pt x="4739" y="15997"/>
                  </a:lnTo>
                  <a:lnTo>
                    <a:pt x="4445" y="16087"/>
                  </a:lnTo>
                  <a:lnTo>
                    <a:pt x="4150" y="16202"/>
                  </a:lnTo>
                  <a:lnTo>
                    <a:pt x="3855" y="16343"/>
                  </a:lnTo>
                  <a:lnTo>
                    <a:pt x="3574" y="16484"/>
                  </a:lnTo>
                  <a:lnTo>
                    <a:pt x="3305" y="16651"/>
                  </a:lnTo>
                  <a:lnTo>
                    <a:pt x="3049" y="16817"/>
                  </a:lnTo>
                  <a:lnTo>
                    <a:pt x="2792" y="17009"/>
                  </a:lnTo>
                  <a:lnTo>
                    <a:pt x="2536" y="17214"/>
                  </a:lnTo>
                  <a:lnTo>
                    <a:pt x="2306" y="17432"/>
                  </a:lnTo>
                  <a:lnTo>
                    <a:pt x="2075" y="17662"/>
                  </a:lnTo>
                  <a:lnTo>
                    <a:pt x="1857" y="17906"/>
                  </a:lnTo>
                  <a:lnTo>
                    <a:pt x="1640" y="18162"/>
                  </a:lnTo>
                  <a:lnTo>
                    <a:pt x="1448" y="18431"/>
                  </a:lnTo>
                  <a:lnTo>
                    <a:pt x="1255" y="18700"/>
                  </a:lnTo>
                  <a:lnTo>
                    <a:pt x="1076" y="18994"/>
                  </a:lnTo>
                  <a:lnTo>
                    <a:pt x="910" y="19289"/>
                  </a:lnTo>
                  <a:lnTo>
                    <a:pt x="769" y="19596"/>
                  </a:lnTo>
                  <a:lnTo>
                    <a:pt x="628" y="19904"/>
                  </a:lnTo>
                  <a:lnTo>
                    <a:pt x="500" y="20224"/>
                  </a:lnTo>
                  <a:lnTo>
                    <a:pt x="385" y="20557"/>
                  </a:lnTo>
                  <a:lnTo>
                    <a:pt x="282" y="20903"/>
                  </a:lnTo>
                  <a:lnTo>
                    <a:pt x="192" y="21249"/>
                  </a:lnTo>
                  <a:lnTo>
                    <a:pt x="128" y="21594"/>
                  </a:lnTo>
                  <a:lnTo>
                    <a:pt x="77" y="21966"/>
                  </a:lnTo>
                  <a:lnTo>
                    <a:pt x="26" y="22325"/>
                  </a:lnTo>
                  <a:lnTo>
                    <a:pt x="13" y="22696"/>
                  </a:lnTo>
                  <a:lnTo>
                    <a:pt x="0" y="23067"/>
                  </a:lnTo>
                  <a:lnTo>
                    <a:pt x="0" y="28972"/>
                  </a:lnTo>
                  <a:lnTo>
                    <a:pt x="13" y="29343"/>
                  </a:lnTo>
                  <a:lnTo>
                    <a:pt x="26" y="29715"/>
                  </a:lnTo>
                  <a:lnTo>
                    <a:pt x="77" y="30086"/>
                  </a:lnTo>
                  <a:lnTo>
                    <a:pt x="128" y="30445"/>
                  </a:lnTo>
                  <a:lnTo>
                    <a:pt x="192" y="30791"/>
                  </a:lnTo>
                  <a:lnTo>
                    <a:pt x="282" y="31136"/>
                  </a:lnTo>
                  <a:lnTo>
                    <a:pt x="385" y="31482"/>
                  </a:lnTo>
                  <a:lnTo>
                    <a:pt x="500" y="31815"/>
                  </a:lnTo>
                  <a:lnTo>
                    <a:pt x="628" y="32135"/>
                  </a:lnTo>
                  <a:lnTo>
                    <a:pt x="769" y="32456"/>
                  </a:lnTo>
                  <a:lnTo>
                    <a:pt x="910" y="32763"/>
                  </a:lnTo>
                  <a:lnTo>
                    <a:pt x="1076" y="33058"/>
                  </a:lnTo>
                  <a:lnTo>
                    <a:pt x="1255" y="33339"/>
                  </a:lnTo>
                  <a:lnTo>
                    <a:pt x="1448" y="33621"/>
                  </a:lnTo>
                  <a:lnTo>
                    <a:pt x="1640" y="33877"/>
                  </a:lnTo>
                  <a:lnTo>
                    <a:pt x="1857" y="34133"/>
                  </a:lnTo>
                  <a:lnTo>
                    <a:pt x="2075" y="34377"/>
                  </a:lnTo>
                  <a:lnTo>
                    <a:pt x="2306" y="34607"/>
                  </a:lnTo>
                  <a:lnTo>
                    <a:pt x="2536" y="34825"/>
                  </a:lnTo>
                  <a:lnTo>
                    <a:pt x="2792" y="35030"/>
                  </a:lnTo>
                  <a:lnTo>
                    <a:pt x="3049" y="35222"/>
                  </a:lnTo>
                  <a:lnTo>
                    <a:pt x="3305" y="35401"/>
                  </a:lnTo>
                  <a:lnTo>
                    <a:pt x="3574" y="35555"/>
                  </a:lnTo>
                  <a:lnTo>
                    <a:pt x="3855" y="35709"/>
                  </a:lnTo>
                  <a:lnTo>
                    <a:pt x="4150" y="35837"/>
                  </a:lnTo>
                  <a:lnTo>
                    <a:pt x="4445" y="35952"/>
                  </a:lnTo>
                  <a:lnTo>
                    <a:pt x="4739" y="36055"/>
                  </a:lnTo>
                  <a:lnTo>
                    <a:pt x="5047" y="36131"/>
                  </a:lnTo>
                  <a:lnTo>
                    <a:pt x="5354" y="36195"/>
                  </a:lnTo>
                  <a:lnTo>
                    <a:pt x="5674" y="36247"/>
                  </a:lnTo>
                  <a:lnTo>
                    <a:pt x="5994" y="36272"/>
                  </a:lnTo>
                  <a:lnTo>
                    <a:pt x="6315" y="36285"/>
                  </a:lnTo>
                  <a:lnTo>
                    <a:pt x="6763" y="36285"/>
                  </a:lnTo>
                  <a:lnTo>
                    <a:pt x="6993" y="36311"/>
                  </a:lnTo>
                  <a:lnTo>
                    <a:pt x="7211" y="36336"/>
                  </a:lnTo>
                  <a:lnTo>
                    <a:pt x="7429" y="36388"/>
                  </a:lnTo>
                  <a:lnTo>
                    <a:pt x="7634" y="36452"/>
                  </a:lnTo>
                  <a:lnTo>
                    <a:pt x="7839" y="36516"/>
                  </a:lnTo>
                  <a:lnTo>
                    <a:pt x="8044" y="36605"/>
                  </a:lnTo>
                  <a:lnTo>
                    <a:pt x="8249" y="36708"/>
                  </a:lnTo>
                  <a:lnTo>
                    <a:pt x="8441" y="36810"/>
                  </a:lnTo>
                  <a:lnTo>
                    <a:pt x="8620" y="36926"/>
                  </a:lnTo>
                  <a:lnTo>
                    <a:pt x="8812" y="37054"/>
                  </a:lnTo>
                  <a:lnTo>
                    <a:pt x="8991" y="37195"/>
                  </a:lnTo>
                  <a:lnTo>
                    <a:pt x="9158" y="37348"/>
                  </a:lnTo>
                  <a:lnTo>
                    <a:pt x="9324" y="37502"/>
                  </a:lnTo>
                  <a:lnTo>
                    <a:pt x="9478" y="37681"/>
                  </a:lnTo>
                  <a:lnTo>
                    <a:pt x="9632" y="37848"/>
                  </a:lnTo>
                  <a:lnTo>
                    <a:pt x="9785" y="38040"/>
                  </a:lnTo>
                  <a:lnTo>
                    <a:pt x="9914" y="38232"/>
                  </a:lnTo>
                  <a:lnTo>
                    <a:pt x="10042" y="38437"/>
                  </a:lnTo>
                  <a:lnTo>
                    <a:pt x="10170" y="38642"/>
                  </a:lnTo>
                  <a:lnTo>
                    <a:pt x="10285" y="38860"/>
                  </a:lnTo>
                  <a:lnTo>
                    <a:pt x="10387" y="39090"/>
                  </a:lnTo>
                  <a:lnTo>
                    <a:pt x="10490" y="39321"/>
                  </a:lnTo>
                  <a:lnTo>
                    <a:pt x="10567" y="39564"/>
                  </a:lnTo>
                  <a:lnTo>
                    <a:pt x="10656" y="39807"/>
                  </a:lnTo>
                  <a:lnTo>
                    <a:pt x="10720" y="40051"/>
                  </a:lnTo>
                  <a:lnTo>
                    <a:pt x="10784" y="40307"/>
                  </a:lnTo>
                  <a:lnTo>
                    <a:pt x="10823" y="40563"/>
                  </a:lnTo>
                  <a:lnTo>
                    <a:pt x="10861" y="40832"/>
                  </a:lnTo>
                  <a:lnTo>
                    <a:pt x="10900" y="41101"/>
                  </a:lnTo>
                  <a:lnTo>
                    <a:pt x="10913" y="41370"/>
                  </a:lnTo>
                  <a:lnTo>
                    <a:pt x="10913" y="41652"/>
                  </a:lnTo>
                  <a:lnTo>
                    <a:pt x="10913" y="51065"/>
                  </a:lnTo>
                  <a:lnTo>
                    <a:pt x="10925" y="51168"/>
                  </a:lnTo>
                  <a:lnTo>
                    <a:pt x="10938" y="51258"/>
                  </a:lnTo>
                  <a:lnTo>
                    <a:pt x="10964" y="51360"/>
                  </a:lnTo>
                  <a:lnTo>
                    <a:pt x="10989" y="51450"/>
                  </a:lnTo>
                  <a:lnTo>
                    <a:pt x="11028" y="51527"/>
                  </a:lnTo>
                  <a:lnTo>
                    <a:pt x="11079" y="51616"/>
                  </a:lnTo>
                  <a:lnTo>
                    <a:pt x="11143" y="51680"/>
                  </a:lnTo>
                  <a:lnTo>
                    <a:pt x="11207" y="51757"/>
                  </a:lnTo>
                  <a:lnTo>
                    <a:pt x="11271" y="51821"/>
                  </a:lnTo>
                  <a:lnTo>
                    <a:pt x="11348" y="51872"/>
                  </a:lnTo>
                  <a:lnTo>
                    <a:pt x="11425" y="51924"/>
                  </a:lnTo>
                  <a:lnTo>
                    <a:pt x="11515" y="51962"/>
                  </a:lnTo>
                  <a:lnTo>
                    <a:pt x="11604" y="52000"/>
                  </a:lnTo>
                  <a:lnTo>
                    <a:pt x="11694" y="52013"/>
                  </a:lnTo>
                  <a:lnTo>
                    <a:pt x="11783" y="52039"/>
                  </a:lnTo>
                  <a:lnTo>
                    <a:pt x="11988" y="52039"/>
                  </a:lnTo>
                  <a:lnTo>
                    <a:pt x="12078" y="52013"/>
                  </a:lnTo>
                  <a:lnTo>
                    <a:pt x="12181" y="52000"/>
                  </a:lnTo>
                  <a:lnTo>
                    <a:pt x="12270" y="51962"/>
                  </a:lnTo>
                  <a:lnTo>
                    <a:pt x="12347" y="51924"/>
                  </a:lnTo>
                  <a:lnTo>
                    <a:pt x="12437" y="51872"/>
                  </a:lnTo>
                  <a:lnTo>
                    <a:pt x="12501" y="51821"/>
                  </a:lnTo>
                  <a:lnTo>
                    <a:pt x="12578" y="51757"/>
                  </a:lnTo>
                  <a:lnTo>
                    <a:pt x="12642" y="51680"/>
                  </a:lnTo>
                  <a:lnTo>
                    <a:pt x="12693" y="51616"/>
                  </a:lnTo>
                  <a:lnTo>
                    <a:pt x="12744" y="51527"/>
                  </a:lnTo>
                  <a:lnTo>
                    <a:pt x="12783" y="51450"/>
                  </a:lnTo>
                  <a:lnTo>
                    <a:pt x="12821" y="51360"/>
                  </a:lnTo>
                  <a:lnTo>
                    <a:pt x="12834" y="51258"/>
                  </a:lnTo>
                  <a:lnTo>
                    <a:pt x="12859" y="51168"/>
                  </a:lnTo>
                  <a:lnTo>
                    <a:pt x="12859" y="51065"/>
                  </a:lnTo>
                  <a:lnTo>
                    <a:pt x="12859" y="41652"/>
                  </a:lnTo>
                  <a:lnTo>
                    <a:pt x="12847" y="41267"/>
                  </a:lnTo>
                  <a:lnTo>
                    <a:pt x="12821" y="40896"/>
                  </a:lnTo>
                  <a:lnTo>
                    <a:pt x="12783" y="40537"/>
                  </a:lnTo>
                  <a:lnTo>
                    <a:pt x="12731" y="40179"/>
                  </a:lnTo>
                  <a:lnTo>
                    <a:pt x="12654" y="39820"/>
                  </a:lnTo>
                  <a:lnTo>
                    <a:pt x="12578" y="39474"/>
                  </a:lnTo>
                  <a:lnTo>
                    <a:pt x="12475" y="39141"/>
                  </a:lnTo>
                  <a:lnTo>
                    <a:pt x="12360" y="38808"/>
                  </a:lnTo>
                  <a:lnTo>
                    <a:pt x="12232" y="38475"/>
                  </a:lnTo>
                  <a:lnTo>
                    <a:pt x="12091" y="38168"/>
                  </a:lnTo>
                  <a:lnTo>
                    <a:pt x="11937" y="37861"/>
                  </a:lnTo>
                  <a:lnTo>
                    <a:pt x="11783" y="37566"/>
                  </a:lnTo>
                  <a:lnTo>
                    <a:pt x="11604" y="37271"/>
                  </a:lnTo>
                  <a:lnTo>
                    <a:pt x="11412" y="37002"/>
                  </a:lnTo>
                  <a:lnTo>
                    <a:pt x="11220" y="36733"/>
                  </a:lnTo>
                  <a:lnTo>
                    <a:pt x="11002" y="36477"/>
                  </a:lnTo>
                  <a:lnTo>
                    <a:pt x="10784" y="36234"/>
                  </a:lnTo>
                  <a:lnTo>
                    <a:pt x="10554" y="36003"/>
                  </a:lnTo>
                  <a:lnTo>
                    <a:pt x="10323" y="35786"/>
                  </a:lnTo>
                  <a:lnTo>
                    <a:pt x="10067" y="35581"/>
                  </a:lnTo>
                  <a:lnTo>
                    <a:pt x="9811" y="35401"/>
                  </a:lnTo>
                  <a:lnTo>
                    <a:pt x="9555" y="35222"/>
                  </a:lnTo>
                  <a:lnTo>
                    <a:pt x="9273" y="35056"/>
                  </a:lnTo>
                  <a:lnTo>
                    <a:pt x="9004" y="34915"/>
                  </a:lnTo>
                  <a:lnTo>
                    <a:pt x="8710" y="34787"/>
                  </a:lnTo>
                  <a:lnTo>
                    <a:pt x="8415" y="34671"/>
                  </a:lnTo>
                  <a:lnTo>
                    <a:pt x="8120" y="34569"/>
                  </a:lnTo>
                  <a:lnTo>
                    <a:pt x="7813" y="34479"/>
                  </a:lnTo>
                  <a:lnTo>
                    <a:pt x="7506" y="34415"/>
                  </a:lnTo>
                  <a:lnTo>
                    <a:pt x="7185" y="34377"/>
                  </a:lnTo>
                  <a:lnTo>
                    <a:pt x="6865" y="34351"/>
                  </a:lnTo>
                  <a:lnTo>
                    <a:pt x="6545" y="34338"/>
                  </a:lnTo>
                  <a:lnTo>
                    <a:pt x="6315" y="34338"/>
                  </a:lnTo>
                  <a:lnTo>
                    <a:pt x="6097" y="34326"/>
                  </a:lnTo>
                  <a:lnTo>
                    <a:pt x="5866" y="34313"/>
                  </a:lnTo>
                  <a:lnTo>
                    <a:pt x="5649" y="34274"/>
                  </a:lnTo>
                  <a:lnTo>
                    <a:pt x="5431" y="34223"/>
                  </a:lnTo>
                  <a:lnTo>
                    <a:pt x="5226" y="34172"/>
                  </a:lnTo>
                  <a:lnTo>
                    <a:pt x="5021" y="34095"/>
                  </a:lnTo>
                  <a:lnTo>
                    <a:pt x="4816" y="34005"/>
                  </a:lnTo>
                  <a:lnTo>
                    <a:pt x="4611" y="33916"/>
                  </a:lnTo>
                  <a:lnTo>
                    <a:pt x="4419" y="33800"/>
                  </a:lnTo>
                  <a:lnTo>
                    <a:pt x="4227" y="33685"/>
                  </a:lnTo>
                  <a:lnTo>
                    <a:pt x="4048" y="33557"/>
                  </a:lnTo>
                  <a:lnTo>
                    <a:pt x="3868" y="33416"/>
                  </a:lnTo>
                  <a:lnTo>
                    <a:pt x="3702" y="33275"/>
                  </a:lnTo>
                  <a:lnTo>
                    <a:pt x="3535" y="33109"/>
                  </a:lnTo>
                  <a:lnTo>
                    <a:pt x="3382" y="32942"/>
                  </a:lnTo>
                  <a:lnTo>
                    <a:pt x="3228" y="32763"/>
                  </a:lnTo>
                  <a:lnTo>
                    <a:pt x="3074" y="32571"/>
                  </a:lnTo>
                  <a:lnTo>
                    <a:pt x="2946" y="32379"/>
                  </a:lnTo>
                  <a:lnTo>
                    <a:pt x="2818" y="32174"/>
                  </a:lnTo>
                  <a:lnTo>
                    <a:pt x="2690" y="31969"/>
                  </a:lnTo>
                  <a:lnTo>
                    <a:pt x="2575" y="31751"/>
                  </a:lnTo>
                  <a:lnTo>
                    <a:pt x="2472" y="31521"/>
                  </a:lnTo>
                  <a:lnTo>
                    <a:pt x="2370" y="31290"/>
                  </a:lnTo>
                  <a:lnTo>
                    <a:pt x="2280" y="31060"/>
                  </a:lnTo>
                  <a:lnTo>
                    <a:pt x="2203" y="30816"/>
                  </a:lnTo>
                  <a:lnTo>
                    <a:pt x="2139" y="30560"/>
                  </a:lnTo>
                  <a:lnTo>
                    <a:pt x="2075" y="30304"/>
                  </a:lnTo>
                  <a:lnTo>
                    <a:pt x="2037" y="30048"/>
                  </a:lnTo>
                  <a:lnTo>
                    <a:pt x="1998" y="29792"/>
                  </a:lnTo>
                  <a:lnTo>
                    <a:pt x="1960" y="29523"/>
                  </a:lnTo>
                  <a:lnTo>
                    <a:pt x="1947" y="29241"/>
                  </a:lnTo>
                  <a:lnTo>
                    <a:pt x="1947" y="28972"/>
                  </a:lnTo>
                  <a:lnTo>
                    <a:pt x="1947" y="23067"/>
                  </a:lnTo>
                  <a:lnTo>
                    <a:pt x="1947" y="22798"/>
                  </a:lnTo>
                  <a:lnTo>
                    <a:pt x="1960" y="22529"/>
                  </a:lnTo>
                  <a:lnTo>
                    <a:pt x="1998" y="22260"/>
                  </a:lnTo>
                  <a:lnTo>
                    <a:pt x="2037" y="21992"/>
                  </a:lnTo>
                  <a:lnTo>
                    <a:pt x="2075" y="21735"/>
                  </a:lnTo>
                  <a:lnTo>
                    <a:pt x="2139" y="21479"/>
                  </a:lnTo>
                  <a:lnTo>
                    <a:pt x="2203" y="21223"/>
                  </a:lnTo>
                  <a:lnTo>
                    <a:pt x="2280" y="20980"/>
                  </a:lnTo>
                  <a:lnTo>
                    <a:pt x="2370" y="20749"/>
                  </a:lnTo>
                  <a:lnTo>
                    <a:pt x="2472" y="20519"/>
                  </a:lnTo>
                  <a:lnTo>
                    <a:pt x="2575" y="20288"/>
                  </a:lnTo>
                  <a:lnTo>
                    <a:pt x="2690" y="20070"/>
                  </a:lnTo>
                  <a:lnTo>
                    <a:pt x="2818" y="19865"/>
                  </a:lnTo>
                  <a:lnTo>
                    <a:pt x="2946" y="19660"/>
                  </a:lnTo>
                  <a:lnTo>
                    <a:pt x="3074" y="19468"/>
                  </a:lnTo>
                  <a:lnTo>
                    <a:pt x="3228" y="19276"/>
                  </a:lnTo>
                  <a:lnTo>
                    <a:pt x="3382" y="19097"/>
                  </a:lnTo>
                  <a:lnTo>
                    <a:pt x="3535" y="18930"/>
                  </a:lnTo>
                  <a:lnTo>
                    <a:pt x="3702" y="18777"/>
                  </a:lnTo>
                  <a:lnTo>
                    <a:pt x="3868" y="18623"/>
                  </a:lnTo>
                  <a:lnTo>
                    <a:pt x="4048" y="18482"/>
                  </a:lnTo>
                  <a:lnTo>
                    <a:pt x="4227" y="18354"/>
                  </a:lnTo>
                  <a:lnTo>
                    <a:pt x="4419" y="18239"/>
                  </a:lnTo>
                  <a:lnTo>
                    <a:pt x="4611" y="18124"/>
                  </a:lnTo>
                  <a:lnTo>
                    <a:pt x="4816" y="18034"/>
                  </a:lnTo>
                  <a:lnTo>
                    <a:pt x="5021" y="17944"/>
                  </a:lnTo>
                  <a:lnTo>
                    <a:pt x="5226" y="17880"/>
                  </a:lnTo>
                  <a:lnTo>
                    <a:pt x="5431" y="17816"/>
                  </a:lnTo>
                  <a:lnTo>
                    <a:pt x="5649" y="17765"/>
                  </a:lnTo>
                  <a:lnTo>
                    <a:pt x="5866" y="17739"/>
                  </a:lnTo>
                  <a:lnTo>
                    <a:pt x="6097" y="17714"/>
                  </a:lnTo>
                  <a:lnTo>
                    <a:pt x="6315" y="17701"/>
                  </a:lnTo>
                  <a:lnTo>
                    <a:pt x="6865" y="17701"/>
                  </a:lnTo>
                  <a:lnTo>
                    <a:pt x="7185" y="17662"/>
                  </a:lnTo>
                  <a:lnTo>
                    <a:pt x="7506" y="17624"/>
                  </a:lnTo>
                  <a:lnTo>
                    <a:pt x="7813" y="17560"/>
                  </a:lnTo>
                  <a:lnTo>
                    <a:pt x="8120" y="17470"/>
                  </a:lnTo>
                  <a:lnTo>
                    <a:pt x="8415" y="17381"/>
                  </a:lnTo>
                  <a:lnTo>
                    <a:pt x="8710" y="17265"/>
                  </a:lnTo>
                  <a:lnTo>
                    <a:pt x="9004" y="17125"/>
                  </a:lnTo>
                  <a:lnTo>
                    <a:pt x="9273" y="16984"/>
                  </a:lnTo>
                  <a:lnTo>
                    <a:pt x="9555" y="16817"/>
                  </a:lnTo>
                  <a:lnTo>
                    <a:pt x="9811" y="16651"/>
                  </a:lnTo>
                  <a:lnTo>
                    <a:pt x="10067" y="16459"/>
                  </a:lnTo>
                  <a:lnTo>
                    <a:pt x="10323" y="16254"/>
                  </a:lnTo>
                  <a:lnTo>
                    <a:pt x="10554" y="16036"/>
                  </a:lnTo>
                  <a:lnTo>
                    <a:pt x="10784" y="15805"/>
                  </a:lnTo>
                  <a:lnTo>
                    <a:pt x="11002" y="15562"/>
                  </a:lnTo>
                  <a:lnTo>
                    <a:pt x="11220" y="15306"/>
                  </a:lnTo>
                  <a:lnTo>
                    <a:pt x="11412" y="15050"/>
                  </a:lnTo>
                  <a:lnTo>
                    <a:pt x="11604" y="14768"/>
                  </a:lnTo>
                  <a:lnTo>
                    <a:pt x="11783" y="14486"/>
                  </a:lnTo>
                  <a:lnTo>
                    <a:pt x="11937" y="14179"/>
                  </a:lnTo>
                  <a:lnTo>
                    <a:pt x="12091" y="13884"/>
                  </a:lnTo>
                  <a:lnTo>
                    <a:pt x="12232" y="13564"/>
                  </a:lnTo>
                  <a:lnTo>
                    <a:pt x="12360" y="13244"/>
                  </a:lnTo>
                  <a:lnTo>
                    <a:pt x="12475" y="12911"/>
                  </a:lnTo>
                  <a:lnTo>
                    <a:pt x="12578" y="12565"/>
                  </a:lnTo>
                  <a:lnTo>
                    <a:pt x="12654" y="12219"/>
                  </a:lnTo>
                  <a:lnTo>
                    <a:pt x="12731" y="11873"/>
                  </a:lnTo>
                  <a:lnTo>
                    <a:pt x="12783" y="11515"/>
                  </a:lnTo>
                  <a:lnTo>
                    <a:pt x="12821" y="11143"/>
                  </a:lnTo>
                  <a:lnTo>
                    <a:pt x="12847" y="10772"/>
                  </a:lnTo>
                  <a:lnTo>
                    <a:pt x="12859" y="10400"/>
                  </a:lnTo>
                  <a:lnTo>
                    <a:pt x="12859" y="974"/>
                  </a:lnTo>
                  <a:lnTo>
                    <a:pt x="12859" y="871"/>
                  </a:lnTo>
                  <a:lnTo>
                    <a:pt x="12834" y="782"/>
                  </a:lnTo>
                  <a:lnTo>
                    <a:pt x="12821" y="692"/>
                  </a:lnTo>
                  <a:lnTo>
                    <a:pt x="12783" y="602"/>
                  </a:lnTo>
                  <a:lnTo>
                    <a:pt x="12744" y="513"/>
                  </a:lnTo>
                  <a:lnTo>
                    <a:pt x="12693" y="436"/>
                  </a:lnTo>
                  <a:lnTo>
                    <a:pt x="12642" y="359"/>
                  </a:lnTo>
                  <a:lnTo>
                    <a:pt x="12578" y="282"/>
                  </a:lnTo>
                  <a:lnTo>
                    <a:pt x="12501" y="231"/>
                  </a:lnTo>
                  <a:lnTo>
                    <a:pt x="12437" y="167"/>
                  </a:lnTo>
                  <a:lnTo>
                    <a:pt x="12347" y="116"/>
                  </a:lnTo>
                  <a:lnTo>
                    <a:pt x="12270" y="77"/>
                  </a:lnTo>
                  <a:lnTo>
                    <a:pt x="12181" y="52"/>
                  </a:lnTo>
                  <a:lnTo>
                    <a:pt x="12078" y="26"/>
                  </a:lnTo>
                  <a:lnTo>
                    <a:pt x="11988" y="13"/>
                  </a:lnTo>
                  <a:lnTo>
                    <a:pt x="118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21"/>
            <p:cNvSpPr/>
            <p:nvPr/>
          </p:nvSpPr>
          <p:spPr>
            <a:xfrm rot="5400000">
              <a:off x="4514160" y="2219528"/>
              <a:ext cx="239118" cy="239200"/>
            </a:xfrm>
            <a:custGeom>
              <a:avLst/>
              <a:gdLst/>
              <a:ahLst/>
              <a:cxnLst/>
              <a:rect l="l" t="t" r="r" b="b"/>
              <a:pathLst>
                <a:path w="2908" h="2909" extrusionOk="0">
                  <a:moveTo>
                    <a:pt x="1448" y="1"/>
                  </a:moveTo>
                  <a:lnTo>
                    <a:pt x="1307" y="14"/>
                  </a:lnTo>
                  <a:lnTo>
                    <a:pt x="1153" y="26"/>
                  </a:lnTo>
                  <a:lnTo>
                    <a:pt x="1025" y="65"/>
                  </a:lnTo>
                  <a:lnTo>
                    <a:pt x="884" y="116"/>
                  </a:lnTo>
                  <a:lnTo>
                    <a:pt x="756" y="180"/>
                  </a:lnTo>
                  <a:lnTo>
                    <a:pt x="641" y="244"/>
                  </a:lnTo>
                  <a:lnTo>
                    <a:pt x="526" y="334"/>
                  </a:lnTo>
                  <a:lnTo>
                    <a:pt x="423" y="423"/>
                  </a:lnTo>
                  <a:lnTo>
                    <a:pt x="333" y="526"/>
                  </a:lnTo>
                  <a:lnTo>
                    <a:pt x="244" y="641"/>
                  </a:lnTo>
                  <a:lnTo>
                    <a:pt x="167" y="756"/>
                  </a:lnTo>
                  <a:lnTo>
                    <a:pt x="116" y="884"/>
                  </a:lnTo>
                  <a:lnTo>
                    <a:pt x="65" y="1025"/>
                  </a:lnTo>
                  <a:lnTo>
                    <a:pt x="26" y="1166"/>
                  </a:lnTo>
                  <a:lnTo>
                    <a:pt x="0" y="1307"/>
                  </a:lnTo>
                  <a:lnTo>
                    <a:pt x="0" y="1461"/>
                  </a:lnTo>
                  <a:lnTo>
                    <a:pt x="0" y="1602"/>
                  </a:lnTo>
                  <a:lnTo>
                    <a:pt x="26" y="1755"/>
                  </a:lnTo>
                  <a:lnTo>
                    <a:pt x="65" y="1883"/>
                  </a:lnTo>
                  <a:lnTo>
                    <a:pt x="116" y="2024"/>
                  </a:lnTo>
                  <a:lnTo>
                    <a:pt x="167" y="2152"/>
                  </a:lnTo>
                  <a:lnTo>
                    <a:pt x="244" y="2268"/>
                  </a:lnTo>
                  <a:lnTo>
                    <a:pt x="333" y="2383"/>
                  </a:lnTo>
                  <a:lnTo>
                    <a:pt x="423" y="2485"/>
                  </a:lnTo>
                  <a:lnTo>
                    <a:pt x="526" y="2575"/>
                  </a:lnTo>
                  <a:lnTo>
                    <a:pt x="641" y="2665"/>
                  </a:lnTo>
                  <a:lnTo>
                    <a:pt x="756" y="2742"/>
                  </a:lnTo>
                  <a:lnTo>
                    <a:pt x="884" y="2793"/>
                  </a:lnTo>
                  <a:lnTo>
                    <a:pt x="1025" y="2844"/>
                  </a:lnTo>
                  <a:lnTo>
                    <a:pt x="1153" y="2882"/>
                  </a:lnTo>
                  <a:lnTo>
                    <a:pt x="1307" y="2908"/>
                  </a:lnTo>
                  <a:lnTo>
                    <a:pt x="1601" y="2908"/>
                  </a:lnTo>
                  <a:lnTo>
                    <a:pt x="1742" y="2882"/>
                  </a:lnTo>
                  <a:lnTo>
                    <a:pt x="1883" y="2844"/>
                  </a:lnTo>
                  <a:lnTo>
                    <a:pt x="2024" y="2793"/>
                  </a:lnTo>
                  <a:lnTo>
                    <a:pt x="2139" y="2742"/>
                  </a:lnTo>
                  <a:lnTo>
                    <a:pt x="2267" y="2665"/>
                  </a:lnTo>
                  <a:lnTo>
                    <a:pt x="2383" y="2575"/>
                  </a:lnTo>
                  <a:lnTo>
                    <a:pt x="2485" y="2485"/>
                  </a:lnTo>
                  <a:lnTo>
                    <a:pt x="2575" y="2383"/>
                  </a:lnTo>
                  <a:lnTo>
                    <a:pt x="2665" y="2268"/>
                  </a:lnTo>
                  <a:lnTo>
                    <a:pt x="2729" y="2152"/>
                  </a:lnTo>
                  <a:lnTo>
                    <a:pt x="2793" y="2024"/>
                  </a:lnTo>
                  <a:lnTo>
                    <a:pt x="2844" y="1883"/>
                  </a:lnTo>
                  <a:lnTo>
                    <a:pt x="2882" y="1755"/>
                  </a:lnTo>
                  <a:lnTo>
                    <a:pt x="2895" y="1602"/>
                  </a:lnTo>
                  <a:lnTo>
                    <a:pt x="2908" y="1461"/>
                  </a:lnTo>
                  <a:lnTo>
                    <a:pt x="2895" y="1307"/>
                  </a:lnTo>
                  <a:lnTo>
                    <a:pt x="2882" y="1166"/>
                  </a:lnTo>
                  <a:lnTo>
                    <a:pt x="2844" y="1025"/>
                  </a:lnTo>
                  <a:lnTo>
                    <a:pt x="2793" y="884"/>
                  </a:lnTo>
                  <a:lnTo>
                    <a:pt x="2729" y="756"/>
                  </a:lnTo>
                  <a:lnTo>
                    <a:pt x="2665" y="641"/>
                  </a:lnTo>
                  <a:lnTo>
                    <a:pt x="2575" y="526"/>
                  </a:lnTo>
                  <a:lnTo>
                    <a:pt x="2485" y="423"/>
                  </a:lnTo>
                  <a:lnTo>
                    <a:pt x="2383" y="334"/>
                  </a:lnTo>
                  <a:lnTo>
                    <a:pt x="2267" y="244"/>
                  </a:lnTo>
                  <a:lnTo>
                    <a:pt x="2139" y="180"/>
                  </a:lnTo>
                  <a:lnTo>
                    <a:pt x="2024" y="116"/>
                  </a:lnTo>
                  <a:lnTo>
                    <a:pt x="1883" y="65"/>
                  </a:lnTo>
                  <a:lnTo>
                    <a:pt x="1742" y="26"/>
                  </a:lnTo>
                  <a:lnTo>
                    <a:pt x="1601" y="14"/>
                  </a:lnTo>
                  <a:lnTo>
                    <a:pt x="1448" y="1"/>
                  </a:lnTo>
                  <a:close/>
                </a:path>
              </a:pathLst>
            </a:custGeom>
            <a:solidFill>
              <a:srgbClr val="FCBC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21"/>
            <p:cNvSpPr/>
            <p:nvPr/>
          </p:nvSpPr>
          <p:spPr>
            <a:xfrm rot="5400000">
              <a:off x="5969994" y="2734931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21"/>
            <p:cNvSpPr/>
            <p:nvPr/>
          </p:nvSpPr>
          <p:spPr>
            <a:xfrm rot="5400000">
              <a:off x="3819384" y="2536551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21"/>
            <p:cNvSpPr/>
            <p:nvPr/>
          </p:nvSpPr>
          <p:spPr>
            <a:xfrm rot="5400000">
              <a:off x="2775274" y="2524387"/>
              <a:ext cx="174300" cy="174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638" name="Google Shape;6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50" y="968075"/>
            <a:ext cx="8675775" cy="17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 dirty="0"/>
          </a:p>
        </p:txBody>
      </p:sp>
      <p:sp>
        <p:nvSpPr>
          <p:cNvPr id="644" name="Google Shape;644;p22"/>
          <p:cNvSpPr/>
          <p:nvPr/>
        </p:nvSpPr>
        <p:spPr>
          <a:xfrm>
            <a:off x="0" y="640275"/>
            <a:ext cx="1771800" cy="1752600"/>
          </a:xfrm>
          <a:prstGeom prst="roundRect">
            <a:avLst>
              <a:gd name="adj" fmla="val 15217"/>
            </a:avLst>
          </a:prstGeom>
          <a:solidFill>
            <a:srgbClr val="E4EA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45" name="Google Shape;645;p22"/>
          <p:cNvGrpSpPr/>
          <p:nvPr/>
        </p:nvGrpSpPr>
        <p:grpSpPr>
          <a:xfrm>
            <a:off x="233400" y="640275"/>
            <a:ext cx="1538400" cy="1514138"/>
            <a:chOff x="628700" y="962025"/>
            <a:chExt cx="1538400" cy="1514138"/>
          </a:xfrm>
        </p:grpSpPr>
        <p:sp>
          <p:nvSpPr>
            <p:cNvPr id="646" name="Google Shape;646;p22"/>
            <p:cNvSpPr/>
            <p:nvPr/>
          </p:nvSpPr>
          <p:spPr>
            <a:xfrm>
              <a:off x="628700" y="1044975"/>
              <a:ext cx="1166700" cy="407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Time stamp </a:t>
              </a: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22"/>
            <p:cNvSpPr txBox="1"/>
            <p:nvPr/>
          </p:nvSpPr>
          <p:spPr>
            <a:xfrm>
              <a:off x="628700" y="1714163"/>
              <a:ext cx="1467000" cy="7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Roboto"/>
                  <a:ea typeface="Roboto"/>
                  <a:cs typeface="Roboto"/>
                  <a:sym typeface="Roboto"/>
                </a:rPr>
                <a:t>is coming as float64. Since timestamp indcates date so we can convert it into datetime</a:t>
              </a:r>
              <a:endParaRPr sz="1200" b="1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8" name="Google Shape;648;p22"/>
            <p:cNvSpPr txBox="1"/>
            <p:nvPr/>
          </p:nvSpPr>
          <p:spPr>
            <a:xfrm>
              <a:off x="1795400" y="962025"/>
              <a:ext cx="371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49" name="Google Shape;649;p22"/>
          <p:cNvSpPr/>
          <p:nvPr/>
        </p:nvSpPr>
        <p:spPr>
          <a:xfrm>
            <a:off x="3615550" y="1124550"/>
            <a:ext cx="2061600" cy="17526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50" name="Google Shape;650;p22"/>
          <p:cNvSpPr/>
          <p:nvPr/>
        </p:nvSpPr>
        <p:spPr>
          <a:xfrm>
            <a:off x="4059254" y="1285050"/>
            <a:ext cx="1174200" cy="2952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51" name="Google Shape;651;p22"/>
          <p:cNvSpPr/>
          <p:nvPr/>
        </p:nvSpPr>
        <p:spPr>
          <a:xfrm>
            <a:off x="7082400" y="965850"/>
            <a:ext cx="2061600" cy="1752600"/>
          </a:xfrm>
          <a:prstGeom prst="roundRect">
            <a:avLst>
              <a:gd name="adj" fmla="val 15217"/>
            </a:avLst>
          </a:prstGeom>
          <a:solidFill>
            <a:srgbClr val="EA4827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652" name="Google Shape;652;p22"/>
          <p:cNvCxnSpPr>
            <a:stCxn id="649" idx="3"/>
          </p:cNvCxnSpPr>
          <p:nvPr/>
        </p:nvCxnSpPr>
        <p:spPr>
          <a:xfrm rot="10800000" flipH="1">
            <a:off x="5677150" y="1420050"/>
            <a:ext cx="1485000" cy="58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3" name="Google Shape;653;p22"/>
          <p:cNvGrpSpPr/>
          <p:nvPr/>
        </p:nvGrpSpPr>
        <p:grpSpPr>
          <a:xfrm>
            <a:off x="7162062" y="1140925"/>
            <a:ext cx="1902267" cy="1430825"/>
            <a:chOff x="6408909" y="2537700"/>
            <a:chExt cx="1861500" cy="1430825"/>
          </a:xfrm>
        </p:grpSpPr>
        <p:sp>
          <p:nvSpPr>
            <p:cNvPr id="654" name="Google Shape;654;p22"/>
            <p:cNvSpPr/>
            <p:nvPr/>
          </p:nvSpPr>
          <p:spPr>
            <a:xfrm>
              <a:off x="6791719" y="2537700"/>
              <a:ext cx="1095900" cy="5133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Source &amp;dest</a:t>
              </a:r>
              <a:endParaRPr dirty="0">
                <a:solidFill>
                  <a:schemeClr val="lt1"/>
                </a:solidFill>
              </a:endParaRPr>
            </a:p>
          </p:txBody>
        </p:sp>
        <p:sp>
          <p:nvSpPr>
            <p:cNvPr id="655" name="Google Shape;655;p22"/>
            <p:cNvSpPr txBox="1"/>
            <p:nvPr/>
          </p:nvSpPr>
          <p:spPr>
            <a:xfrm>
              <a:off x="6408909" y="3137225"/>
              <a:ext cx="1861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We dropped it after merge, low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Correlation and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Info incoded in distance</a:t>
              </a:r>
              <a:endParaRPr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656" name="Google Shape;656;p22"/>
          <p:cNvSpPr txBox="1"/>
          <p:nvPr/>
        </p:nvSpPr>
        <p:spPr>
          <a:xfrm>
            <a:off x="4113238" y="1740450"/>
            <a:ext cx="1264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It will be dropped after merge 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57" name="Google Shape;657;p22"/>
          <p:cNvGrpSpPr/>
          <p:nvPr/>
        </p:nvGrpSpPr>
        <p:grpSpPr>
          <a:xfrm>
            <a:off x="3617175" y="3218825"/>
            <a:ext cx="2058325" cy="3621846"/>
            <a:chOff x="3542850" y="1110125"/>
            <a:chExt cx="2058325" cy="3621846"/>
          </a:xfrm>
        </p:grpSpPr>
        <p:grpSp>
          <p:nvGrpSpPr>
            <p:cNvPr id="658" name="Google Shape;658;p22"/>
            <p:cNvGrpSpPr/>
            <p:nvPr/>
          </p:nvGrpSpPr>
          <p:grpSpPr>
            <a:xfrm>
              <a:off x="3689659" y="1110125"/>
              <a:ext cx="1785510" cy="3621846"/>
              <a:chOff x="478022" y="1110125"/>
              <a:chExt cx="1785510" cy="3621846"/>
            </a:xfrm>
          </p:grpSpPr>
          <p:sp>
            <p:nvSpPr>
              <p:cNvPr id="659" name="Google Shape;659;p22"/>
              <p:cNvSpPr/>
              <p:nvPr/>
            </p:nvSpPr>
            <p:spPr>
              <a:xfrm>
                <a:off x="732798" y="1219887"/>
                <a:ext cx="1267116" cy="1408917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47841" extrusionOk="0">
                    <a:moveTo>
                      <a:pt x="1" y="1"/>
                    </a:moveTo>
                    <a:lnTo>
                      <a:pt x="1" y="43597"/>
                    </a:lnTo>
                    <a:lnTo>
                      <a:pt x="14" y="43814"/>
                    </a:lnTo>
                    <a:lnTo>
                      <a:pt x="28" y="44032"/>
                    </a:lnTo>
                    <a:lnTo>
                      <a:pt x="55" y="44250"/>
                    </a:lnTo>
                    <a:lnTo>
                      <a:pt x="96" y="44454"/>
                    </a:lnTo>
                    <a:lnTo>
                      <a:pt x="137" y="44658"/>
                    </a:lnTo>
                    <a:lnTo>
                      <a:pt x="191" y="44862"/>
                    </a:lnTo>
                    <a:lnTo>
                      <a:pt x="259" y="45052"/>
                    </a:lnTo>
                    <a:lnTo>
                      <a:pt x="341" y="45243"/>
                    </a:lnTo>
                    <a:lnTo>
                      <a:pt x="422" y="45433"/>
                    </a:lnTo>
                    <a:lnTo>
                      <a:pt x="517" y="45623"/>
                    </a:lnTo>
                    <a:lnTo>
                      <a:pt x="626" y="45800"/>
                    </a:lnTo>
                    <a:lnTo>
                      <a:pt x="735" y="45963"/>
                    </a:lnTo>
                    <a:lnTo>
                      <a:pt x="844" y="46140"/>
                    </a:lnTo>
                    <a:lnTo>
                      <a:pt x="980" y="46290"/>
                    </a:lnTo>
                    <a:lnTo>
                      <a:pt x="1102" y="46453"/>
                    </a:lnTo>
                    <a:lnTo>
                      <a:pt x="1252" y="46603"/>
                    </a:lnTo>
                    <a:lnTo>
                      <a:pt x="1402" y="46739"/>
                    </a:lnTo>
                    <a:lnTo>
                      <a:pt x="1551" y="46875"/>
                    </a:lnTo>
                    <a:lnTo>
                      <a:pt x="1715" y="46997"/>
                    </a:lnTo>
                    <a:lnTo>
                      <a:pt x="1878" y="47120"/>
                    </a:lnTo>
                    <a:lnTo>
                      <a:pt x="2055" y="47228"/>
                    </a:lnTo>
                    <a:lnTo>
                      <a:pt x="2231" y="47324"/>
                    </a:lnTo>
                    <a:lnTo>
                      <a:pt x="2408" y="47419"/>
                    </a:lnTo>
                    <a:lnTo>
                      <a:pt x="2599" y="47501"/>
                    </a:lnTo>
                    <a:lnTo>
                      <a:pt x="2789" y="47582"/>
                    </a:lnTo>
                    <a:lnTo>
                      <a:pt x="2993" y="47650"/>
                    </a:lnTo>
                    <a:lnTo>
                      <a:pt x="3184" y="47705"/>
                    </a:lnTo>
                    <a:lnTo>
                      <a:pt x="3401" y="47759"/>
                    </a:lnTo>
                    <a:lnTo>
                      <a:pt x="3605" y="47786"/>
                    </a:lnTo>
                    <a:lnTo>
                      <a:pt x="3809" y="47813"/>
                    </a:lnTo>
                    <a:lnTo>
                      <a:pt x="4027" y="47841"/>
                    </a:lnTo>
                    <a:lnTo>
                      <a:pt x="38999" y="47841"/>
                    </a:lnTo>
                    <a:lnTo>
                      <a:pt x="39217" y="47813"/>
                    </a:lnTo>
                    <a:lnTo>
                      <a:pt x="39421" y="47786"/>
                    </a:lnTo>
                    <a:lnTo>
                      <a:pt x="39625" y="47759"/>
                    </a:lnTo>
                    <a:lnTo>
                      <a:pt x="39843" y="47705"/>
                    </a:lnTo>
                    <a:lnTo>
                      <a:pt x="40033" y="47650"/>
                    </a:lnTo>
                    <a:lnTo>
                      <a:pt x="40237" y="47582"/>
                    </a:lnTo>
                    <a:lnTo>
                      <a:pt x="40428" y="47501"/>
                    </a:lnTo>
                    <a:lnTo>
                      <a:pt x="40618" y="47419"/>
                    </a:lnTo>
                    <a:lnTo>
                      <a:pt x="40795" y="47324"/>
                    </a:lnTo>
                    <a:lnTo>
                      <a:pt x="40972" y="47228"/>
                    </a:lnTo>
                    <a:lnTo>
                      <a:pt x="41148" y="47120"/>
                    </a:lnTo>
                    <a:lnTo>
                      <a:pt x="41312" y="46997"/>
                    </a:lnTo>
                    <a:lnTo>
                      <a:pt x="41475" y="46875"/>
                    </a:lnTo>
                    <a:lnTo>
                      <a:pt x="41625" y="46739"/>
                    </a:lnTo>
                    <a:lnTo>
                      <a:pt x="41774" y="46603"/>
                    </a:lnTo>
                    <a:lnTo>
                      <a:pt x="41924" y="46453"/>
                    </a:lnTo>
                    <a:lnTo>
                      <a:pt x="42046" y="46290"/>
                    </a:lnTo>
                    <a:lnTo>
                      <a:pt x="42182" y="46140"/>
                    </a:lnTo>
                    <a:lnTo>
                      <a:pt x="42291" y="45963"/>
                    </a:lnTo>
                    <a:lnTo>
                      <a:pt x="42400" y="45800"/>
                    </a:lnTo>
                    <a:lnTo>
                      <a:pt x="42509" y="45623"/>
                    </a:lnTo>
                    <a:lnTo>
                      <a:pt x="42604" y="45433"/>
                    </a:lnTo>
                    <a:lnTo>
                      <a:pt x="42686" y="45243"/>
                    </a:lnTo>
                    <a:lnTo>
                      <a:pt x="42767" y="45052"/>
                    </a:lnTo>
                    <a:lnTo>
                      <a:pt x="42835" y="44862"/>
                    </a:lnTo>
                    <a:lnTo>
                      <a:pt x="42890" y="44658"/>
                    </a:lnTo>
                    <a:lnTo>
                      <a:pt x="42930" y="44454"/>
                    </a:lnTo>
                    <a:lnTo>
                      <a:pt x="42971" y="44250"/>
                    </a:lnTo>
                    <a:lnTo>
                      <a:pt x="42998" y="44032"/>
                    </a:lnTo>
                    <a:lnTo>
                      <a:pt x="43012" y="43814"/>
                    </a:lnTo>
                    <a:lnTo>
                      <a:pt x="43026" y="43597"/>
                    </a:lnTo>
                    <a:lnTo>
                      <a:pt x="4302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0" name="Google Shape;660;p22"/>
              <p:cNvSpPr/>
              <p:nvPr/>
            </p:nvSpPr>
            <p:spPr>
              <a:xfrm>
                <a:off x="732798" y="1110125"/>
                <a:ext cx="1267116" cy="235571"/>
              </a:xfrm>
              <a:custGeom>
                <a:avLst/>
                <a:gdLst/>
                <a:ahLst/>
                <a:cxnLst/>
                <a:rect l="l" t="t" r="r" b="b"/>
                <a:pathLst>
                  <a:path w="43026" h="7999" extrusionOk="0">
                    <a:moveTo>
                      <a:pt x="2123" y="0"/>
                    </a:moveTo>
                    <a:lnTo>
                      <a:pt x="1905" y="14"/>
                    </a:lnTo>
                    <a:lnTo>
                      <a:pt x="1701" y="41"/>
                    </a:lnTo>
                    <a:lnTo>
                      <a:pt x="1497" y="96"/>
                    </a:lnTo>
                    <a:lnTo>
                      <a:pt x="1306" y="164"/>
                    </a:lnTo>
                    <a:lnTo>
                      <a:pt x="1116" y="259"/>
                    </a:lnTo>
                    <a:lnTo>
                      <a:pt x="939" y="354"/>
                    </a:lnTo>
                    <a:lnTo>
                      <a:pt x="776" y="477"/>
                    </a:lnTo>
                    <a:lnTo>
                      <a:pt x="626" y="613"/>
                    </a:lnTo>
                    <a:lnTo>
                      <a:pt x="490" y="776"/>
                    </a:lnTo>
                    <a:lnTo>
                      <a:pt x="368" y="939"/>
                    </a:lnTo>
                    <a:lnTo>
                      <a:pt x="259" y="1102"/>
                    </a:lnTo>
                    <a:lnTo>
                      <a:pt x="177" y="1293"/>
                    </a:lnTo>
                    <a:lnTo>
                      <a:pt x="96" y="1483"/>
                    </a:lnTo>
                    <a:lnTo>
                      <a:pt x="55" y="1687"/>
                    </a:lnTo>
                    <a:lnTo>
                      <a:pt x="14" y="1905"/>
                    </a:lnTo>
                    <a:lnTo>
                      <a:pt x="1" y="2122"/>
                    </a:lnTo>
                    <a:lnTo>
                      <a:pt x="1" y="7999"/>
                    </a:lnTo>
                    <a:lnTo>
                      <a:pt x="43026" y="7999"/>
                    </a:lnTo>
                    <a:lnTo>
                      <a:pt x="43026" y="2122"/>
                    </a:lnTo>
                    <a:lnTo>
                      <a:pt x="43012" y="1905"/>
                    </a:lnTo>
                    <a:lnTo>
                      <a:pt x="42971" y="1687"/>
                    </a:lnTo>
                    <a:lnTo>
                      <a:pt x="42930" y="1483"/>
                    </a:lnTo>
                    <a:lnTo>
                      <a:pt x="42849" y="1293"/>
                    </a:lnTo>
                    <a:lnTo>
                      <a:pt x="42767" y="1102"/>
                    </a:lnTo>
                    <a:lnTo>
                      <a:pt x="42658" y="939"/>
                    </a:lnTo>
                    <a:lnTo>
                      <a:pt x="42536" y="776"/>
                    </a:lnTo>
                    <a:lnTo>
                      <a:pt x="42400" y="613"/>
                    </a:lnTo>
                    <a:lnTo>
                      <a:pt x="42250" y="477"/>
                    </a:lnTo>
                    <a:lnTo>
                      <a:pt x="42087" y="354"/>
                    </a:lnTo>
                    <a:lnTo>
                      <a:pt x="41910" y="259"/>
                    </a:lnTo>
                    <a:lnTo>
                      <a:pt x="41720" y="164"/>
                    </a:lnTo>
                    <a:lnTo>
                      <a:pt x="41529" y="96"/>
                    </a:lnTo>
                    <a:lnTo>
                      <a:pt x="41325" y="41"/>
                    </a:lnTo>
                    <a:lnTo>
                      <a:pt x="41121" y="14"/>
                    </a:lnTo>
                    <a:lnTo>
                      <a:pt x="409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1" name="Google Shape;661;p22"/>
              <p:cNvSpPr/>
              <p:nvPr/>
            </p:nvSpPr>
            <p:spPr>
              <a:xfrm>
                <a:off x="1610513" y="1175417"/>
                <a:ext cx="8257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90" extrusionOk="0">
                    <a:moveTo>
                      <a:pt x="1266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7" y="232"/>
                    </a:lnTo>
                    <a:lnTo>
                      <a:pt x="518" y="314"/>
                    </a:lnTo>
                    <a:lnTo>
                      <a:pt x="409" y="409"/>
                    </a:lnTo>
                    <a:lnTo>
                      <a:pt x="327" y="504"/>
                    </a:lnTo>
                    <a:lnTo>
                      <a:pt x="246" y="613"/>
                    </a:lnTo>
                    <a:lnTo>
                      <a:pt x="178" y="735"/>
                    </a:lnTo>
                    <a:lnTo>
                      <a:pt x="110" y="858"/>
                    </a:lnTo>
                    <a:lnTo>
                      <a:pt x="69" y="980"/>
                    </a:lnTo>
                    <a:lnTo>
                      <a:pt x="28" y="1116"/>
                    </a:lnTo>
                    <a:lnTo>
                      <a:pt x="15" y="1252"/>
                    </a:lnTo>
                    <a:lnTo>
                      <a:pt x="1" y="1402"/>
                    </a:lnTo>
                    <a:lnTo>
                      <a:pt x="15" y="1538"/>
                    </a:lnTo>
                    <a:lnTo>
                      <a:pt x="28" y="1674"/>
                    </a:lnTo>
                    <a:lnTo>
                      <a:pt x="69" y="1810"/>
                    </a:lnTo>
                    <a:lnTo>
                      <a:pt x="110" y="1946"/>
                    </a:lnTo>
                    <a:lnTo>
                      <a:pt x="178" y="2068"/>
                    </a:lnTo>
                    <a:lnTo>
                      <a:pt x="246" y="2177"/>
                    </a:lnTo>
                    <a:lnTo>
                      <a:pt x="327" y="2286"/>
                    </a:lnTo>
                    <a:lnTo>
                      <a:pt x="409" y="2381"/>
                    </a:lnTo>
                    <a:lnTo>
                      <a:pt x="518" y="2476"/>
                    </a:lnTo>
                    <a:lnTo>
                      <a:pt x="627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66" y="2789"/>
                    </a:lnTo>
                    <a:lnTo>
                      <a:pt x="1552" y="2789"/>
                    </a:lnTo>
                    <a:lnTo>
                      <a:pt x="1688" y="2762"/>
                    </a:lnTo>
                    <a:lnTo>
                      <a:pt x="1824" y="2735"/>
                    </a:lnTo>
                    <a:lnTo>
                      <a:pt x="1946" y="2680"/>
                    </a:lnTo>
                    <a:lnTo>
                      <a:pt x="2069" y="2626"/>
                    </a:lnTo>
                    <a:lnTo>
                      <a:pt x="2191" y="2558"/>
                    </a:lnTo>
                    <a:lnTo>
                      <a:pt x="2286" y="2476"/>
                    </a:lnTo>
                    <a:lnTo>
                      <a:pt x="2395" y="2381"/>
                    </a:lnTo>
                    <a:lnTo>
                      <a:pt x="2477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789" y="1538"/>
                    </a:lnTo>
                    <a:lnTo>
                      <a:pt x="2803" y="1402"/>
                    </a:lnTo>
                    <a:lnTo>
                      <a:pt x="2789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7" y="504"/>
                    </a:lnTo>
                    <a:lnTo>
                      <a:pt x="2395" y="409"/>
                    </a:lnTo>
                    <a:lnTo>
                      <a:pt x="2286" y="314"/>
                    </a:lnTo>
                    <a:lnTo>
                      <a:pt x="2191" y="232"/>
                    </a:lnTo>
                    <a:lnTo>
                      <a:pt x="2069" y="164"/>
                    </a:lnTo>
                    <a:lnTo>
                      <a:pt x="1946" y="109"/>
                    </a:lnTo>
                    <a:lnTo>
                      <a:pt x="1824" y="55"/>
                    </a:lnTo>
                    <a:lnTo>
                      <a:pt x="1688" y="28"/>
                    </a:lnTo>
                    <a:lnTo>
                      <a:pt x="155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2" name="Google Shape;662;p22"/>
              <p:cNvSpPr/>
              <p:nvPr/>
            </p:nvSpPr>
            <p:spPr>
              <a:xfrm>
                <a:off x="1743924" y="1175417"/>
                <a:ext cx="82548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2790" extrusionOk="0">
                    <a:moveTo>
                      <a:pt x="1266" y="1"/>
                    </a:moveTo>
                    <a:lnTo>
                      <a:pt x="1130" y="28"/>
                    </a:lnTo>
                    <a:lnTo>
                      <a:pt x="994" y="55"/>
                    </a:lnTo>
                    <a:lnTo>
                      <a:pt x="858" y="109"/>
                    </a:lnTo>
                    <a:lnTo>
                      <a:pt x="735" y="164"/>
                    </a:lnTo>
                    <a:lnTo>
                      <a:pt x="626" y="232"/>
                    </a:lnTo>
                    <a:lnTo>
                      <a:pt x="517" y="314"/>
                    </a:lnTo>
                    <a:lnTo>
                      <a:pt x="422" y="409"/>
                    </a:lnTo>
                    <a:lnTo>
                      <a:pt x="327" y="504"/>
                    </a:lnTo>
                    <a:lnTo>
                      <a:pt x="245" y="613"/>
                    </a:lnTo>
                    <a:lnTo>
                      <a:pt x="177" y="735"/>
                    </a:lnTo>
                    <a:lnTo>
                      <a:pt x="123" y="858"/>
                    </a:lnTo>
                    <a:lnTo>
                      <a:pt x="69" y="980"/>
                    </a:lnTo>
                    <a:lnTo>
                      <a:pt x="41" y="1116"/>
                    </a:lnTo>
                    <a:lnTo>
                      <a:pt x="14" y="1252"/>
                    </a:lnTo>
                    <a:lnTo>
                      <a:pt x="1" y="1402"/>
                    </a:lnTo>
                    <a:lnTo>
                      <a:pt x="14" y="1538"/>
                    </a:lnTo>
                    <a:lnTo>
                      <a:pt x="41" y="1674"/>
                    </a:lnTo>
                    <a:lnTo>
                      <a:pt x="69" y="1810"/>
                    </a:lnTo>
                    <a:lnTo>
                      <a:pt x="123" y="1946"/>
                    </a:lnTo>
                    <a:lnTo>
                      <a:pt x="177" y="2068"/>
                    </a:lnTo>
                    <a:lnTo>
                      <a:pt x="245" y="2177"/>
                    </a:lnTo>
                    <a:lnTo>
                      <a:pt x="327" y="2286"/>
                    </a:lnTo>
                    <a:lnTo>
                      <a:pt x="422" y="2381"/>
                    </a:lnTo>
                    <a:lnTo>
                      <a:pt x="517" y="2476"/>
                    </a:lnTo>
                    <a:lnTo>
                      <a:pt x="626" y="2558"/>
                    </a:lnTo>
                    <a:lnTo>
                      <a:pt x="735" y="2626"/>
                    </a:lnTo>
                    <a:lnTo>
                      <a:pt x="858" y="2680"/>
                    </a:lnTo>
                    <a:lnTo>
                      <a:pt x="994" y="2735"/>
                    </a:lnTo>
                    <a:lnTo>
                      <a:pt x="1130" y="2762"/>
                    </a:lnTo>
                    <a:lnTo>
                      <a:pt x="1266" y="2789"/>
                    </a:lnTo>
                    <a:lnTo>
                      <a:pt x="1551" y="2789"/>
                    </a:lnTo>
                    <a:lnTo>
                      <a:pt x="1687" y="2762"/>
                    </a:lnTo>
                    <a:lnTo>
                      <a:pt x="1823" y="2735"/>
                    </a:lnTo>
                    <a:lnTo>
                      <a:pt x="1946" y="2680"/>
                    </a:lnTo>
                    <a:lnTo>
                      <a:pt x="2068" y="2626"/>
                    </a:lnTo>
                    <a:lnTo>
                      <a:pt x="2191" y="2558"/>
                    </a:lnTo>
                    <a:lnTo>
                      <a:pt x="2299" y="2476"/>
                    </a:lnTo>
                    <a:lnTo>
                      <a:pt x="2395" y="2381"/>
                    </a:lnTo>
                    <a:lnTo>
                      <a:pt x="2490" y="2286"/>
                    </a:lnTo>
                    <a:lnTo>
                      <a:pt x="2571" y="2177"/>
                    </a:lnTo>
                    <a:lnTo>
                      <a:pt x="2639" y="2068"/>
                    </a:lnTo>
                    <a:lnTo>
                      <a:pt x="2694" y="1946"/>
                    </a:lnTo>
                    <a:lnTo>
                      <a:pt x="2735" y="1810"/>
                    </a:lnTo>
                    <a:lnTo>
                      <a:pt x="2776" y="1674"/>
                    </a:lnTo>
                    <a:lnTo>
                      <a:pt x="2803" y="1538"/>
                    </a:lnTo>
                    <a:lnTo>
                      <a:pt x="2803" y="1402"/>
                    </a:lnTo>
                    <a:lnTo>
                      <a:pt x="2803" y="1252"/>
                    </a:lnTo>
                    <a:lnTo>
                      <a:pt x="2776" y="1116"/>
                    </a:lnTo>
                    <a:lnTo>
                      <a:pt x="2735" y="980"/>
                    </a:lnTo>
                    <a:lnTo>
                      <a:pt x="2694" y="858"/>
                    </a:lnTo>
                    <a:lnTo>
                      <a:pt x="2639" y="735"/>
                    </a:lnTo>
                    <a:lnTo>
                      <a:pt x="2571" y="613"/>
                    </a:lnTo>
                    <a:lnTo>
                      <a:pt x="2490" y="504"/>
                    </a:lnTo>
                    <a:lnTo>
                      <a:pt x="2395" y="409"/>
                    </a:lnTo>
                    <a:lnTo>
                      <a:pt x="2299" y="314"/>
                    </a:lnTo>
                    <a:lnTo>
                      <a:pt x="2191" y="232"/>
                    </a:lnTo>
                    <a:lnTo>
                      <a:pt x="2068" y="164"/>
                    </a:lnTo>
                    <a:lnTo>
                      <a:pt x="1946" y="109"/>
                    </a:lnTo>
                    <a:lnTo>
                      <a:pt x="1823" y="55"/>
                    </a:lnTo>
                    <a:lnTo>
                      <a:pt x="1687" y="28"/>
                    </a:lnTo>
                    <a:lnTo>
                      <a:pt x="15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3" name="Google Shape;663;p22"/>
              <p:cNvSpPr/>
              <p:nvPr/>
            </p:nvSpPr>
            <p:spPr>
              <a:xfrm>
                <a:off x="1872123" y="1175417"/>
                <a:ext cx="82136" cy="82166"/>
              </a:xfrm>
              <a:custGeom>
                <a:avLst/>
                <a:gdLst/>
                <a:ahLst/>
                <a:cxnLst/>
                <a:rect l="l" t="t" r="r" b="b"/>
                <a:pathLst>
                  <a:path w="2789" h="2790" extrusionOk="0">
                    <a:moveTo>
                      <a:pt x="1252" y="1"/>
                    </a:moveTo>
                    <a:lnTo>
                      <a:pt x="1116" y="28"/>
                    </a:lnTo>
                    <a:lnTo>
                      <a:pt x="980" y="55"/>
                    </a:lnTo>
                    <a:lnTo>
                      <a:pt x="844" y="109"/>
                    </a:lnTo>
                    <a:lnTo>
                      <a:pt x="721" y="164"/>
                    </a:lnTo>
                    <a:lnTo>
                      <a:pt x="613" y="232"/>
                    </a:lnTo>
                    <a:lnTo>
                      <a:pt x="504" y="314"/>
                    </a:lnTo>
                    <a:lnTo>
                      <a:pt x="408" y="409"/>
                    </a:lnTo>
                    <a:lnTo>
                      <a:pt x="313" y="504"/>
                    </a:lnTo>
                    <a:lnTo>
                      <a:pt x="232" y="613"/>
                    </a:lnTo>
                    <a:lnTo>
                      <a:pt x="164" y="735"/>
                    </a:lnTo>
                    <a:lnTo>
                      <a:pt x="109" y="858"/>
                    </a:lnTo>
                    <a:lnTo>
                      <a:pt x="55" y="980"/>
                    </a:lnTo>
                    <a:lnTo>
                      <a:pt x="28" y="1116"/>
                    </a:lnTo>
                    <a:lnTo>
                      <a:pt x="0" y="1252"/>
                    </a:lnTo>
                    <a:lnTo>
                      <a:pt x="0" y="1402"/>
                    </a:lnTo>
                    <a:lnTo>
                      <a:pt x="0" y="1538"/>
                    </a:lnTo>
                    <a:lnTo>
                      <a:pt x="28" y="1674"/>
                    </a:lnTo>
                    <a:lnTo>
                      <a:pt x="55" y="1810"/>
                    </a:lnTo>
                    <a:lnTo>
                      <a:pt x="109" y="1946"/>
                    </a:lnTo>
                    <a:lnTo>
                      <a:pt x="164" y="2068"/>
                    </a:lnTo>
                    <a:lnTo>
                      <a:pt x="232" y="2177"/>
                    </a:lnTo>
                    <a:lnTo>
                      <a:pt x="313" y="2286"/>
                    </a:lnTo>
                    <a:lnTo>
                      <a:pt x="408" y="2381"/>
                    </a:lnTo>
                    <a:lnTo>
                      <a:pt x="504" y="2476"/>
                    </a:lnTo>
                    <a:lnTo>
                      <a:pt x="613" y="2558"/>
                    </a:lnTo>
                    <a:lnTo>
                      <a:pt x="721" y="2626"/>
                    </a:lnTo>
                    <a:lnTo>
                      <a:pt x="844" y="2680"/>
                    </a:lnTo>
                    <a:lnTo>
                      <a:pt x="980" y="2735"/>
                    </a:lnTo>
                    <a:lnTo>
                      <a:pt x="1116" y="2762"/>
                    </a:lnTo>
                    <a:lnTo>
                      <a:pt x="1252" y="2789"/>
                    </a:lnTo>
                    <a:lnTo>
                      <a:pt x="1538" y="2789"/>
                    </a:lnTo>
                    <a:lnTo>
                      <a:pt x="1674" y="2762"/>
                    </a:lnTo>
                    <a:lnTo>
                      <a:pt x="1810" y="2735"/>
                    </a:lnTo>
                    <a:lnTo>
                      <a:pt x="1932" y="2680"/>
                    </a:lnTo>
                    <a:lnTo>
                      <a:pt x="2054" y="2626"/>
                    </a:lnTo>
                    <a:lnTo>
                      <a:pt x="2177" y="2558"/>
                    </a:lnTo>
                    <a:lnTo>
                      <a:pt x="2286" y="2476"/>
                    </a:lnTo>
                    <a:lnTo>
                      <a:pt x="2381" y="2381"/>
                    </a:lnTo>
                    <a:lnTo>
                      <a:pt x="2476" y="2286"/>
                    </a:lnTo>
                    <a:lnTo>
                      <a:pt x="2558" y="2177"/>
                    </a:lnTo>
                    <a:lnTo>
                      <a:pt x="2626" y="2068"/>
                    </a:lnTo>
                    <a:lnTo>
                      <a:pt x="2680" y="1946"/>
                    </a:lnTo>
                    <a:lnTo>
                      <a:pt x="2735" y="1810"/>
                    </a:lnTo>
                    <a:lnTo>
                      <a:pt x="2762" y="1674"/>
                    </a:lnTo>
                    <a:lnTo>
                      <a:pt x="2789" y="1538"/>
                    </a:lnTo>
                    <a:lnTo>
                      <a:pt x="2789" y="1402"/>
                    </a:lnTo>
                    <a:lnTo>
                      <a:pt x="2789" y="1252"/>
                    </a:lnTo>
                    <a:lnTo>
                      <a:pt x="2762" y="1116"/>
                    </a:lnTo>
                    <a:lnTo>
                      <a:pt x="2735" y="980"/>
                    </a:lnTo>
                    <a:lnTo>
                      <a:pt x="2680" y="858"/>
                    </a:lnTo>
                    <a:lnTo>
                      <a:pt x="2626" y="735"/>
                    </a:lnTo>
                    <a:lnTo>
                      <a:pt x="2558" y="613"/>
                    </a:lnTo>
                    <a:lnTo>
                      <a:pt x="2476" y="504"/>
                    </a:lnTo>
                    <a:lnTo>
                      <a:pt x="2381" y="409"/>
                    </a:lnTo>
                    <a:lnTo>
                      <a:pt x="2286" y="314"/>
                    </a:lnTo>
                    <a:lnTo>
                      <a:pt x="2177" y="232"/>
                    </a:lnTo>
                    <a:lnTo>
                      <a:pt x="2054" y="164"/>
                    </a:lnTo>
                    <a:lnTo>
                      <a:pt x="1932" y="109"/>
                    </a:lnTo>
                    <a:lnTo>
                      <a:pt x="1810" y="55"/>
                    </a:lnTo>
                    <a:lnTo>
                      <a:pt x="1674" y="28"/>
                    </a:lnTo>
                    <a:lnTo>
                      <a:pt x="153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4" name="Google Shape;664;p22"/>
              <p:cNvSpPr/>
              <p:nvPr/>
            </p:nvSpPr>
            <p:spPr>
              <a:xfrm>
                <a:off x="902669" y="2032308"/>
                <a:ext cx="937806" cy="4971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8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8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25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38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4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4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38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1"/>
                    </a:lnTo>
                    <a:lnTo>
                      <a:pt x="31830" y="925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1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8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5" name="Google Shape;665;p22"/>
              <p:cNvSpPr/>
              <p:nvPr/>
            </p:nvSpPr>
            <p:spPr>
              <a:xfrm>
                <a:off x="902669" y="2156501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45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20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20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4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45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6" name="Google Shape;666;p22"/>
              <p:cNvSpPr/>
              <p:nvPr/>
            </p:nvSpPr>
            <p:spPr>
              <a:xfrm>
                <a:off x="902669" y="2280693"/>
                <a:ext cx="937806" cy="49682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87" extrusionOk="0">
                    <a:moveTo>
                      <a:pt x="843" y="0"/>
                    </a:moveTo>
                    <a:lnTo>
                      <a:pt x="762" y="14"/>
                    </a:lnTo>
                    <a:lnTo>
                      <a:pt x="680" y="27"/>
                    </a:lnTo>
                    <a:lnTo>
                      <a:pt x="599" y="41"/>
                    </a:lnTo>
                    <a:lnTo>
                      <a:pt x="517" y="68"/>
                    </a:lnTo>
                    <a:lnTo>
                      <a:pt x="367" y="150"/>
                    </a:lnTo>
                    <a:lnTo>
                      <a:pt x="245" y="258"/>
                    </a:lnTo>
                    <a:lnTo>
                      <a:pt x="150" y="381"/>
                    </a:lnTo>
                    <a:lnTo>
                      <a:pt x="68" y="517"/>
                    </a:lnTo>
                    <a:lnTo>
                      <a:pt x="41" y="599"/>
                    </a:lnTo>
                    <a:lnTo>
                      <a:pt x="14" y="680"/>
                    </a:lnTo>
                    <a:lnTo>
                      <a:pt x="0" y="762"/>
                    </a:lnTo>
                    <a:lnTo>
                      <a:pt x="0" y="843"/>
                    </a:lnTo>
                    <a:lnTo>
                      <a:pt x="0" y="939"/>
                    </a:lnTo>
                    <a:lnTo>
                      <a:pt x="14" y="1020"/>
                    </a:lnTo>
                    <a:lnTo>
                      <a:pt x="41" y="1102"/>
                    </a:lnTo>
                    <a:lnTo>
                      <a:pt x="68" y="1170"/>
                    </a:lnTo>
                    <a:lnTo>
                      <a:pt x="150" y="1319"/>
                    </a:lnTo>
                    <a:lnTo>
                      <a:pt x="245" y="1442"/>
                    </a:lnTo>
                    <a:lnTo>
                      <a:pt x="367" y="1551"/>
                    </a:lnTo>
                    <a:lnTo>
                      <a:pt x="517" y="1619"/>
                    </a:lnTo>
                    <a:lnTo>
                      <a:pt x="599" y="1646"/>
                    </a:lnTo>
                    <a:lnTo>
                      <a:pt x="680" y="1673"/>
                    </a:lnTo>
                    <a:lnTo>
                      <a:pt x="762" y="1687"/>
                    </a:lnTo>
                    <a:lnTo>
                      <a:pt x="31082" y="1687"/>
                    </a:lnTo>
                    <a:lnTo>
                      <a:pt x="31164" y="1673"/>
                    </a:lnTo>
                    <a:lnTo>
                      <a:pt x="31245" y="1646"/>
                    </a:lnTo>
                    <a:lnTo>
                      <a:pt x="31327" y="1619"/>
                    </a:lnTo>
                    <a:lnTo>
                      <a:pt x="31463" y="1551"/>
                    </a:lnTo>
                    <a:lnTo>
                      <a:pt x="31585" y="1442"/>
                    </a:lnTo>
                    <a:lnTo>
                      <a:pt x="31694" y="1319"/>
                    </a:lnTo>
                    <a:lnTo>
                      <a:pt x="31776" y="1170"/>
                    </a:lnTo>
                    <a:lnTo>
                      <a:pt x="31803" y="1102"/>
                    </a:lnTo>
                    <a:lnTo>
                      <a:pt x="31817" y="1020"/>
                    </a:lnTo>
                    <a:lnTo>
                      <a:pt x="31830" y="939"/>
                    </a:lnTo>
                    <a:lnTo>
                      <a:pt x="31844" y="843"/>
                    </a:lnTo>
                    <a:lnTo>
                      <a:pt x="31830" y="762"/>
                    </a:lnTo>
                    <a:lnTo>
                      <a:pt x="31817" y="680"/>
                    </a:lnTo>
                    <a:lnTo>
                      <a:pt x="31803" y="599"/>
                    </a:lnTo>
                    <a:lnTo>
                      <a:pt x="31776" y="517"/>
                    </a:lnTo>
                    <a:lnTo>
                      <a:pt x="31694" y="381"/>
                    </a:lnTo>
                    <a:lnTo>
                      <a:pt x="31585" y="258"/>
                    </a:lnTo>
                    <a:lnTo>
                      <a:pt x="31463" y="150"/>
                    </a:lnTo>
                    <a:lnTo>
                      <a:pt x="31327" y="68"/>
                    </a:lnTo>
                    <a:lnTo>
                      <a:pt x="31245" y="41"/>
                    </a:lnTo>
                    <a:lnTo>
                      <a:pt x="31164" y="27"/>
                    </a:lnTo>
                    <a:lnTo>
                      <a:pt x="31082" y="14"/>
                    </a:lnTo>
                    <a:lnTo>
                      <a:pt x="31000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7" name="Google Shape;667;p22"/>
              <p:cNvSpPr/>
              <p:nvPr/>
            </p:nvSpPr>
            <p:spPr>
              <a:xfrm>
                <a:off x="902669" y="2405269"/>
                <a:ext cx="937806" cy="49299"/>
              </a:xfrm>
              <a:custGeom>
                <a:avLst/>
                <a:gdLst/>
                <a:ahLst/>
                <a:cxnLst/>
                <a:rect l="l" t="t" r="r" b="b"/>
                <a:pathLst>
                  <a:path w="31844" h="1674" extrusionOk="0">
                    <a:moveTo>
                      <a:pt x="762" y="0"/>
                    </a:moveTo>
                    <a:lnTo>
                      <a:pt x="680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67" y="136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8" y="504"/>
                    </a:lnTo>
                    <a:lnTo>
                      <a:pt x="41" y="585"/>
                    </a:lnTo>
                    <a:lnTo>
                      <a:pt x="14" y="667"/>
                    </a:lnTo>
                    <a:lnTo>
                      <a:pt x="0" y="749"/>
                    </a:lnTo>
                    <a:lnTo>
                      <a:pt x="0" y="830"/>
                    </a:lnTo>
                    <a:lnTo>
                      <a:pt x="0" y="925"/>
                    </a:lnTo>
                    <a:lnTo>
                      <a:pt x="14" y="1007"/>
                    </a:lnTo>
                    <a:lnTo>
                      <a:pt x="41" y="1089"/>
                    </a:lnTo>
                    <a:lnTo>
                      <a:pt x="68" y="1170"/>
                    </a:lnTo>
                    <a:lnTo>
                      <a:pt x="150" y="1306"/>
                    </a:lnTo>
                    <a:lnTo>
                      <a:pt x="245" y="1429"/>
                    </a:lnTo>
                    <a:lnTo>
                      <a:pt x="367" y="1537"/>
                    </a:lnTo>
                    <a:lnTo>
                      <a:pt x="517" y="1605"/>
                    </a:lnTo>
                    <a:lnTo>
                      <a:pt x="599" y="1646"/>
                    </a:lnTo>
                    <a:lnTo>
                      <a:pt x="680" y="1660"/>
                    </a:lnTo>
                    <a:lnTo>
                      <a:pt x="762" y="1674"/>
                    </a:lnTo>
                    <a:lnTo>
                      <a:pt x="31082" y="1674"/>
                    </a:lnTo>
                    <a:lnTo>
                      <a:pt x="31164" y="1660"/>
                    </a:lnTo>
                    <a:lnTo>
                      <a:pt x="31245" y="1646"/>
                    </a:lnTo>
                    <a:lnTo>
                      <a:pt x="31327" y="1605"/>
                    </a:lnTo>
                    <a:lnTo>
                      <a:pt x="31463" y="1537"/>
                    </a:lnTo>
                    <a:lnTo>
                      <a:pt x="31585" y="1429"/>
                    </a:lnTo>
                    <a:lnTo>
                      <a:pt x="31694" y="1306"/>
                    </a:lnTo>
                    <a:lnTo>
                      <a:pt x="31776" y="1170"/>
                    </a:lnTo>
                    <a:lnTo>
                      <a:pt x="31803" y="1089"/>
                    </a:lnTo>
                    <a:lnTo>
                      <a:pt x="31817" y="1007"/>
                    </a:lnTo>
                    <a:lnTo>
                      <a:pt x="31830" y="925"/>
                    </a:lnTo>
                    <a:lnTo>
                      <a:pt x="31844" y="830"/>
                    </a:lnTo>
                    <a:lnTo>
                      <a:pt x="31830" y="749"/>
                    </a:lnTo>
                    <a:lnTo>
                      <a:pt x="31817" y="667"/>
                    </a:lnTo>
                    <a:lnTo>
                      <a:pt x="31803" y="585"/>
                    </a:lnTo>
                    <a:lnTo>
                      <a:pt x="31776" y="504"/>
                    </a:lnTo>
                    <a:lnTo>
                      <a:pt x="31694" y="368"/>
                    </a:lnTo>
                    <a:lnTo>
                      <a:pt x="31585" y="245"/>
                    </a:lnTo>
                    <a:lnTo>
                      <a:pt x="31463" y="136"/>
                    </a:lnTo>
                    <a:lnTo>
                      <a:pt x="31327" y="55"/>
                    </a:lnTo>
                    <a:lnTo>
                      <a:pt x="31245" y="28"/>
                    </a:lnTo>
                    <a:lnTo>
                      <a:pt x="31164" y="14"/>
                    </a:lnTo>
                    <a:lnTo>
                      <a:pt x="3108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8" name="Google Shape;668;p22"/>
              <p:cNvSpPr/>
              <p:nvPr/>
            </p:nvSpPr>
            <p:spPr>
              <a:xfrm>
                <a:off x="1266796" y="1647744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69" name="Google Shape;669;p22"/>
              <p:cNvSpPr/>
              <p:nvPr/>
            </p:nvSpPr>
            <p:spPr>
              <a:xfrm>
                <a:off x="1266796" y="1679373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0" name="Google Shape;670;p22"/>
              <p:cNvSpPr/>
              <p:nvPr/>
            </p:nvSpPr>
            <p:spPr>
              <a:xfrm>
                <a:off x="1267620" y="1713830"/>
                <a:ext cx="209537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5" h="531" extrusionOk="0">
                    <a:moveTo>
                      <a:pt x="0" y="0"/>
                    </a:moveTo>
                    <a:lnTo>
                      <a:pt x="0" y="531"/>
                    </a:lnTo>
                    <a:lnTo>
                      <a:pt x="7114" y="531"/>
                    </a:lnTo>
                    <a:lnTo>
                      <a:pt x="711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1" name="Google Shape;671;p22"/>
              <p:cNvSpPr/>
              <p:nvPr/>
            </p:nvSpPr>
            <p:spPr>
              <a:xfrm>
                <a:off x="1266796" y="1747492"/>
                <a:ext cx="209566" cy="15638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1" extrusionOk="0">
                    <a:moveTo>
                      <a:pt x="1" y="0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2" name="Google Shape;672;p22"/>
              <p:cNvSpPr/>
              <p:nvPr/>
            </p:nvSpPr>
            <p:spPr>
              <a:xfrm>
                <a:off x="1266796" y="1779122"/>
                <a:ext cx="209566" cy="15667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32" extrusionOk="0">
                    <a:moveTo>
                      <a:pt x="1" y="1"/>
                    </a:moveTo>
                    <a:lnTo>
                      <a:pt x="1" y="531"/>
                    </a:lnTo>
                    <a:lnTo>
                      <a:pt x="7115" y="531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3" name="Google Shape;673;p22"/>
              <p:cNvSpPr/>
              <p:nvPr/>
            </p:nvSpPr>
            <p:spPr>
              <a:xfrm>
                <a:off x="1266796" y="1815170"/>
                <a:ext cx="209566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7116" h="545" extrusionOk="0">
                    <a:moveTo>
                      <a:pt x="1" y="1"/>
                    </a:moveTo>
                    <a:lnTo>
                      <a:pt x="1" y="545"/>
                    </a:lnTo>
                    <a:lnTo>
                      <a:pt x="7115" y="545"/>
                    </a:lnTo>
                    <a:lnTo>
                      <a:pt x="71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4" name="Google Shape;674;p22"/>
              <p:cNvSpPr/>
              <p:nvPr/>
            </p:nvSpPr>
            <p:spPr>
              <a:xfrm>
                <a:off x="913065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57" y="0"/>
                    </a:moveTo>
                    <a:lnTo>
                      <a:pt x="6408" y="14"/>
                    </a:lnTo>
                    <a:lnTo>
                      <a:pt x="6176" y="28"/>
                    </a:lnTo>
                    <a:lnTo>
                      <a:pt x="5959" y="41"/>
                    </a:lnTo>
                    <a:lnTo>
                      <a:pt x="5632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09" y="531"/>
                    </a:lnTo>
                    <a:lnTo>
                      <a:pt x="3823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47" y="2680"/>
                    </a:lnTo>
                    <a:lnTo>
                      <a:pt x="1293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49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50" y="4285"/>
                    </a:lnTo>
                    <a:lnTo>
                      <a:pt x="368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64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14" y="6190"/>
                    </a:lnTo>
                    <a:lnTo>
                      <a:pt x="1" y="6448"/>
                    </a:lnTo>
                    <a:lnTo>
                      <a:pt x="1" y="6720"/>
                    </a:lnTo>
                    <a:lnTo>
                      <a:pt x="1" y="7006"/>
                    </a:lnTo>
                    <a:lnTo>
                      <a:pt x="14" y="7278"/>
                    </a:lnTo>
                    <a:lnTo>
                      <a:pt x="42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27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22" y="9781"/>
                    </a:lnTo>
                    <a:lnTo>
                      <a:pt x="844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51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796" y="11304"/>
                    </a:lnTo>
                    <a:lnTo>
                      <a:pt x="1810" y="11318"/>
                    </a:lnTo>
                    <a:lnTo>
                      <a:pt x="2014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12" y="12270"/>
                    </a:lnTo>
                    <a:lnTo>
                      <a:pt x="3157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76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19" y="13413"/>
                    </a:lnTo>
                    <a:lnTo>
                      <a:pt x="7632" y="13385"/>
                    </a:lnTo>
                    <a:lnTo>
                      <a:pt x="7945" y="13331"/>
                    </a:lnTo>
                    <a:lnTo>
                      <a:pt x="8244" y="13263"/>
                    </a:lnTo>
                    <a:lnTo>
                      <a:pt x="8543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61" y="12297"/>
                    </a:lnTo>
                    <a:lnTo>
                      <a:pt x="10706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62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45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27" y="7006"/>
                    </a:lnTo>
                    <a:lnTo>
                      <a:pt x="13440" y="6720"/>
                    </a:lnTo>
                    <a:lnTo>
                      <a:pt x="13427" y="6448"/>
                    </a:lnTo>
                    <a:lnTo>
                      <a:pt x="13413" y="6190"/>
                    </a:lnTo>
                    <a:lnTo>
                      <a:pt x="13386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82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11" y="3007"/>
                    </a:lnTo>
                    <a:lnTo>
                      <a:pt x="12175" y="2816"/>
                    </a:lnTo>
                    <a:lnTo>
                      <a:pt x="12162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59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23" y="626"/>
                    </a:lnTo>
                    <a:lnTo>
                      <a:pt x="9237" y="490"/>
                    </a:lnTo>
                    <a:lnTo>
                      <a:pt x="8924" y="381"/>
                    </a:lnTo>
                    <a:lnTo>
                      <a:pt x="8625" y="273"/>
                    </a:lnTo>
                    <a:lnTo>
                      <a:pt x="8298" y="191"/>
                    </a:lnTo>
                    <a:lnTo>
                      <a:pt x="7986" y="123"/>
                    </a:lnTo>
                    <a:lnTo>
                      <a:pt x="7659" y="68"/>
                    </a:lnTo>
                    <a:lnTo>
                      <a:pt x="7319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5" name="Google Shape;675;p22"/>
              <p:cNvSpPr/>
              <p:nvPr/>
            </p:nvSpPr>
            <p:spPr>
              <a:xfrm>
                <a:off x="1003596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66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18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56" y="735"/>
                    </a:lnTo>
                    <a:lnTo>
                      <a:pt x="1320" y="844"/>
                    </a:lnTo>
                    <a:lnTo>
                      <a:pt x="1198" y="953"/>
                    </a:lnTo>
                    <a:lnTo>
                      <a:pt x="1062" y="1075"/>
                    </a:lnTo>
                    <a:lnTo>
                      <a:pt x="940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55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10" y="2735"/>
                    </a:lnTo>
                    <a:lnTo>
                      <a:pt x="69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69" y="4380"/>
                    </a:lnTo>
                    <a:lnTo>
                      <a:pt x="110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55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40" y="6094"/>
                    </a:lnTo>
                    <a:lnTo>
                      <a:pt x="1062" y="6230"/>
                    </a:lnTo>
                    <a:lnTo>
                      <a:pt x="1198" y="6353"/>
                    </a:lnTo>
                    <a:lnTo>
                      <a:pt x="1320" y="6462"/>
                    </a:lnTo>
                    <a:lnTo>
                      <a:pt x="1456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18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66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21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74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57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43" y="5387"/>
                    </a:lnTo>
                    <a:lnTo>
                      <a:pt x="6925" y="5224"/>
                    </a:lnTo>
                    <a:lnTo>
                      <a:pt x="7006" y="5074"/>
                    </a:lnTo>
                    <a:lnTo>
                      <a:pt x="7061" y="4897"/>
                    </a:lnTo>
                    <a:lnTo>
                      <a:pt x="7129" y="4734"/>
                    </a:lnTo>
                    <a:lnTo>
                      <a:pt x="7170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65" y="4027"/>
                    </a:lnTo>
                    <a:lnTo>
                      <a:pt x="7278" y="3836"/>
                    </a:lnTo>
                    <a:lnTo>
                      <a:pt x="7292" y="3646"/>
                    </a:lnTo>
                    <a:lnTo>
                      <a:pt x="7278" y="3456"/>
                    </a:lnTo>
                    <a:lnTo>
                      <a:pt x="7265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70" y="2735"/>
                    </a:lnTo>
                    <a:lnTo>
                      <a:pt x="7129" y="2571"/>
                    </a:lnTo>
                    <a:lnTo>
                      <a:pt x="7061" y="2395"/>
                    </a:lnTo>
                    <a:lnTo>
                      <a:pt x="7006" y="2231"/>
                    </a:lnTo>
                    <a:lnTo>
                      <a:pt x="6925" y="2068"/>
                    </a:lnTo>
                    <a:lnTo>
                      <a:pt x="6843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57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74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21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6" name="Google Shape;676;p22"/>
              <p:cNvSpPr/>
              <p:nvPr/>
            </p:nvSpPr>
            <p:spPr>
              <a:xfrm>
                <a:off x="104889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108" y="0"/>
                    </a:moveTo>
                    <a:lnTo>
                      <a:pt x="1891" y="14"/>
                    </a:lnTo>
                    <a:lnTo>
                      <a:pt x="1687" y="41"/>
                    </a:lnTo>
                    <a:lnTo>
                      <a:pt x="1483" y="95"/>
                    </a:lnTo>
                    <a:lnTo>
                      <a:pt x="1292" y="163"/>
                    </a:lnTo>
                    <a:lnTo>
                      <a:pt x="1102" y="245"/>
                    </a:lnTo>
                    <a:lnTo>
                      <a:pt x="925" y="354"/>
                    </a:lnTo>
                    <a:lnTo>
                      <a:pt x="775" y="476"/>
                    </a:lnTo>
                    <a:lnTo>
                      <a:pt x="626" y="612"/>
                    </a:lnTo>
                    <a:lnTo>
                      <a:pt x="490" y="762"/>
                    </a:lnTo>
                    <a:lnTo>
                      <a:pt x="367" y="925"/>
                    </a:lnTo>
                    <a:lnTo>
                      <a:pt x="259" y="1102"/>
                    </a:lnTo>
                    <a:lnTo>
                      <a:pt x="163" y="1279"/>
                    </a:lnTo>
                    <a:lnTo>
                      <a:pt x="95" y="1469"/>
                    </a:lnTo>
                    <a:lnTo>
                      <a:pt x="41" y="1673"/>
                    </a:lnTo>
                    <a:lnTo>
                      <a:pt x="14" y="1877"/>
                    </a:lnTo>
                    <a:lnTo>
                      <a:pt x="0" y="2095"/>
                    </a:lnTo>
                    <a:lnTo>
                      <a:pt x="14" y="2313"/>
                    </a:lnTo>
                    <a:lnTo>
                      <a:pt x="41" y="2517"/>
                    </a:lnTo>
                    <a:lnTo>
                      <a:pt x="95" y="2721"/>
                    </a:lnTo>
                    <a:lnTo>
                      <a:pt x="163" y="2911"/>
                    </a:lnTo>
                    <a:lnTo>
                      <a:pt x="259" y="3102"/>
                    </a:lnTo>
                    <a:lnTo>
                      <a:pt x="367" y="3278"/>
                    </a:lnTo>
                    <a:lnTo>
                      <a:pt x="490" y="3428"/>
                    </a:lnTo>
                    <a:lnTo>
                      <a:pt x="626" y="3578"/>
                    </a:lnTo>
                    <a:lnTo>
                      <a:pt x="775" y="3714"/>
                    </a:lnTo>
                    <a:lnTo>
                      <a:pt x="925" y="3836"/>
                    </a:lnTo>
                    <a:lnTo>
                      <a:pt x="1102" y="3945"/>
                    </a:lnTo>
                    <a:lnTo>
                      <a:pt x="1292" y="4040"/>
                    </a:lnTo>
                    <a:lnTo>
                      <a:pt x="1483" y="4108"/>
                    </a:lnTo>
                    <a:lnTo>
                      <a:pt x="1687" y="4163"/>
                    </a:lnTo>
                    <a:lnTo>
                      <a:pt x="1891" y="4190"/>
                    </a:lnTo>
                    <a:lnTo>
                      <a:pt x="2108" y="4203"/>
                    </a:lnTo>
                    <a:lnTo>
                      <a:pt x="2326" y="4190"/>
                    </a:lnTo>
                    <a:lnTo>
                      <a:pt x="2530" y="4163"/>
                    </a:lnTo>
                    <a:lnTo>
                      <a:pt x="2734" y="4108"/>
                    </a:lnTo>
                    <a:lnTo>
                      <a:pt x="2925" y="4040"/>
                    </a:lnTo>
                    <a:lnTo>
                      <a:pt x="3101" y="3945"/>
                    </a:lnTo>
                    <a:lnTo>
                      <a:pt x="3278" y="3836"/>
                    </a:lnTo>
                    <a:lnTo>
                      <a:pt x="3442" y="3714"/>
                    </a:lnTo>
                    <a:lnTo>
                      <a:pt x="3591" y="3578"/>
                    </a:lnTo>
                    <a:lnTo>
                      <a:pt x="3727" y="3428"/>
                    </a:lnTo>
                    <a:lnTo>
                      <a:pt x="3850" y="3278"/>
                    </a:lnTo>
                    <a:lnTo>
                      <a:pt x="3958" y="3102"/>
                    </a:lnTo>
                    <a:lnTo>
                      <a:pt x="4040" y="2911"/>
                    </a:lnTo>
                    <a:lnTo>
                      <a:pt x="4108" y="2721"/>
                    </a:lnTo>
                    <a:lnTo>
                      <a:pt x="4162" y="2517"/>
                    </a:lnTo>
                    <a:lnTo>
                      <a:pt x="4190" y="2313"/>
                    </a:lnTo>
                    <a:lnTo>
                      <a:pt x="4203" y="2095"/>
                    </a:lnTo>
                    <a:lnTo>
                      <a:pt x="4190" y="1877"/>
                    </a:lnTo>
                    <a:lnTo>
                      <a:pt x="4162" y="1673"/>
                    </a:lnTo>
                    <a:lnTo>
                      <a:pt x="4108" y="1469"/>
                    </a:lnTo>
                    <a:lnTo>
                      <a:pt x="4040" y="1279"/>
                    </a:lnTo>
                    <a:lnTo>
                      <a:pt x="3958" y="1102"/>
                    </a:lnTo>
                    <a:lnTo>
                      <a:pt x="3850" y="925"/>
                    </a:lnTo>
                    <a:lnTo>
                      <a:pt x="3727" y="762"/>
                    </a:lnTo>
                    <a:lnTo>
                      <a:pt x="3591" y="612"/>
                    </a:lnTo>
                    <a:lnTo>
                      <a:pt x="3442" y="476"/>
                    </a:lnTo>
                    <a:lnTo>
                      <a:pt x="3278" y="354"/>
                    </a:lnTo>
                    <a:lnTo>
                      <a:pt x="3101" y="245"/>
                    </a:lnTo>
                    <a:lnTo>
                      <a:pt x="2925" y="163"/>
                    </a:lnTo>
                    <a:lnTo>
                      <a:pt x="2734" y="95"/>
                    </a:lnTo>
                    <a:lnTo>
                      <a:pt x="2530" y="41"/>
                    </a:lnTo>
                    <a:lnTo>
                      <a:pt x="2326" y="14"/>
                    </a:lnTo>
                    <a:lnTo>
                      <a:pt x="21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7" name="Google Shape;677;p22"/>
              <p:cNvSpPr/>
              <p:nvPr/>
            </p:nvSpPr>
            <p:spPr>
              <a:xfrm>
                <a:off x="1085734" y="1706615"/>
                <a:ext cx="50094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1701" extrusionOk="0">
                    <a:moveTo>
                      <a:pt x="762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17" y="55"/>
                    </a:lnTo>
                    <a:lnTo>
                      <a:pt x="381" y="137"/>
                    </a:lnTo>
                    <a:lnTo>
                      <a:pt x="245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14" y="681"/>
                    </a:lnTo>
                    <a:lnTo>
                      <a:pt x="0" y="762"/>
                    </a:lnTo>
                    <a:lnTo>
                      <a:pt x="0" y="844"/>
                    </a:lnTo>
                    <a:lnTo>
                      <a:pt x="0" y="939"/>
                    </a:lnTo>
                    <a:lnTo>
                      <a:pt x="14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45" y="1456"/>
                    </a:lnTo>
                    <a:lnTo>
                      <a:pt x="381" y="1551"/>
                    </a:lnTo>
                    <a:lnTo>
                      <a:pt x="517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62" y="1701"/>
                    </a:lnTo>
                    <a:lnTo>
                      <a:pt x="939" y="1701"/>
                    </a:lnTo>
                    <a:lnTo>
                      <a:pt x="1021" y="1687"/>
                    </a:lnTo>
                    <a:lnTo>
                      <a:pt x="1102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01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02" y="28"/>
                    </a:lnTo>
                    <a:lnTo>
                      <a:pt x="1021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8" name="Google Shape;678;p22"/>
              <p:cNvSpPr/>
              <p:nvPr/>
            </p:nvSpPr>
            <p:spPr>
              <a:xfrm>
                <a:off x="1434252" y="1530354"/>
                <a:ext cx="395837" cy="395808"/>
              </a:xfrm>
              <a:custGeom>
                <a:avLst/>
                <a:gdLst/>
                <a:ahLst/>
                <a:cxnLst/>
                <a:rect l="l" t="t" r="r" b="b"/>
                <a:pathLst>
                  <a:path w="13441" h="13440" extrusionOk="0">
                    <a:moveTo>
                      <a:pt x="6571" y="0"/>
                    </a:moveTo>
                    <a:lnTo>
                      <a:pt x="6408" y="14"/>
                    </a:lnTo>
                    <a:lnTo>
                      <a:pt x="6190" y="28"/>
                    </a:lnTo>
                    <a:lnTo>
                      <a:pt x="5959" y="41"/>
                    </a:lnTo>
                    <a:lnTo>
                      <a:pt x="5646" y="96"/>
                    </a:lnTo>
                    <a:lnTo>
                      <a:pt x="5319" y="150"/>
                    </a:lnTo>
                    <a:lnTo>
                      <a:pt x="5007" y="218"/>
                    </a:lnTo>
                    <a:lnTo>
                      <a:pt x="4707" y="313"/>
                    </a:lnTo>
                    <a:lnTo>
                      <a:pt x="4408" y="409"/>
                    </a:lnTo>
                    <a:lnTo>
                      <a:pt x="4122" y="531"/>
                    </a:lnTo>
                    <a:lnTo>
                      <a:pt x="3837" y="653"/>
                    </a:lnTo>
                    <a:lnTo>
                      <a:pt x="3551" y="803"/>
                    </a:lnTo>
                    <a:lnTo>
                      <a:pt x="3279" y="953"/>
                    </a:lnTo>
                    <a:lnTo>
                      <a:pt x="3021" y="1116"/>
                    </a:lnTo>
                    <a:lnTo>
                      <a:pt x="2762" y="1293"/>
                    </a:lnTo>
                    <a:lnTo>
                      <a:pt x="2517" y="1483"/>
                    </a:lnTo>
                    <a:lnTo>
                      <a:pt x="2286" y="1674"/>
                    </a:lnTo>
                    <a:lnTo>
                      <a:pt x="2055" y="1891"/>
                    </a:lnTo>
                    <a:lnTo>
                      <a:pt x="1837" y="2109"/>
                    </a:lnTo>
                    <a:lnTo>
                      <a:pt x="1633" y="2340"/>
                    </a:lnTo>
                    <a:lnTo>
                      <a:pt x="1538" y="2449"/>
                    </a:lnTo>
                    <a:lnTo>
                      <a:pt x="1443" y="2558"/>
                    </a:lnTo>
                    <a:lnTo>
                      <a:pt x="1361" y="2667"/>
                    </a:lnTo>
                    <a:lnTo>
                      <a:pt x="1361" y="2680"/>
                    </a:lnTo>
                    <a:lnTo>
                      <a:pt x="1307" y="2748"/>
                    </a:lnTo>
                    <a:lnTo>
                      <a:pt x="1266" y="2803"/>
                    </a:lnTo>
                    <a:lnTo>
                      <a:pt x="1252" y="2816"/>
                    </a:lnTo>
                    <a:lnTo>
                      <a:pt x="1116" y="3007"/>
                    </a:lnTo>
                    <a:lnTo>
                      <a:pt x="994" y="3211"/>
                    </a:lnTo>
                    <a:lnTo>
                      <a:pt x="871" y="3415"/>
                    </a:lnTo>
                    <a:lnTo>
                      <a:pt x="763" y="3619"/>
                    </a:lnTo>
                    <a:lnTo>
                      <a:pt x="654" y="3836"/>
                    </a:lnTo>
                    <a:lnTo>
                      <a:pt x="545" y="4054"/>
                    </a:lnTo>
                    <a:lnTo>
                      <a:pt x="463" y="4285"/>
                    </a:lnTo>
                    <a:lnTo>
                      <a:pt x="382" y="4503"/>
                    </a:lnTo>
                    <a:lnTo>
                      <a:pt x="300" y="4734"/>
                    </a:lnTo>
                    <a:lnTo>
                      <a:pt x="232" y="4965"/>
                    </a:lnTo>
                    <a:lnTo>
                      <a:pt x="178" y="5210"/>
                    </a:lnTo>
                    <a:lnTo>
                      <a:pt x="123" y="5455"/>
                    </a:lnTo>
                    <a:lnTo>
                      <a:pt x="82" y="5700"/>
                    </a:lnTo>
                    <a:lnTo>
                      <a:pt x="42" y="5945"/>
                    </a:lnTo>
                    <a:lnTo>
                      <a:pt x="28" y="6190"/>
                    </a:lnTo>
                    <a:lnTo>
                      <a:pt x="14" y="6448"/>
                    </a:lnTo>
                    <a:lnTo>
                      <a:pt x="1" y="6720"/>
                    </a:lnTo>
                    <a:lnTo>
                      <a:pt x="14" y="7006"/>
                    </a:lnTo>
                    <a:lnTo>
                      <a:pt x="28" y="7278"/>
                    </a:lnTo>
                    <a:lnTo>
                      <a:pt x="55" y="7536"/>
                    </a:lnTo>
                    <a:lnTo>
                      <a:pt x="82" y="7808"/>
                    </a:lnTo>
                    <a:lnTo>
                      <a:pt x="137" y="8067"/>
                    </a:lnTo>
                    <a:lnTo>
                      <a:pt x="191" y="8325"/>
                    </a:lnTo>
                    <a:lnTo>
                      <a:pt x="259" y="8570"/>
                    </a:lnTo>
                    <a:lnTo>
                      <a:pt x="341" y="8829"/>
                    </a:lnTo>
                    <a:lnTo>
                      <a:pt x="422" y="9073"/>
                    </a:lnTo>
                    <a:lnTo>
                      <a:pt x="518" y="9305"/>
                    </a:lnTo>
                    <a:lnTo>
                      <a:pt x="613" y="9549"/>
                    </a:lnTo>
                    <a:lnTo>
                      <a:pt x="735" y="9781"/>
                    </a:lnTo>
                    <a:lnTo>
                      <a:pt x="858" y="9998"/>
                    </a:lnTo>
                    <a:lnTo>
                      <a:pt x="980" y="10216"/>
                    </a:lnTo>
                    <a:lnTo>
                      <a:pt x="1116" y="10434"/>
                    </a:lnTo>
                    <a:lnTo>
                      <a:pt x="1266" y="10638"/>
                    </a:lnTo>
                    <a:lnTo>
                      <a:pt x="1415" y="10842"/>
                    </a:lnTo>
                    <a:lnTo>
                      <a:pt x="1429" y="10869"/>
                    </a:lnTo>
                    <a:lnTo>
                      <a:pt x="1511" y="10964"/>
                    </a:lnTo>
                    <a:lnTo>
                      <a:pt x="1565" y="11032"/>
                    </a:lnTo>
                    <a:lnTo>
                      <a:pt x="1619" y="11100"/>
                    </a:lnTo>
                    <a:lnTo>
                      <a:pt x="1715" y="11209"/>
                    </a:lnTo>
                    <a:lnTo>
                      <a:pt x="1810" y="11304"/>
                    </a:lnTo>
                    <a:lnTo>
                      <a:pt x="1824" y="11318"/>
                    </a:lnTo>
                    <a:lnTo>
                      <a:pt x="2028" y="11522"/>
                    </a:lnTo>
                    <a:lnTo>
                      <a:pt x="2232" y="11726"/>
                    </a:lnTo>
                    <a:lnTo>
                      <a:pt x="2449" y="11916"/>
                    </a:lnTo>
                    <a:lnTo>
                      <a:pt x="2680" y="12093"/>
                    </a:lnTo>
                    <a:lnTo>
                      <a:pt x="2925" y="12270"/>
                    </a:lnTo>
                    <a:lnTo>
                      <a:pt x="3170" y="12433"/>
                    </a:lnTo>
                    <a:lnTo>
                      <a:pt x="3415" y="12583"/>
                    </a:lnTo>
                    <a:lnTo>
                      <a:pt x="3673" y="12719"/>
                    </a:lnTo>
                    <a:lnTo>
                      <a:pt x="3946" y="12841"/>
                    </a:lnTo>
                    <a:lnTo>
                      <a:pt x="4218" y="12964"/>
                    </a:lnTo>
                    <a:lnTo>
                      <a:pt x="4490" y="13059"/>
                    </a:lnTo>
                    <a:lnTo>
                      <a:pt x="4775" y="13154"/>
                    </a:lnTo>
                    <a:lnTo>
                      <a:pt x="5061" y="13236"/>
                    </a:lnTo>
                    <a:lnTo>
                      <a:pt x="5360" y="13304"/>
                    </a:lnTo>
                    <a:lnTo>
                      <a:pt x="5659" y="13358"/>
                    </a:lnTo>
                    <a:lnTo>
                      <a:pt x="5959" y="13399"/>
                    </a:lnTo>
                    <a:lnTo>
                      <a:pt x="6190" y="13426"/>
                    </a:lnTo>
                    <a:lnTo>
                      <a:pt x="6408" y="13440"/>
                    </a:lnTo>
                    <a:lnTo>
                      <a:pt x="6979" y="13440"/>
                    </a:lnTo>
                    <a:lnTo>
                      <a:pt x="7265" y="13426"/>
                    </a:lnTo>
                    <a:lnTo>
                      <a:pt x="7333" y="13413"/>
                    </a:lnTo>
                    <a:lnTo>
                      <a:pt x="7645" y="13385"/>
                    </a:lnTo>
                    <a:lnTo>
                      <a:pt x="7945" y="13331"/>
                    </a:lnTo>
                    <a:lnTo>
                      <a:pt x="8258" y="13263"/>
                    </a:lnTo>
                    <a:lnTo>
                      <a:pt x="8557" y="13195"/>
                    </a:lnTo>
                    <a:lnTo>
                      <a:pt x="8842" y="13100"/>
                    </a:lnTo>
                    <a:lnTo>
                      <a:pt x="9128" y="12991"/>
                    </a:lnTo>
                    <a:lnTo>
                      <a:pt x="9414" y="12882"/>
                    </a:lnTo>
                    <a:lnTo>
                      <a:pt x="9686" y="12760"/>
                    </a:lnTo>
                    <a:lnTo>
                      <a:pt x="9958" y="12610"/>
                    </a:lnTo>
                    <a:lnTo>
                      <a:pt x="10216" y="12460"/>
                    </a:lnTo>
                    <a:lnTo>
                      <a:pt x="10475" y="12297"/>
                    </a:lnTo>
                    <a:lnTo>
                      <a:pt x="10720" y="12134"/>
                    </a:lnTo>
                    <a:lnTo>
                      <a:pt x="10951" y="11944"/>
                    </a:lnTo>
                    <a:lnTo>
                      <a:pt x="11182" y="11753"/>
                    </a:lnTo>
                    <a:lnTo>
                      <a:pt x="11400" y="11549"/>
                    </a:lnTo>
                    <a:lnTo>
                      <a:pt x="11604" y="11331"/>
                    </a:lnTo>
                    <a:lnTo>
                      <a:pt x="11617" y="11318"/>
                    </a:lnTo>
                    <a:lnTo>
                      <a:pt x="11821" y="11100"/>
                    </a:lnTo>
                    <a:lnTo>
                      <a:pt x="11998" y="10883"/>
                    </a:lnTo>
                    <a:lnTo>
                      <a:pt x="12012" y="10869"/>
                    </a:lnTo>
                    <a:lnTo>
                      <a:pt x="12175" y="10665"/>
                    </a:lnTo>
                    <a:lnTo>
                      <a:pt x="12311" y="10447"/>
                    </a:lnTo>
                    <a:lnTo>
                      <a:pt x="12447" y="10230"/>
                    </a:lnTo>
                    <a:lnTo>
                      <a:pt x="12583" y="10012"/>
                    </a:lnTo>
                    <a:lnTo>
                      <a:pt x="12706" y="9781"/>
                    </a:lnTo>
                    <a:lnTo>
                      <a:pt x="12814" y="9549"/>
                    </a:lnTo>
                    <a:lnTo>
                      <a:pt x="12923" y="9318"/>
                    </a:lnTo>
                    <a:lnTo>
                      <a:pt x="13018" y="9073"/>
                    </a:lnTo>
                    <a:lnTo>
                      <a:pt x="13100" y="8829"/>
                    </a:lnTo>
                    <a:lnTo>
                      <a:pt x="13182" y="8584"/>
                    </a:lnTo>
                    <a:lnTo>
                      <a:pt x="13250" y="8325"/>
                    </a:lnTo>
                    <a:lnTo>
                      <a:pt x="13304" y="8067"/>
                    </a:lnTo>
                    <a:lnTo>
                      <a:pt x="13359" y="7808"/>
                    </a:lnTo>
                    <a:lnTo>
                      <a:pt x="13386" y="7550"/>
                    </a:lnTo>
                    <a:lnTo>
                      <a:pt x="13413" y="7278"/>
                    </a:lnTo>
                    <a:lnTo>
                      <a:pt x="13440" y="7006"/>
                    </a:lnTo>
                    <a:lnTo>
                      <a:pt x="13440" y="6720"/>
                    </a:lnTo>
                    <a:lnTo>
                      <a:pt x="13440" y="6448"/>
                    </a:lnTo>
                    <a:lnTo>
                      <a:pt x="13413" y="6190"/>
                    </a:lnTo>
                    <a:lnTo>
                      <a:pt x="13399" y="5945"/>
                    </a:lnTo>
                    <a:lnTo>
                      <a:pt x="13359" y="5700"/>
                    </a:lnTo>
                    <a:lnTo>
                      <a:pt x="13318" y="5455"/>
                    </a:lnTo>
                    <a:lnTo>
                      <a:pt x="13263" y="5210"/>
                    </a:lnTo>
                    <a:lnTo>
                      <a:pt x="13209" y="4965"/>
                    </a:lnTo>
                    <a:lnTo>
                      <a:pt x="13141" y="4734"/>
                    </a:lnTo>
                    <a:lnTo>
                      <a:pt x="13059" y="4503"/>
                    </a:lnTo>
                    <a:lnTo>
                      <a:pt x="12978" y="4285"/>
                    </a:lnTo>
                    <a:lnTo>
                      <a:pt x="12896" y="4054"/>
                    </a:lnTo>
                    <a:lnTo>
                      <a:pt x="12787" y="3836"/>
                    </a:lnTo>
                    <a:lnTo>
                      <a:pt x="12678" y="3619"/>
                    </a:lnTo>
                    <a:lnTo>
                      <a:pt x="12570" y="3415"/>
                    </a:lnTo>
                    <a:lnTo>
                      <a:pt x="12447" y="3211"/>
                    </a:lnTo>
                    <a:lnTo>
                      <a:pt x="12325" y="3007"/>
                    </a:lnTo>
                    <a:lnTo>
                      <a:pt x="12189" y="2816"/>
                    </a:lnTo>
                    <a:lnTo>
                      <a:pt x="12175" y="2789"/>
                    </a:lnTo>
                    <a:lnTo>
                      <a:pt x="11998" y="2571"/>
                    </a:lnTo>
                    <a:lnTo>
                      <a:pt x="11821" y="2340"/>
                    </a:lnTo>
                    <a:lnTo>
                      <a:pt x="11808" y="2327"/>
                    </a:lnTo>
                    <a:lnTo>
                      <a:pt x="11590" y="2095"/>
                    </a:lnTo>
                    <a:lnTo>
                      <a:pt x="11373" y="1878"/>
                    </a:lnTo>
                    <a:lnTo>
                      <a:pt x="11128" y="1660"/>
                    </a:lnTo>
                    <a:lnTo>
                      <a:pt x="10883" y="1456"/>
                    </a:lnTo>
                    <a:lnTo>
                      <a:pt x="10638" y="1266"/>
                    </a:lnTo>
                    <a:lnTo>
                      <a:pt x="10366" y="1089"/>
                    </a:lnTo>
                    <a:lnTo>
                      <a:pt x="10094" y="912"/>
                    </a:lnTo>
                    <a:lnTo>
                      <a:pt x="9822" y="762"/>
                    </a:lnTo>
                    <a:lnTo>
                      <a:pt x="9536" y="626"/>
                    </a:lnTo>
                    <a:lnTo>
                      <a:pt x="9237" y="490"/>
                    </a:lnTo>
                    <a:lnTo>
                      <a:pt x="8938" y="381"/>
                    </a:lnTo>
                    <a:lnTo>
                      <a:pt x="8625" y="273"/>
                    </a:lnTo>
                    <a:lnTo>
                      <a:pt x="8312" y="191"/>
                    </a:lnTo>
                    <a:lnTo>
                      <a:pt x="7985" y="123"/>
                    </a:lnTo>
                    <a:lnTo>
                      <a:pt x="7659" y="68"/>
                    </a:lnTo>
                    <a:lnTo>
                      <a:pt x="7333" y="28"/>
                    </a:lnTo>
                    <a:lnTo>
                      <a:pt x="7265" y="28"/>
                    </a:lnTo>
                    <a:lnTo>
                      <a:pt x="6979" y="14"/>
                    </a:lnTo>
                    <a:lnTo>
                      <a:pt x="67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79" name="Google Shape;679;p22"/>
              <p:cNvSpPr/>
              <p:nvPr/>
            </p:nvSpPr>
            <p:spPr>
              <a:xfrm>
                <a:off x="1524783" y="1624095"/>
                <a:ext cx="214749" cy="214749"/>
              </a:xfrm>
              <a:custGeom>
                <a:avLst/>
                <a:gdLst/>
                <a:ahLst/>
                <a:cxnLst/>
                <a:rect l="l" t="t" r="r" b="b"/>
                <a:pathLst>
                  <a:path w="7292" h="7292" extrusionOk="0">
                    <a:moveTo>
                      <a:pt x="3646" y="0"/>
                    </a:moveTo>
                    <a:lnTo>
                      <a:pt x="3456" y="14"/>
                    </a:lnTo>
                    <a:lnTo>
                      <a:pt x="3279" y="28"/>
                    </a:lnTo>
                    <a:lnTo>
                      <a:pt x="3089" y="41"/>
                    </a:lnTo>
                    <a:lnTo>
                      <a:pt x="2912" y="82"/>
                    </a:lnTo>
                    <a:lnTo>
                      <a:pt x="2735" y="123"/>
                    </a:lnTo>
                    <a:lnTo>
                      <a:pt x="2558" y="164"/>
                    </a:lnTo>
                    <a:lnTo>
                      <a:pt x="2395" y="232"/>
                    </a:lnTo>
                    <a:lnTo>
                      <a:pt x="2232" y="286"/>
                    </a:lnTo>
                    <a:lnTo>
                      <a:pt x="2069" y="368"/>
                    </a:lnTo>
                    <a:lnTo>
                      <a:pt x="1905" y="449"/>
                    </a:lnTo>
                    <a:lnTo>
                      <a:pt x="1756" y="531"/>
                    </a:lnTo>
                    <a:lnTo>
                      <a:pt x="1606" y="626"/>
                    </a:lnTo>
                    <a:lnTo>
                      <a:pt x="1470" y="735"/>
                    </a:lnTo>
                    <a:lnTo>
                      <a:pt x="1334" y="844"/>
                    </a:lnTo>
                    <a:lnTo>
                      <a:pt x="1198" y="953"/>
                    </a:lnTo>
                    <a:lnTo>
                      <a:pt x="1076" y="1075"/>
                    </a:lnTo>
                    <a:lnTo>
                      <a:pt x="953" y="1197"/>
                    </a:lnTo>
                    <a:lnTo>
                      <a:pt x="831" y="1334"/>
                    </a:lnTo>
                    <a:lnTo>
                      <a:pt x="722" y="1470"/>
                    </a:lnTo>
                    <a:lnTo>
                      <a:pt x="627" y="1606"/>
                    </a:lnTo>
                    <a:lnTo>
                      <a:pt x="531" y="1755"/>
                    </a:lnTo>
                    <a:lnTo>
                      <a:pt x="436" y="1918"/>
                    </a:lnTo>
                    <a:lnTo>
                      <a:pt x="368" y="2068"/>
                    </a:lnTo>
                    <a:lnTo>
                      <a:pt x="287" y="2231"/>
                    </a:lnTo>
                    <a:lnTo>
                      <a:pt x="219" y="2395"/>
                    </a:lnTo>
                    <a:lnTo>
                      <a:pt x="164" y="2571"/>
                    </a:lnTo>
                    <a:lnTo>
                      <a:pt x="123" y="2735"/>
                    </a:lnTo>
                    <a:lnTo>
                      <a:pt x="83" y="2911"/>
                    </a:lnTo>
                    <a:lnTo>
                      <a:pt x="42" y="3088"/>
                    </a:lnTo>
                    <a:lnTo>
                      <a:pt x="15" y="3279"/>
                    </a:lnTo>
                    <a:lnTo>
                      <a:pt x="1" y="3456"/>
                    </a:lnTo>
                    <a:lnTo>
                      <a:pt x="1" y="3646"/>
                    </a:lnTo>
                    <a:lnTo>
                      <a:pt x="1" y="3836"/>
                    </a:lnTo>
                    <a:lnTo>
                      <a:pt x="15" y="4027"/>
                    </a:lnTo>
                    <a:lnTo>
                      <a:pt x="42" y="4204"/>
                    </a:lnTo>
                    <a:lnTo>
                      <a:pt x="83" y="4380"/>
                    </a:lnTo>
                    <a:lnTo>
                      <a:pt x="123" y="4557"/>
                    </a:lnTo>
                    <a:lnTo>
                      <a:pt x="164" y="4734"/>
                    </a:lnTo>
                    <a:lnTo>
                      <a:pt x="219" y="4897"/>
                    </a:lnTo>
                    <a:lnTo>
                      <a:pt x="287" y="5074"/>
                    </a:lnTo>
                    <a:lnTo>
                      <a:pt x="368" y="5224"/>
                    </a:lnTo>
                    <a:lnTo>
                      <a:pt x="436" y="5387"/>
                    </a:lnTo>
                    <a:lnTo>
                      <a:pt x="531" y="5537"/>
                    </a:lnTo>
                    <a:lnTo>
                      <a:pt x="627" y="5686"/>
                    </a:lnTo>
                    <a:lnTo>
                      <a:pt x="722" y="5836"/>
                    </a:lnTo>
                    <a:lnTo>
                      <a:pt x="831" y="5972"/>
                    </a:lnTo>
                    <a:lnTo>
                      <a:pt x="953" y="6094"/>
                    </a:lnTo>
                    <a:lnTo>
                      <a:pt x="1076" y="6230"/>
                    </a:lnTo>
                    <a:lnTo>
                      <a:pt x="1198" y="6353"/>
                    </a:lnTo>
                    <a:lnTo>
                      <a:pt x="1334" y="6462"/>
                    </a:lnTo>
                    <a:lnTo>
                      <a:pt x="1470" y="6570"/>
                    </a:lnTo>
                    <a:lnTo>
                      <a:pt x="1606" y="6666"/>
                    </a:lnTo>
                    <a:lnTo>
                      <a:pt x="1756" y="6761"/>
                    </a:lnTo>
                    <a:lnTo>
                      <a:pt x="1905" y="6856"/>
                    </a:lnTo>
                    <a:lnTo>
                      <a:pt x="2069" y="6938"/>
                    </a:lnTo>
                    <a:lnTo>
                      <a:pt x="2232" y="7006"/>
                    </a:lnTo>
                    <a:lnTo>
                      <a:pt x="2395" y="7074"/>
                    </a:lnTo>
                    <a:lnTo>
                      <a:pt x="2558" y="7128"/>
                    </a:lnTo>
                    <a:lnTo>
                      <a:pt x="2735" y="7183"/>
                    </a:lnTo>
                    <a:lnTo>
                      <a:pt x="2912" y="7223"/>
                    </a:lnTo>
                    <a:lnTo>
                      <a:pt x="3089" y="7251"/>
                    </a:lnTo>
                    <a:lnTo>
                      <a:pt x="3279" y="7278"/>
                    </a:lnTo>
                    <a:lnTo>
                      <a:pt x="3456" y="7291"/>
                    </a:lnTo>
                    <a:lnTo>
                      <a:pt x="3837" y="7291"/>
                    </a:lnTo>
                    <a:lnTo>
                      <a:pt x="4014" y="7278"/>
                    </a:lnTo>
                    <a:lnTo>
                      <a:pt x="4204" y="7251"/>
                    </a:lnTo>
                    <a:lnTo>
                      <a:pt x="4381" y="7223"/>
                    </a:lnTo>
                    <a:lnTo>
                      <a:pt x="4558" y="7183"/>
                    </a:lnTo>
                    <a:lnTo>
                      <a:pt x="4735" y="7128"/>
                    </a:lnTo>
                    <a:lnTo>
                      <a:pt x="4898" y="7074"/>
                    </a:lnTo>
                    <a:lnTo>
                      <a:pt x="5061" y="7006"/>
                    </a:lnTo>
                    <a:lnTo>
                      <a:pt x="5224" y="6938"/>
                    </a:lnTo>
                    <a:lnTo>
                      <a:pt x="5388" y="6856"/>
                    </a:lnTo>
                    <a:lnTo>
                      <a:pt x="5537" y="6761"/>
                    </a:lnTo>
                    <a:lnTo>
                      <a:pt x="5687" y="6666"/>
                    </a:lnTo>
                    <a:lnTo>
                      <a:pt x="5823" y="6570"/>
                    </a:lnTo>
                    <a:lnTo>
                      <a:pt x="5959" y="6462"/>
                    </a:lnTo>
                    <a:lnTo>
                      <a:pt x="6095" y="6353"/>
                    </a:lnTo>
                    <a:lnTo>
                      <a:pt x="6217" y="6230"/>
                    </a:lnTo>
                    <a:lnTo>
                      <a:pt x="6340" y="6094"/>
                    </a:lnTo>
                    <a:lnTo>
                      <a:pt x="6462" y="5972"/>
                    </a:lnTo>
                    <a:lnTo>
                      <a:pt x="6571" y="5836"/>
                    </a:lnTo>
                    <a:lnTo>
                      <a:pt x="6666" y="5686"/>
                    </a:lnTo>
                    <a:lnTo>
                      <a:pt x="6761" y="5537"/>
                    </a:lnTo>
                    <a:lnTo>
                      <a:pt x="6857" y="5387"/>
                    </a:lnTo>
                    <a:lnTo>
                      <a:pt x="6938" y="5224"/>
                    </a:lnTo>
                    <a:lnTo>
                      <a:pt x="7006" y="5074"/>
                    </a:lnTo>
                    <a:lnTo>
                      <a:pt x="7074" y="4897"/>
                    </a:lnTo>
                    <a:lnTo>
                      <a:pt x="7129" y="4734"/>
                    </a:lnTo>
                    <a:lnTo>
                      <a:pt x="7183" y="4557"/>
                    </a:lnTo>
                    <a:lnTo>
                      <a:pt x="7210" y="4380"/>
                    </a:lnTo>
                    <a:lnTo>
                      <a:pt x="7251" y="4204"/>
                    </a:lnTo>
                    <a:lnTo>
                      <a:pt x="7278" y="4027"/>
                    </a:lnTo>
                    <a:lnTo>
                      <a:pt x="7292" y="3836"/>
                    </a:lnTo>
                    <a:lnTo>
                      <a:pt x="7292" y="3646"/>
                    </a:lnTo>
                    <a:lnTo>
                      <a:pt x="7292" y="3456"/>
                    </a:lnTo>
                    <a:lnTo>
                      <a:pt x="7278" y="3279"/>
                    </a:lnTo>
                    <a:lnTo>
                      <a:pt x="7251" y="3088"/>
                    </a:lnTo>
                    <a:lnTo>
                      <a:pt x="7210" y="2911"/>
                    </a:lnTo>
                    <a:lnTo>
                      <a:pt x="7183" y="2735"/>
                    </a:lnTo>
                    <a:lnTo>
                      <a:pt x="7129" y="2571"/>
                    </a:lnTo>
                    <a:lnTo>
                      <a:pt x="7074" y="2395"/>
                    </a:lnTo>
                    <a:lnTo>
                      <a:pt x="7006" y="2231"/>
                    </a:lnTo>
                    <a:lnTo>
                      <a:pt x="6938" y="2068"/>
                    </a:lnTo>
                    <a:lnTo>
                      <a:pt x="6857" y="1918"/>
                    </a:lnTo>
                    <a:lnTo>
                      <a:pt x="6761" y="1755"/>
                    </a:lnTo>
                    <a:lnTo>
                      <a:pt x="6666" y="1606"/>
                    </a:lnTo>
                    <a:lnTo>
                      <a:pt x="6571" y="1470"/>
                    </a:lnTo>
                    <a:lnTo>
                      <a:pt x="6462" y="1334"/>
                    </a:lnTo>
                    <a:lnTo>
                      <a:pt x="6340" y="1197"/>
                    </a:lnTo>
                    <a:lnTo>
                      <a:pt x="6217" y="1075"/>
                    </a:lnTo>
                    <a:lnTo>
                      <a:pt x="6095" y="953"/>
                    </a:lnTo>
                    <a:lnTo>
                      <a:pt x="5959" y="844"/>
                    </a:lnTo>
                    <a:lnTo>
                      <a:pt x="5823" y="735"/>
                    </a:lnTo>
                    <a:lnTo>
                      <a:pt x="5687" y="626"/>
                    </a:lnTo>
                    <a:lnTo>
                      <a:pt x="5537" y="531"/>
                    </a:lnTo>
                    <a:lnTo>
                      <a:pt x="5388" y="449"/>
                    </a:lnTo>
                    <a:lnTo>
                      <a:pt x="5224" y="368"/>
                    </a:lnTo>
                    <a:lnTo>
                      <a:pt x="5061" y="286"/>
                    </a:lnTo>
                    <a:lnTo>
                      <a:pt x="4898" y="232"/>
                    </a:lnTo>
                    <a:lnTo>
                      <a:pt x="4735" y="164"/>
                    </a:lnTo>
                    <a:lnTo>
                      <a:pt x="4558" y="123"/>
                    </a:lnTo>
                    <a:lnTo>
                      <a:pt x="4381" y="82"/>
                    </a:lnTo>
                    <a:lnTo>
                      <a:pt x="4204" y="41"/>
                    </a:lnTo>
                    <a:lnTo>
                      <a:pt x="4014" y="28"/>
                    </a:lnTo>
                    <a:lnTo>
                      <a:pt x="3837" y="14"/>
                    </a:lnTo>
                    <a:lnTo>
                      <a:pt x="364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0" name="Google Shape;680;p22"/>
              <p:cNvSpPr/>
              <p:nvPr/>
            </p:nvSpPr>
            <p:spPr>
              <a:xfrm>
                <a:off x="1570461" y="1669773"/>
                <a:ext cx="123808" cy="123808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4204" extrusionOk="0">
                    <a:moveTo>
                      <a:pt x="2095" y="0"/>
                    </a:moveTo>
                    <a:lnTo>
                      <a:pt x="1878" y="14"/>
                    </a:lnTo>
                    <a:lnTo>
                      <a:pt x="1674" y="41"/>
                    </a:lnTo>
                    <a:lnTo>
                      <a:pt x="1470" y="95"/>
                    </a:lnTo>
                    <a:lnTo>
                      <a:pt x="1279" y="163"/>
                    </a:lnTo>
                    <a:lnTo>
                      <a:pt x="1089" y="245"/>
                    </a:lnTo>
                    <a:lnTo>
                      <a:pt x="926" y="354"/>
                    </a:lnTo>
                    <a:lnTo>
                      <a:pt x="762" y="476"/>
                    </a:lnTo>
                    <a:lnTo>
                      <a:pt x="613" y="612"/>
                    </a:lnTo>
                    <a:lnTo>
                      <a:pt x="477" y="762"/>
                    </a:lnTo>
                    <a:lnTo>
                      <a:pt x="354" y="925"/>
                    </a:lnTo>
                    <a:lnTo>
                      <a:pt x="245" y="1102"/>
                    </a:lnTo>
                    <a:lnTo>
                      <a:pt x="164" y="1279"/>
                    </a:lnTo>
                    <a:lnTo>
                      <a:pt x="82" y="1469"/>
                    </a:lnTo>
                    <a:lnTo>
                      <a:pt x="41" y="1673"/>
                    </a:lnTo>
                    <a:lnTo>
                      <a:pt x="1" y="1877"/>
                    </a:lnTo>
                    <a:lnTo>
                      <a:pt x="1" y="2095"/>
                    </a:lnTo>
                    <a:lnTo>
                      <a:pt x="1" y="2313"/>
                    </a:lnTo>
                    <a:lnTo>
                      <a:pt x="41" y="2517"/>
                    </a:lnTo>
                    <a:lnTo>
                      <a:pt x="82" y="2721"/>
                    </a:lnTo>
                    <a:lnTo>
                      <a:pt x="164" y="2911"/>
                    </a:lnTo>
                    <a:lnTo>
                      <a:pt x="245" y="3102"/>
                    </a:lnTo>
                    <a:lnTo>
                      <a:pt x="354" y="3278"/>
                    </a:lnTo>
                    <a:lnTo>
                      <a:pt x="477" y="3428"/>
                    </a:lnTo>
                    <a:lnTo>
                      <a:pt x="613" y="3578"/>
                    </a:lnTo>
                    <a:lnTo>
                      <a:pt x="762" y="3714"/>
                    </a:lnTo>
                    <a:lnTo>
                      <a:pt x="926" y="3836"/>
                    </a:lnTo>
                    <a:lnTo>
                      <a:pt x="1089" y="3945"/>
                    </a:lnTo>
                    <a:lnTo>
                      <a:pt x="1279" y="4040"/>
                    </a:lnTo>
                    <a:lnTo>
                      <a:pt x="1470" y="4108"/>
                    </a:lnTo>
                    <a:lnTo>
                      <a:pt x="1674" y="4163"/>
                    </a:lnTo>
                    <a:lnTo>
                      <a:pt x="1878" y="4190"/>
                    </a:lnTo>
                    <a:lnTo>
                      <a:pt x="2095" y="4203"/>
                    </a:lnTo>
                    <a:lnTo>
                      <a:pt x="2313" y="4190"/>
                    </a:lnTo>
                    <a:lnTo>
                      <a:pt x="2517" y="4163"/>
                    </a:lnTo>
                    <a:lnTo>
                      <a:pt x="2721" y="4108"/>
                    </a:lnTo>
                    <a:lnTo>
                      <a:pt x="2912" y="4040"/>
                    </a:lnTo>
                    <a:lnTo>
                      <a:pt x="3102" y="3945"/>
                    </a:lnTo>
                    <a:lnTo>
                      <a:pt x="3265" y="3836"/>
                    </a:lnTo>
                    <a:lnTo>
                      <a:pt x="3429" y="3714"/>
                    </a:lnTo>
                    <a:lnTo>
                      <a:pt x="3578" y="3578"/>
                    </a:lnTo>
                    <a:lnTo>
                      <a:pt x="3714" y="3428"/>
                    </a:lnTo>
                    <a:lnTo>
                      <a:pt x="3837" y="3278"/>
                    </a:lnTo>
                    <a:lnTo>
                      <a:pt x="3945" y="3102"/>
                    </a:lnTo>
                    <a:lnTo>
                      <a:pt x="4027" y="2911"/>
                    </a:lnTo>
                    <a:lnTo>
                      <a:pt x="4109" y="2721"/>
                    </a:lnTo>
                    <a:lnTo>
                      <a:pt x="4149" y="2517"/>
                    </a:lnTo>
                    <a:lnTo>
                      <a:pt x="4190" y="2313"/>
                    </a:lnTo>
                    <a:lnTo>
                      <a:pt x="4204" y="2095"/>
                    </a:lnTo>
                    <a:lnTo>
                      <a:pt x="4190" y="1877"/>
                    </a:lnTo>
                    <a:lnTo>
                      <a:pt x="4149" y="1673"/>
                    </a:lnTo>
                    <a:lnTo>
                      <a:pt x="4109" y="1469"/>
                    </a:lnTo>
                    <a:lnTo>
                      <a:pt x="4027" y="1279"/>
                    </a:lnTo>
                    <a:lnTo>
                      <a:pt x="3945" y="1102"/>
                    </a:lnTo>
                    <a:lnTo>
                      <a:pt x="3837" y="925"/>
                    </a:lnTo>
                    <a:lnTo>
                      <a:pt x="3714" y="762"/>
                    </a:lnTo>
                    <a:lnTo>
                      <a:pt x="3578" y="612"/>
                    </a:lnTo>
                    <a:lnTo>
                      <a:pt x="3429" y="476"/>
                    </a:lnTo>
                    <a:lnTo>
                      <a:pt x="3265" y="354"/>
                    </a:lnTo>
                    <a:lnTo>
                      <a:pt x="3102" y="245"/>
                    </a:lnTo>
                    <a:lnTo>
                      <a:pt x="2912" y="163"/>
                    </a:lnTo>
                    <a:lnTo>
                      <a:pt x="2721" y="95"/>
                    </a:lnTo>
                    <a:lnTo>
                      <a:pt x="2517" y="41"/>
                    </a:lnTo>
                    <a:lnTo>
                      <a:pt x="2313" y="14"/>
                    </a:lnTo>
                    <a:lnTo>
                      <a:pt x="209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1" name="Google Shape;681;p22"/>
              <p:cNvSpPr/>
              <p:nvPr/>
            </p:nvSpPr>
            <p:spPr>
              <a:xfrm>
                <a:off x="1606920" y="1706615"/>
                <a:ext cx="50507" cy="50094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01" extrusionOk="0">
                    <a:moveTo>
                      <a:pt x="776" y="1"/>
                    </a:moveTo>
                    <a:lnTo>
                      <a:pt x="681" y="14"/>
                    </a:lnTo>
                    <a:lnTo>
                      <a:pt x="599" y="28"/>
                    </a:lnTo>
                    <a:lnTo>
                      <a:pt x="531" y="55"/>
                    </a:lnTo>
                    <a:lnTo>
                      <a:pt x="381" y="137"/>
                    </a:lnTo>
                    <a:lnTo>
                      <a:pt x="259" y="245"/>
                    </a:lnTo>
                    <a:lnTo>
                      <a:pt x="150" y="368"/>
                    </a:lnTo>
                    <a:lnTo>
                      <a:pt x="69" y="517"/>
                    </a:lnTo>
                    <a:lnTo>
                      <a:pt x="41" y="599"/>
                    </a:lnTo>
                    <a:lnTo>
                      <a:pt x="28" y="681"/>
                    </a:lnTo>
                    <a:lnTo>
                      <a:pt x="14" y="762"/>
                    </a:lnTo>
                    <a:lnTo>
                      <a:pt x="0" y="844"/>
                    </a:lnTo>
                    <a:lnTo>
                      <a:pt x="14" y="939"/>
                    </a:lnTo>
                    <a:lnTo>
                      <a:pt x="28" y="1021"/>
                    </a:lnTo>
                    <a:lnTo>
                      <a:pt x="41" y="1102"/>
                    </a:lnTo>
                    <a:lnTo>
                      <a:pt x="69" y="1184"/>
                    </a:lnTo>
                    <a:lnTo>
                      <a:pt x="150" y="1320"/>
                    </a:lnTo>
                    <a:lnTo>
                      <a:pt x="259" y="1456"/>
                    </a:lnTo>
                    <a:lnTo>
                      <a:pt x="381" y="1551"/>
                    </a:lnTo>
                    <a:lnTo>
                      <a:pt x="531" y="1633"/>
                    </a:lnTo>
                    <a:lnTo>
                      <a:pt x="599" y="1660"/>
                    </a:lnTo>
                    <a:lnTo>
                      <a:pt x="681" y="1687"/>
                    </a:lnTo>
                    <a:lnTo>
                      <a:pt x="776" y="1701"/>
                    </a:lnTo>
                    <a:lnTo>
                      <a:pt x="939" y="1701"/>
                    </a:lnTo>
                    <a:lnTo>
                      <a:pt x="1034" y="1687"/>
                    </a:lnTo>
                    <a:lnTo>
                      <a:pt x="1116" y="1660"/>
                    </a:lnTo>
                    <a:lnTo>
                      <a:pt x="1184" y="1633"/>
                    </a:lnTo>
                    <a:lnTo>
                      <a:pt x="1334" y="1551"/>
                    </a:lnTo>
                    <a:lnTo>
                      <a:pt x="1456" y="1456"/>
                    </a:lnTo>
                    <a:lnTo>
                      <a:pt x="1565" y="1320"/>
                    </a:lnTo>
                    <a:lnTo>
                      <a:pt x="1646" y="1184"/>
                    </a:lnTo>
                    <a:lnTo>
                      <a:pt x="1674" y="1102"/>
                    </a:lnTo>
                    <a:lnTo>
                      <a:pt x="1687" y="1021"/>
                    </a:lnTo>
                    <a:lnTo>
                      <a:pt x="1701" y="939"/>
                    </a:lnTo>
                    <a:lnTo>
                      <a:pt x="1714" y="844"/>
                    </a:lnTo>
                    <a:lnTo>
                      <a:pt x="1701" y="762"/>
                    </a:lnTo>
                    <a:lnTo>
                      <a:pt x="1687" y="681"/>
                    </a:lnTo>
                    <a:lnTo>
                      <a:pt x="1674" y="599"/>
                    </a:lnTo>
                    <a:lnTo>
                      <a:pt x="1646" y="517"/>
                    </a:lnTo>
                    <a:lnTo>
                      <a:pt x="1565" y="368"/>
                    </a:lnTo>
                    <a:lnTo>
                      <a:pt x="1456" y="245"/>
                    </a:lnTo>
                    <a:lnTo>
                      <a:pt x="1334" y="137"/>
                    </a:lnTo>
                    <a:lnTo>
                      <a:pt x="1184" y="55"/>
                    </a:lnTo>
                    <a:lnTo>
                      <a:pt x="1116" y="28"/>
                    </a:lnTo>
                    <a:lnTo>
                      <a:pt x="1034" y="14"/>
                    </a:lnTo>
                    <a:lnTo>
                      <a:pt x="9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" name="Google Shape;682;p22"/>
              <p:cNvSpPr/>
              <p:nvPr/>
            </p:nvSpPr>
            <p:spPr>
              <a:xfrm>
                <a:off x="586989" y="4500406"/>
                <a:ext cx="1581170" cy="231565"/>
              </a:xfrm>
              <a:custGeom>
                <a:avLst/>
                <a:gdLst/>
                <a:ahLst/>
                <a:cxnLst/>
                <a:rect l="l" t="t" r="r" b="b"/>
                <a:pathLst>
                  <a:path w="53690" h="7863" extrusionOk="0">
                    <a:moveTo>
                      <a:pt x="26852" y="1"/>
                    </a:moveTo>
                    <a:lnTo>
                      <a:pt x="25464" y="14"/>
                    </a:lnTo>
                    <a:lnTo>
                      <a:pt x="24104" y="28"/>
                    </a:lnTo>
                    <a:lnTo>
                      <a:pt x="22757" y="55"/>
                    </a:lnTo>
                    <a:lnTo>
                      <a:pt x="21438" y="82"/>
                    </a:lnTo>
                    <a:lnTo>
                      <a:pt x="20146" y="123"/>
                    </a:lnTo>
                    <a:lnTo>
                      <a:pt x="18867" y="177"/>
                    </a:lnTo>
                    <a:lnTo>
                      <a:pt x="17616" y="245"/>
                    </a:lnTo>
                    <a:lnTo>
                      <a:pt x="16405" y="313"/>
                    </a:lnTo>
                    <a:lnTo>
                      <a:pt x="15208" y="395"/>
                    </a:lnTo>
                    <a:lnTo>
                      <a:pt x="14052" y="477"/>
                    </a:lnTo>
                    <a:lnTo>
                      <a:pt x="12923" y="572"/>
                    </a:lnTo>
                    <a:lnTo>
                      <a:pt x="11835" y="681"/>
                    </a:lnTo>
                    <a:lnTo>
                      <a:pt x="10787" y="790"/>
                    </a:lnTo>
                    <a:lnTo>
                      <a:pt x="9767" y="898"/>
                    </a:lnTo>
                    <a:lnTo>
                      <a:pt x="8801" y="1021"/>
                    </a:lnTo>
                    <a:lnTo>
                      <a:pt x="7863" y="1157"/>
                    </a:lnTo>
                    <a:lnTo>
                      <a:pt x="6978" y="1293"/>
                    </a:lnTo>
                    <a:lnTo>
                      <a:pt x="6135" y="1429"/>
                    </a:lnTo>
                    <a:lnTo>
                      <a:pt x="5332" y="1578"/>
                    </a:lnTo>
                    <a:lnTo>
                      <a:pt x="4584" y="1742"/>
                    </a:lnTo>
                    <a:lnTo>
                      <a:pt x="3891" y="1891"/>
                    </a:lnTo>
                    <a:lnTo>
                      <a:pt x="3251" y="2055"/>
                    </a:lnTo>
                    <a:lnTo>
                      <a:pt x="2653" y="2231"/>
                    </a:lnTo>
                    <a:lnTo>
                      <a:pt x="2109" y="2408"/>
                    </a:lnTo>
                    <a:lnTo>
                      <a:pt x="1633" y="2585"/>
                    </a:lnTo>
                    <a:lnTo>
                      <a:pt x="1211" y="2762"/>
                    </a:lnTo>
                    <a:lnTo>
                      <a:pt x="844" y="2952"/>
                    </a:lnTo>
                    <a:lnTo>
                      <a:pt x="694" y="3048"/>
                    </a:lnTo>
                    <a:lnTo>
                      <a:pt x="544" y="3143"/>
                    </a:lnTo>
                    <a:lnTo>
                      <a:pt x="422" y="3238"/>
                    </a:lnTo>
                    <a:lnTo>
                      <a:pt x="313" y="3333"/>
                    </a:lnTo>
                    <a:lnTo>
                      <a:pt x="218" y="3428"/>
                    </a:lnTo>
                    <a:lnTo>
                      <a:pt x="150" y="3537"/>
                    </a:lnTo>
                    <a:lnTo>
                      <a:pt x="82" y="3632"/>
                    </a:lnTo>
                    <a:lnTo>
                      <a:pt x="41" y="3728"/>
                    </a:lnTo>
                    <a:lnTo>
                      <a:pt x="14" y="3837"/>
                    </a:lnTo>
                    <a:lnTo>
                      <a:pt x="0" y="3932"/>
                    </a:lnTo>
                    <a:lnTo>
                      <a:pt x="14" y="4041"/>
                    </a:lnTo>
                    <a:lnTo>
                      <a:pt x="41" y="4136"/>
                    </a:lnTo>
                    <a:lnTo>
                      <a:pt x="82" y="4231"/>
                    </a:lnTo>
                    <a:lnTo>
                      <a:pt x="150" y="4340"/>
                    </a:lnTo>
                    <a:lnTo>
                      <a:pt x="218" y="4435"/>
                    </a:lnTo>
                    <a:lnTo>
                      <a:pt x="313" y="4530"/>
                    </a:lnTo>
                    <a:lnTo>
                      <a:pt x="422" y="4625"/>
                    </a:lnTo>
                    <a:lnTo>
                      <a:pt x="544" y="4721"/>
                    </a:lnTo>
                    <a:lnTo>
                      <a:pt x="694" y="4829"/>
                    </a:lnTo>
                    <a:lnTo>
                      <a:pt x="844" y="4911"/>
                    </a:lnTo>
                    <a:lnTo>
                      <a:pt x="1211" y="5102"/>
                    </a:lnTo>
                    <a:lnTo>
                      <a:pt x="1633" y="5292"/>
                    </a:lnTo>
                    <a:lnTo>
                      <a:pt x="2109" y="5469"/>
                    </a:lnTo>
                    <a:lnTo>
                      <a:pt x="2653" y="5646"/>
                    </a:lnTo>
                    <a:lnTo>
                      <a:pt x="3251" y="5809"/>
                    </a:lnTo>
                    <a:lnTo>
                      <a:pt x="3891" y="5972"/>
                    </a:lnTo>
                    <a:lnTo>
                      <a:pt x="4584" y="6135"/>
                    </a:lnTo>
                    <a:lnTo>
                      <a:pt x="5332" y="6285"/>
                    </a:lnTo>
                    <a:lnTo>
                      <a:pt x="6135" y="6435"/>
                    </a:lnTo>
                    <a:lnTo>
                      <a:pt x="6978" y="6584"/>
                    </a:lnTo>
                    <a:lnTo>
                      <a:pt x="7863" y="6720"/>
                    </a:lnTo>
                    <a:lnTo>
                      <a:pt x="8801" y="6843"/>
                    </a:lnTo>
                    <a:lnTo>
                      <a:pt x="9767" y="6965"/>
                    </a:lnTo>
                    <a:lnTo>
                      <a:pt x="10787" y="7088"/>
                    </a:lnTo>
                    <a:lnTo>
                      <a:pt x="11835" y="7196"/>
                    </a:lnTo>
                    <a:lnTo>
                      <a:pt x="12923" y="7292"/>
                    </a:lnTo>
                    <a:lnTo>
                      <a:pt x="14052" y="7387"/>
                    </a:lnTo>
                    <a:lnTo>
                      <a:pt x="15208" y="7482"/>
                    </a:lnTo>
                    <a:lnTo>
                      <a:pt x="16405" y="7564"/>
                    </a:lnTo>
                    <a:lnTo>
                      <a:pt x="17616" y="7632"/>
                    </a:lnTo>
                    <a:lnTo>
                      <a:pt x="18867" y="7686"/>
                    </a:lnTo>
                    <a:lnTo>
                      <a:pt x="20146" y="7740"/>
                    </a:lnTo>
                    <a:lnTo>
                      <a:pt x="21438" y="7781"/>
                    </a:lnTo>
                    <a:lnTo>
                      <a:pt x="22757" y="7822"/>
                    </a:lnTo>
                    <a:lnTo>
                      <a:pt x="24104" y="7849"/>
                    </a:lnTo>
                    <a:lnTo>
                      <a:pt x="25464" y="7863"/>
                    </a:lnTo>
                    <a:lnTo>
                      <a:pt x="28226" y="7863"/>
                    </a:lnTo>
                    <a:lnTo>
                      <a:pt x="29586" y="7849"/>
                    </a:lnTo>
                    <a:lnTo>
                      <a:pt x="30933" y="7822"/>
                    </a:lnTo>
                    <a:lnTo>
                      <a:pt x="32252" y="7781"/>
                    </a:lnTo>
                    <a:lnTo>
                      <a:pt x="33558" y="7740"/>
                    </a:lnTo>
                    <a:lnTo>
                      <a:pt x="34823" y="7686"/>
                    </a:lnTo>
                    <a:lnTo>
                      <a:pt x="36074" y="7632"/>
                    </a:lnTo>
                    <a:lnTo>
                      <a:pt x="37299" y="7564"/>
                    </a:lnTo>
                    <a:lnTo>
                      <a:pt x="38482" y="7482"/>
                    </a:lnTo>
                    <a:lnTo>
                      <a:pt x="39638" y="7387"/>
                    </a:lnTo>
                    <a:lnTo>
                      <a:pt x="40767" y="7292"/>
                    </a:lnTo>
                    <a:lnTo>
                      <a:pt x="41855" y="7196"/>
                    </a:lnTo>
                    <a:lnTo>
                      <a:pt x="42903" y="7088"/>
                    </a:lnTo>
                    <a:lnTo>
                      <a:pt x="43923" y="6965"/>
                    </a:lnTo>
                    <a:lnTo>
                      <a:pt x="44889" y="6843"/>
                    </a:lnTo>
                    <a:lnTo>
                      <a:pt x="45827" y="6720"/>
                    </a:lnTo>
                    <a:lnTo>
                      <a:pt x="46712" y="6584"/>
                    </a:lnTo>
                    <a:lnTo>
                      <a:pt x="47555" y="6435"/>
                    </a:lnTo>
                    <a:lnTo>
                      <a:pt x="48358" y="6285"/>
                    </a:lnTo>
                    <a:lnTo>
                      <a:pt x="49106" y="6135"/>
                    </a:lnTo>
                    <a:lnTo>
                      <a:pt x="49799" y="5972"/>
                    </a:lnTo>
                    <a:lnTo>
                      <a:pt x="50452" y="5809"/>
                    </a:lnTo>
                    <a:lnTo>
                      <a:pt x="51037" y="5646"/>
                    </a:lnTo>
                    <a:lnTo>
                      <a:pt x="51581" y="5469"/>
                    </a:lnTo>
                    <a:lnTo>
                      <a:pt x="52057" y="5292"/>
                    </a:lnTo>
                    <a:lnTo>
                      <a:pt x="52479" y="5102"/>
                    </a:lnTo>
                    <a:lnTo>
                      <a:pt x="52846" y="4911"/>
                    </a:lnTo>
                    <a:lnTo>
                      <a:pt x="52996" y="4829"/>
                    </a:lnTo>
                    <a:lnTo>
                      <a:pt x="53146" y="4721"/>
                    </a:lnTo>
                    <a:lnTo>
                      <a:pt x="53268" y="4625"/>
                    </a:lnTo>
                    <a:lnTo>
                      <a:pt x="53377" y="4530"/>
                    </a:lnTo>
                    <a:lnTo>
                      <a:pt x="53472" y="4435"/>
                    </a:lnTo>
                    <a:lnTo>
                      <a:pt x="53554" y="4340"/>
                    </a:lnTo>
                    <a:lnTo>
                      <a:pt x="53608" y="4231"/>
                    </a:lnTo>
                    <a:lnTo>
                      <a:pt x="53649" y="4136"/>
                    </a:lnTo>
                    <a:lnTo>
                      <a:pt x="53676" y="4041"/>
                    </a:lnTo>
                    <a:lnTo>
                      <a:pt x="53690" y="3932"/>
                    </a:lnTo>
                    <a:lnTo>
                      <a:pt x="53676" y="3837"/>
                    </a:lnTo>
                    <a:lnTo>
                      <a:pt x="53649" y="3728"/>
                    </a:lnTo>
                    <a:lnTo>
                      <a:pt x="53608" y="3632"/>
                    </a:lnTo>
                    <a:lnTo>
                      <a:pt x="53554" y="3537"/>
                    </a:lnTo>
                    <a:lnTo>
                      <a:pt x="53472" y="3428"/>
                    </a:lnTo>
                    <a:lnTo>
                      <a:pt x="53377" y="3333"/>
                    </a:lnTo>
                    <a:lnTo>
                      <a:pt x="53268" y="3238"/>
                    </a:lnTo>
                    <a:lnTo>
                      <a:pt x="53146" y="3143"/>
                    </a:lnTo>
                    <a:lnTo>
                      <a:pt x="52996" y="3048"/>
                    </a:lnTo>
                    <a:lnTo>
                      <a:pt x="52846" y="2952"/>
                    </a:lnTo>
                    <a:lnTo>
                      <a:pt x="52479" y="2762"/>
                    </a:lnTo>
                    <a:lnTo>
                      <a:pt x="52057" y="2585"/>
                    </a:lnTo>
                    <a:lnTo>
                      <a:pt x="51581" y="2408"/>
                    </a:lnTo>
                    <a:lnTo>
                      <a:pt x="51037" y="2231"/>
                    </a:lnTo>
                    <a:lnTo>
                      <a:pt x="50452" y="2055"/>
                    </a:lnTo>
                    <a:lnTo>
                      <a:pt x="49799" y="1891"/>
                    </a:lnTo>
                    <a:lnTo>
                      <a:pt x="49106" y="1742"/>
                    </a:lnTo>
                    <a:lnTo>
                      <a:pt x="48358" y="1578"/>
                    </a:lnTo>
                    <a:lnTo>
                      <a:pt x="47555" y="1429"/>
                    </a:lnTo>
                    <a:lnTo>
                      <a:pt x="46712" y="1293"/>
                    </a:lnTo>
                    <a:lnTo>
                      <a:pt x="45827" y="1157"/>
                    </a:lnTo>
                    <a:lnTo>
                      <a:pt x="44889" y="1021"/>
                    </a:lnTo>
                    <a:lnTo>
                      <a:pt x="43923" y="898"/>
                    </a:lnTo>
                    <a:lnTo>
                      <a:pt x="42903" y="790"/>
                    </a:lnTo>
                    <a:lnTo>
                      <a:pt x="41855" y="681"/>
                    </a:lnTo>
                    <a:lnTo>
                      <a:pt x="40767" y="572"/>
                    </a:lnTo>
                    <a:lnTo>
                      <a:pt x="39638" y="477"/>
                    </a:lnTo>
                    <a:lnTo>
                      <a:pt x="38482" y="395"/>
                    </a:lnTo>
                    <a:lnTo>
                      <a:pt x="37299" y="313"/>
                    </a:lnTo>
                    <a:lnTo>
                      <a:pt x="36074" y="245"/>
                    </a:lnTo>
                    <a:lnTo>
                      <a:pt x="34823" y="177"/>
                    </a:lnTo>
                    <a:lnTo>
                      <a:pt x="33558" y="123"/>
                    </a:lnTo>
                    <a:lnTo>
                      <a:pt x="32252" y="82"/>
                    </a:lnTo>
                    <a:lnTo>
                      <a:pt x="30933" y="55"/>
                    </a:lnTo>
                    <a:lnTo>
                      <a:pt x="29586" y="28"/>
                    </a:lnTo>
                    <a:lnTo>
                      <a:pt x="28226" y="14"/>
                    </a:lnTo>
                    <a:lnTo>
                      <a:pt x="26852" y="1"/>
                    </a:lnTo>
                    <a:close/>
                  </a:path>
                </a:pathLst>
              </a:cu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3" name="Google Shape;683;p22"/>
              <p:cNvSpPr/>
              <p:nvPr/>
            </p:nvSpPr>
            <p:spPr>
              <a:xfrm>
                <a:off x="1289237" y="4091810"/>
                <a:ext cx="974294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83" h="17997" extrusionOk="0">
                    <a:moveTo>
                      <a:pt x="19616" y="0"/>
                    </a:moveTo>
                    <a:lnTo>
                      <a:pt x="18527" y="41"/>
                    </a:lnTo>
                    <a:lnTo>
                      <a:pt x="17453" y="82"/>
                    </a:lnTo>
                    <a:lnTo>
                      <a:pt x="16378" y="150"/>
                    </a:lnTo>
                    <a:lnTo>
                      <a:pt x="15317" y="245"/>
                    </a:lnTo>
                    <a:lnTo>
                      <a:pt x="14270" y="340"/>
                    </a:lnTo>
                    <a:lnTo>
                      <a:pt x="13236" y="463"/>
                    </a:lnTo>
                    <a:lnTo>
                      <a:pt x="12243" y="585"/>
                    </a:lnTo>
                    <a:lnTo>
                      <a:pt x="11277" y="707"/>
                    </a:lnTo>
                    <a:lnTo>
                      <a:pt x="10352" y="843"/>
                    </a:lnTo>
                    <a:lnTo>
                      <a:pt x="9468" y="979"/>
                    </a:lnTo>
                    <a:lnTo>
                      <a:pt x="8625" y="1115"/>
                    </a:lnTo>
                    <a:lnTo>
                      <a:pt x="7128" y="1387"/>
                    </a:lnTo>
                    <a:lnTo>
                      <a:pt x="5877" y="1632"/>
                    </a:lnTo>
                    <a:lnTo>
                      <a:pt x="4938" y="1823"/>
                    </a:lnTo>
                    <a:lnTo>
                      <a:pt x="4136" y="2000"/>
                    </a:lnTo>
                    <a:lnTo>
                      <a:pt x="3918" y="2054"/>
                    </a:lnTo>
                    <a:lnTo>
                      <a:pt x="3714" y="2136"/>
                    </a:lnTo>
                    <a:lnTo>
                      <a:pt x="3524" y="2217"/>
                    </a:lnTo>
                    <a:lnTo>
                      <a:pt x="3320" y="2299"/>
                    </a:lnTo>
                    <a:lnTo>
                      <a:pt x="3129" y="2408"/>
                    </a:lnTo>
                    <a:lnTo>
                      <a:pt x="2952" y="2516"/>
                    </a:lnTo>
                    <a:lnTo>
                      <a:pt x="2762" y="2639"/>
                    </a:lnTo>
                    <a:lnTo>
                      <a:pt x="2585" y="2761"/>
                    </a:lnTo>
                    <a:lnTo>
                      <a:pt x="2422" y="2897"/>
                    </a:lnTo>
                    <a:lnTo>
                      <a:pt x="2245" y="3033"/>
                    </a:lnTo>
                    <a:lnTo>
                      <a:pt x="2082" y="3197"/>
                    </a:lnTo>
                    <a:lnTo>
                      <a:pt x="1932" y="3346"/>
                    </a:lnTo>
                    <a:lnTo>
                      <a:pt x="1783" y="3509"/>
                    </a:lnTo>
                    <a:lnTo>
                      <a:pt x="1633" y="3686"/>
                    </a:lnTo>
                    <a:lnTo>
                      <a:pt x="1361" y="4040"/>
                    </a:lnTo>
                    <a:lnTo>
                      <a:pt x="1116" y="4421"/>
                    </a:lnTo>
                    <a:lnTo>
                      <a:pt x="885" y="4829"/>
                    </a:lnTo>
                    <a:lnTo>
                      <a:pt x="681" y="5237"/>
                    </a:lnTo>
                    <a:lnTo>
                      <a:pt x="504" y="5672"/>
                    </a:lnTo>
                    <a:lnTo>
                      <a:pt x="354" y="6108"/>
                    </a:lnTo>
                    <a:lnTo>
                      <a:pt x="218" y="6556"/>
                    </a:lnTo>
                    <a:lnTo>
                      <a:pt x="123" y="7019"/>
                    </a:lnTo>
                    <a:lnTo>
                      <a:pt x="55" y="7468"/>
                    </a:lnTo>
                    <a:lnTo>
                      <a:pt x="14" y="7930"/>
                    </a:lnTo>
                    <a:lnTo>
                      <a:pt x="1" y="8379"/>
                    </a:lnTo>
                    <a:lnTo>
                      <a:pt x="14" y="8828"/>
                    </a:lnTo>
                    <a:lnTo>
                      <a:pt x="55" y="9277"/>
                    </a:lnTo>
                    <a:lnTo>
                      <a:pt x="96" y="9495"/>
                    </a:lnTo>
                    <a:lnTo>
                      <a:pt x="137" y="9712"/>
                    </a:lnTo>
                    <a:lnTo>
                      <a:pt x="191" y="9916"/>
                    </a:lnTo>
                    <a:lnTo>
                      <a:pt x="245" y="10120"/>
                    </a:lnTo>
                    <a:lnTo>
                      <a:pt x="313" y="10324"/>
                    </a:lnTo>
                    <a:lnTo>
                      <a:pt x="395" y="10528"/>
                    </a:lnTo>
                    <a:lnTo>
                      <a:pt x="477" y="10719"/>
                    </a:lnTo>
                    <a:lnTo>
                      <a:pt x="572" y="10909"/>
                    </a:lnTo>
                    <a:lnTo>
                      <a:pt x="667" y="11086"/>
                    </a:lnTo>
                    <a:lnTo>
                      <a:pt x="776" y="11263"/>
                    </a:lnTo>
                    <a:lnTo>
                      <a:pt x="898" y="11440"/>
                    </a:lnTo>
                    <a:lnTo>
                      <a:pt x="1021" y="11603"/>
                    </a:lnTo>
                    <a:lnTo>
                      <a:pt x="1170" y="11766"/>
                    </a:lnTo>
                    <a:lnTo>
                      <a:pt x="1306" y="11916"/>
                    </a:lnTo>
                    <a:lnTo>
                      <a:pt x="1470" y="12052"/>
                    </a:lnTo>
                    <a:lnTo>
                      <a:pt x="1633" y="12188"/>
                    </a:lnTo>
                    <a:lnTo>
                      <a:pt x="1796" y="12324"/>
                    </a:lnTo>
                    <a:lnTo>
                      <a:pt x="1987" y="12446"/>
                    </a:lnTo>
                    <a:lnTo>
                      <a:pt x="2177" y="12555"/>
                    </a:lnTo>
                    <a:lnTo>
                      <a:pt x="2381" y="12650"/>
                    </a:lnTo>
                    <a:lnTo>
                      <a:pt x="2585" y="12746"/>
                    </a:lnTo>
                    <a:lnTo>
                      <a:pt x="2816" y="12827"/>
                    </a:lnTo>
                    <a:lnTo>
                      <a:pt x="3048" y="12895"/>
                    </a:lnTo>
                    <a:lnTo>
                      <a:pt x="3279" y="12963"/>
                    </a:lnTo>
                    <a:lnTo>
                      <a:pt x="3646" y="13031"/>
                    </a:lnTo>
                    <a:lnTo>
                      <a:pt x="3973" y="13072"/>
                    </a:lnTo>
                    <a:lnTo>
                      <a:pt x="4299" y="13113"/>
                    </a:lnTo>
                    <a:lnTo>
                      <a:pt x="4775" y="13126"/>
                    </a:lnTo>
                    <a:lnTo>
                      <a:pt x="5265" y="13126"/>
                    </a:lnTo>
                    <a:lnTo>
                      <a:pt x="5782" y="13099"/>
                    </a:lnTo>
                    <a:lnTo>
                      <a:pt x="6312" y="13058"/>
                    </a:lnTo>
                    <a:lnTo>
                      <a:pt x="6856" y="13004"/>
                    </a:lnTo>
                    <a:lnTo>
                      <a:pt x="7414" y="12922"/>
                    </a:lnTo>
                    <a:lnTo>
                      <a:pt x="7985" y="12827"/>
                    </a:lnTo>
                    <a:lnTo>
                      <a:pt x="8570" y="12718"/>
                    </a:lnTo>
                    <a:lnTo>
                      <a:pt x="9169" y="12596"/>
                    </a:lnTo>
                    <a:lnTo>
                      <a:pt x="9767" y="12460"/>
                    </a:lnTo>
                    <a:lnTo>
                      <a:pt x="10366" y="12310"/>
                    </a:lnTo>
                    <a:lnTo>
                      <a:pt x="10964" y="12161"/>
                    </a:lnTo>
                    <a:lnTo>
                      <a:pt x="12175" y="11821"/>
                    </a:lnTo>
                    <a:lnTo>
                      <a:pt x="13386" y="11453"/>
                    </a:lnTo>
                    <a:lnTo>
                      <a:pt x="11753" y="12378"/>
                    </a:lnTo>
                    <a:lnTo>
                      <a:pt x="10339" y="13154"/>
                    </a:lnTo>
                    <a:lnTo>
                      <a:pt x="9155" y="13779"/>
                    </a:lnTo>
                    <a:lnTo>
                      <a:pt x="8203" y="14283"/>
                    </a:lnTo>
                    <a:lnTo>
                      <a:pt x="7455" y="14664"/>
                    </a:lnTo>
                    <a:lnTo>
                      <a:pt x="6924" y="14936"/>
                    </a:lnTo>
                    <a:lnTo>
                      <a:pt x="6503" y="15126"/>
                    </a:lnTo>
                    <a:lnTo>
                      <a:pt x="6462" y="15725"/>
                    </a:lnTo>
                    <a:lnTo>
                      <a:pt x="6448" y="16010"/>
                    </a:lnTo>
                    <a:lnTo>
                      <a:pt x="6326" y="17996"/>
                    </a:lnTo>
                    <a:lnTo>
                      <a:pt x="7523" y="17833"/>
                    </a:lnTo>
                    <a:lnTo>
                      <a:pt x="8693" y="17656"/>
                    </a:lnTo>
                    <a:lnTo>
                      <a:pt x="9835" y="17479"/>
                    </a:lnTo>
                    <a:lnTo>
                      <a:pt x="10951" y="17302"/>
                    </a:lnTo>
                    <a:lnTo>
                      <a:pt x="12025" y="17098"/>
                    </a:lnTo>
                    <a:lnTo>
                      <a:pt x="13086" y="16908"/>
                    </a:lnTo>
                    <a:lnTo>
                      <a:pt x="14107" y="16704"/>
                    </a:lnTo>
                    <a:lnTo>
                      <a:pt x="15100" y="16486"/>
                    </a:lnTo>
                    <a:lnTo>
                      <a:pt x="16065" y="16269"/>
                    </a:lnTo>
                    <a:lnTo>
                      <a:pt x="16990" y="16051"/>
                    </a:lnTo>
                    <a:lnTo>
                      <a:pt x="17902" y="15820"/>
                    </a:lnTo>
                    <a:lnTo>
                      <a:pt x="18772" y="15575"/>
                    </a:lnTo>
                    <a:lnTo>
                      <a:pt x="19629" y="15344"/>
                    </a:lnTo>
                    <a:lnTo>
                      <a:pt x="20445" y="15099"/>
                    </a:lnTo>
                    <a:lnTo>
                      <a:pt x="21248" y="14840"/>
                    </a:lnTo>
                    <a:lnTo>
                      <a:pt x="22010" y="14596"/>
                    </a:lnTo>
                    <a:lnTo>
                      <a:pt x="22744" y="14337"/>
                    </a:lnTo>
                    <a:lnTo>
                      <a:pt x="23465" y="14065"/>
                    </a:lnTo>
                    <a:lnTo>
                      <a:pt x="24145" y="13807"/>
                    </a:lnTo>
                    <a:lnTo>
                      <a:pt x="24798" y="13535"/>
                    </a:lnTo>
                    <a:lnTo>
                      <a:pt x="25437" y="13262"/>
                    </a:lnTo>
                    <a:lnTo>
                      <a:pt x="26036" y="12990"/>
                    </a:lnTo>
                    <a:lnTo>
                      <a:pt x="26621" y="12705"/>
                    </a:lnTo>
                    <a:lnTo>
                      <a:pt x="27165" y="12433"/>
                    </a:lnTo>
                    <a:lnTo>
                      <a:pt x="27696" y="12147"/>
                    </a:lnTo>
                    <a:lnTo>
                      <a:pt x="28199" y="11861"/>
                    </a:lnTo>
                    <a:lnTo>
                      <a:pt x="28661" y="11576"/>
                    </a:lnTo>
                    <a:lnTo>
                      <a:pt x="29110" y="11277"/>
                    </a:lnTo>
                    <a:lnTo>
                      <a:pt x="29545" y="10991"/>
                    </a:lnTo>
                    <a:lnTo>
                      <a:pt x="29940" y="10692"/>
                    </a:lnTo>
                    <a:lnTo>
                      <a:pt x="30307" y="10406"/>
                    </a:lnTo>
                    <a:lnTo>
                      <a:pt x="30661" y="10107"/>
                    </a:lnTo>
                    <a:lnTo>
                      <a:pt x="30987" y="9821"/>
                    </a:lnTo>
                    <a:lnTo>
                      <a:pt x="31287" y="9522"/>
                    </a:lnTo>
                    <a:lnTo>
                      <a:pt x="31572" y="9223"/>
                    </a:lnTo>
                    <a:lnTo>
                      <a:pt x="31817" y="8937"/>
                    </a:lnTo>
                    <a:lnTo>
                      <a:pt x="32048" y="8638"/>
                    </a:lnTo>
                    <a:lnTo>
                      <a:pt x="32252" y="8352"/>
                    </a:lnTo>
                    <a:lnTo>
                      <a:pt x="32443" y="8053"/>
                    </a:lnTo>
                    <a:lnTo>
                      <a:pt x="32592" y="7767"/>
                    </a:lnTo>
                    <a:lnTo>
                      <a:pt x="32742" y="7481"/>
                    </a:lnTo>
                    <a:lnTo>
                      <a:pt x="32851" y="7182"/>
                    </a:lnTo>
                    <a:lnTo>
                      <a:pt x="32946" y="6897"/>
                    </a:lnTo>
                    <a:lnTo>
                      <a:pt x="33014" y="6624"/>
                    </a:lnTo>
                    <a:lnTo>
                      <a:pt x="33055" y="6339"/>
                    </a:lnTo>
                    <a:lnTo>
                      <a:pt x="33082" y="6053"/>
                    </a:lnTo>
                    <a:lnTo>
                      <a:pt x="33082" y="5781"/>
                    </a:lnTo>
                    <a:lnTo>
                      <a:pt x="33069" y="5509"/>
                    </a:lnTo>
                    <a:lnTo>
                      <a:pt x="33028" y="5237"/>
                    </a:lnTo>
                    <a:lnTo>
                      <a:pt x="32973" y="4979"/>
                    </a:lnTo>
                    <a:lnTo>
                      <a:pt x="32892" y="4706"/>
                    </a:lnTo>
                    <a:lnTo>
                      <a:pt x="32783" y="4448"/>
                    </a:lnTo>
                    <a:lnTo>
                      <a:pt x="32660" y="4203"/>
                    </a:lnTo>
                    <a:lnTo>
                      <a:pt x="32524" y="3945"/>
                    </a:lnTo>
                    <a:lnTo>
                      <a:pt x="32361" y="3700"/>
                    </a:lnTo>
                    <a:lnTo>
                      <a:pt x="32171" y="3469"/>
                    </a:lnTo>
                    <a:lnTo>
                      <a:pt x="31967" y="3224"/>
                    </a:lnTo>
                    <a:lnTo>
                      <a:pt x="31749" y="2993"/>
                    </a:lnTo>
                    <a:lnTo>
                      <a:pt x="31504" y="2775"/>
                    </a:lnTo>
                    <a:lnTo>
                      <a:pt x="31246" y="2557"/>
                    </a:lnTo>
                    <a:lnTo>
                      <a:pt x="30960" y="2340"/>
                    </a:lnTo>
                    <a:lnTo>
                      <a:pt x="30661" y="2136"/>
                    </a:lnTo>
                    <a:lnTo>
                      <a:pt x="30348" y="1945"/>
                    </a:lnTo>
                    <a:lnTo>
                      <a:pt x="30008" y="1755"/>
                    </a:lnTo>
                    <a:lnTo>
                      <a:pt x="29641" y="1564"/>
                    </a:lnTo>
                    <a:lnTo>
                      <a:pt x="29273" y="1387"/>
                    </a:lnTo>
                    <a:lnTo>
                      <a:pt x="28879" y="1224"/>
                    </a:lnTo>
                    <a:lnTo>
                      <a:pt x="28484" y="1075"/>
                    </a:lnTo>
                    <a:lnTo>
                      <a:pt x="28063" y="939"/>
                    </a:lnTo>
                    <a:lnTo>
                      <a:pt x="27641" y="816"/>
                    </a:lnTo>
                    <a:lnTo>
                      <a:pt x="27192" y="694"/>
                    </a:lnTo>
                    <a:lnTo>
                      <a:pt x="26743" y="585"/>
                    </a:lnTo>
                    <a:lnTo>
                      <a:pt x="26281" y="490"/>
                    </a:lnTo>
                    <a:lnTo>
                      <a:pt x="25805" y="408"/>
                    </a:lnTo>
                    <a:lnTo>
                      <a:pt x="25329" y="326"/>
                    </a:lnTo>
                    <a:lnTo>
                      <a:pt x="24839" y="258"/>
                    </a:lnTo>
                    <a:lnTo>
                      <a:pt x="24336" y="190"/>
                    </a:lnTo>
                    <a:lnTo>
                      <a:pt x="23832" y="150"/>
                    </a:lnTo>
                    <a:lnTo>
                      <a:pt x="23329" y="95"/>
                    </a:lnTo>
                    <a:lnTo>
                      <a:pt x="22812" y="68"/>
                    </a:lnTo>
                    <a:lnTo>
                      <a:pt x="21751" y="14"/>
                    </a:lnTo>
                    <a:lnTo>
                      <a:pt x="2069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4" name="Google Shape;684;p22"/>
              <p:cNvSpPr/>
              <p:nvPr/>
            </p:nvSpPr>
            <p:spPr>
              <a:xfrm>
                <a:off x="1316067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4980" y="1"/>
                    </a:moveTo>
                    <a:lnTo>
                      <a:pt x="2381" y="518"/>
                    </a:lnTo>
                    <a:lnTo>
                      <a:pt x="2177" y="790"/>
                    </a:lnTo>
                    <a:lnTo>
                      <a:pt x="1661" y="1524"/>
                    </a:lnTo>
                    <a:lnTo>
                      <a:pt x="1293" y="2014"/>
                    </a:lnTo>
                    <a:lnTo>
                      <a:pt x="899" y="2531"/>
                    </a:lnTo>
                    <a:lnTo>
                      <a:pt x="463" y="3089"/>
                    </a:lnTo>
                    <a:lnTo>
                      <a:pt x="1" y="3646"/>
                    </a:lnTo>
                    <a:lnTo>
                      <a:pt x="4844" y="2939"/>
                    </a:lnTo>
                    <a:lnTo>
                      <a:pt x="4980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5" name="Google Shape;685;p22"/>
              <p:cNvSpPr/>
              <p:nvPr/>
            </p:nvSpPr>
            <p:spPr>
              <a:xfrm>
                <a:off x="1429451" y="4518430"/>
                <a:ext cx="74155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18" h="4599" extrusionOk="0">
                    <a:moveTo>
                      <a:pt x="1850" y="1"/>
                    </a:moveTo>
                    <a:lnTo>
                      <a:pt x="1592" y="14"/>
                    </a:lnTo>
                    <a:lnTo>
                      <a:pt x="1320" y="28"/>
                    </a:lnTo>
                    <a:lnTo>
                      <a:pt x="1062" y="55"/>
                    </a:lnTo>
                    <a:lnTo>
                      <a:pt x="803" y="110"/>
                    </a:lnTo>
                    <a:lnTo>
                      <a:pt x="545" y="178"/>
                    </a:lnTo>
                    <a:lnTo>
                      <a:pt x="273" y="259"/>
                    </a:lnTo>
                    <a:lnTo>
                      <a:pt x="1" y="382"/>
                    </a:lnTo>
                    <a:lnTo>
                      <a:pt x="422" y="4544"/>
                    </a:lnTo>
                    <a:lnTo>
                      <a:pt x="694" y="4585"/>
                    </a:lnTo>
                    <a:lnTo>
                      <a:pt x="966" y="4598"/>
                    </a:lnTo>
                    <a:lnTo>
                      <a:pt x="1225" y="4598"/>
                    </a:lnTo>
                    <a:lnTo>
                      <a:pt x="1483" y="4558"/>
                    </a:lnTo>
                    <a:lnTo>
                      <a:pt x="1728" y="4517"/>
                    </a:lnTo>
                    <a:lnTo>
                      <a:pt x="1987" y="4435"/>
                    </a:lnTo>
                    <a:lnTo>
                      <a:pt x="2245" y="4340"/>
                    </a:lnTo>
                    <a:lnTo>
                      <a:pt x="2517" y="4231"/>
                    </a:lnTo>
                    <a:lnTo>
                      <a:pt x="2123" y="1"/>
                    </a:lnTo>
                    <a:close/>
                  </a:path>
                </a:pathLst>
              </a:custGeom>
              <a:solidFill>
                <a:srgbClr val="2A5B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6" name="Google Shape;686;p22"/>
              <p:cNvSpPr/>
              <p:nvPr/>
            </p:nvSpPr>
            <p:spPr>
              <a:xfrm>
                <a:off x="1060495" y="4451135"/>
                <a:ext cx="355373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8693" extrusionOk="0">
                    <a:moveTo>
                      <a:pt x="9196" y="0"/>
                    </a:moveTo>
                    <a:lnTo>
                      <a:pt x="7740" y="1102"/>
                    </a:lnTo>
                    <a:lnTo>
                      <a:pt x="6258" y="2231"/>
                    </a:lnTo>
                    <a:lnTo>
                      <a:pt x="4544" y="3551"/>
                    </a:lnTo>
                    <a:lnTo>
                      <a:pt x="3687" y="4231"/>
                    </a:lnTo>
                    <a:lnTo>
                      <a:pt x="2843" y="4897"/>
                    </a:lnTo>
                    <a:lnTo>
                      <a:pt x="2068" y="5537"/>
                    </a:lnTo>
                    <a:lnTo>
                      <a:pt x="1374" y="6122"/>
                    </a:lnTo>
                    <a:lnTo>
                      <a:pt x="789" y="6639"/>
                    </a:lnTo>
                    <a:lnTo>
                      <a:pt x="558" y="6856"/>
                    </a:lnTo>
                    <a:lnTo>
                      <a:pt x="354" y="7060"/>
                    </a:lnTo>
                    <a:lnTo>
                      <a:pt x="191" y="7223"/>
                    </a:lnTo>
                    <a:lnTo>
                      <a:pt x="82" y="7373"/>
                    </a:lnTo>
                    <a:lnTo>
                      <a:pt x="14" y="7482"/>
                    </a:lnTo>
                    <a:lnTo>
                      <a:pt x="1" y="7523"/>
                    </a:lnTo>
                    <a:lnTo>
                      <a:pt x="1" y="7550"/>
                    </a:lnTo>
                    <a:lnTo>
                      <a:pt x="82" y="7795"/>
                    </a:lnTo>
                    <a:lnTo>
                      <a:pt x="137" y="7917"/>
                    </a:lnTo>
                    <a:lnTo>
                      <a:pt x="191" y="8053"/>
                    </a:lnTo>
                    <a:lnTo>
                      <a:pt x="259" y="8176"/>
                    </a:lnTo>
                    <a:lnTo>
                      <a:pt x="354" y="8298"/>
                    </a:lnTo>
                    <a:lnTo>
                      <a:pt x="449" y="8407"/>
                    </a:lnTo>
                    <a:lnTo>
                      <a:pt x="558" y="8502"/>
                    </a:lnTo>
                    <a:lnTo>
                      <a:pt x="681" y="8584"/>
                    </a:lnTo>
                    <a:lnTo>
                      <a:pt x="817" y="8638"/>
                    </a:lnTo>
                    <a:lnTo>
                      <a:pt x="966" y="8679"/>
                    </a:lnTo>
                    <a:lnTo>
                      <a:pt x="1130" y="8692"/>
                    </a:lnTo>
                    <a:lnTo>
                      <a:pt x="1320" y="8679"/>
                    </a:lnTo>
                    <a:lnTo>
                      <a:pt x="1510" y="8638"/>
                    </a:lnTo>
                    <a:lnTo>
                      <a:pt x="1742" y="8556"/>
                    </a:lnTo>
                    <a:lnTo>
                      <a:pt x="1973" y="8434"/>
                    </a:lnTo>
                    <a:lnTo>
                      <a:pt x="2191" y="8325"/>
                    </a:lnTo>
                    <a:lnTo>
                      <a:pt x="2449" y="8244"/>
                    </a:lnTo>
                    <a:lnTo>
                      <a:pt x="2748" y="8148"/>
                    </a:lnTo>
                    <a:lnTo>
                      <a:pt x="3102" y="8067"/>
                    </a:lnTo>
                    <a:lnTo>
                      <a:pt x="3469" y="7985"/>
                    </a:lnTo>
                    <a:lnTo>
                      <a:pt x="3877" y="7917"/>
                    </a:lnTo>
                    <a:lnTo>
                      <a:pt x="4748" y="7795"/>
                    </a:lnTo>
                    <a:lnTo>
                      <a:pt x="5346" y="7713"/>
                    </a:lnTo>
                    <a:lnTo>
                      <a:pt x="5591" y="7686"/>
                    </a:lnTo>
                    <a:lnTo>
                      <a:pt x="6244" y="7618"/>
                    </a:lnTo>
                    <a:lnTo>
                      <a:pt x="6639" y="7563"/>
                    </a:lnTo>
                    <a:lnTo>
                      <a:pt x="7183" y="7509"/>
                    </a:lnTo>
                    <a:lnTo>
                      <a:pt x="7958" y="7427"/>
                    </a:lnTo>
                    <a:lnTo>
                      <a:pt x="8597" y="7332"/>
                    </a:lnTo>
                    <a:lnTo>
                      <a:pt x="8856" y="7291"/>
                    </a:lnTo>
                    <a:lnTo>
                      <a:pt x="9060" y="7251"/>
                    </a:lnTo>
                    <a:lnTo>
                      <a:pt x="9209" y="7210"/>
                    </a:lnTo>
                    <a:lnTo>
                      <a:pt x="9305" y="7169"/>
                    </a:lnTo>
                    <a:lnTo>
                      <a:pt x="9386" y="7087"/>
                    </a:lnTo>
                    <a:lnTo>
                      <a:pt x="9454" y="7006"/>
                    </a:lnTo>
                    <a:lnTo>
                      <a:pt x="9509" y="6897"/>
                    </a:lnTo>
                    <a:lnTo>
                      <a:pt x="9563" y="6788"/>
                    </a:lnTo>
                    <a:lnTo>
                      <a:pt x="9604" y="6666"/>
                    </a:lnTo>
                    <a:lnTo>
                      <a:pt x="9631" y="6530"/>
                    </a:lnTo>
                    <a:lnTo>
                      <a:pt x="9672" y="6271"/>
                    </a:lnTo>
                    <a:lnTo>
                      <a:pt x="9686" y="6040"/>
                    </a:lnTo>
                    <a:lnTo>
                      <a:pt x="9686" y="5836"/>
                    </a:lnTo>
                    <a:lnTo>
                      <a:pt x="9686" y="5646"/>
                    </a:lnTo>
                    <a:lnTo>
                      <a:pt x="9903" y="5278"/>
                    </a:lnTo>
                    <a:lnTo>
                      <a:pt x="10121" y="4965"/>
                    </a:lnTo>
                    <a:lnTo>
                      <a:pt x="10352" y="4693"/>
                    </a:lnTo>
                    <a:lnTo>
                      <a:pt x="10570" y="4449"/>
                    </a:lnTo>
                    <a:lnTo>
                      <a:pt x="10801" y="4244"/>
                    </a:lnTo>
                    <a:lnTo>
                      <a:pt x="11005" y="4068"/>
                    </a:lnTo>
                    <a:lnTo>
                      <a:pt x="11209" y="3918"/>
                    </a:lnTo>
                    <a:lnTo>
                      <a:pt x="11413" y="3782"/>
                    </a:lnTo>
                    <a:lnTo>
                      <a:pt x="11740" y="3564"/>
                    </a:lnTo>
                    <a:lnTo>
                      <a:pt x="11862" y="3483"/>
                    </a:lnTo>
                    <a:lnTo>
                      <a:pt x="11957" y="3401"/>
                    </a:lnTo>
                    <a:lnTo>
                      <a:pt x="12039" y="3320"/>
                    </a:lnTo>
                    <a:lnTo>
                      <a:pt x="12052" y="3279"/>
                    </a:lnTo>
                    <a:lnTo>
                      <a:pt x="12066" y="3238"/>
                    </a:lnTo>
                    <a:lnTo>
                      <a:pt x="12066" y="3197"/>
                    </a:lnTo>
                    <a:lnTo>
                      <a:pt x="12066" y="3156"/>
                    </a:lnTo>
                    <a:lnTo>
                      <a:pt x="12039" y="3102"/>
                    </a:lnTo>
                    <a:lnTo>
                      <a:pt x="12012" y="3061"/>
                    </a:lnTo>
                    <a:lnTo>
                      <a:pt x="11876" y="2871"/>
                    </a:lnTo>
                    <a:lnTo>
                      <a:pt x="11712" y="2667"/>
                    </a:lnTo>
                    <a:lnTo>
                      <a:pt x="11304" y="2190"/>
                    </a:lnTo>
                    <a:lnTo>
                      <a:pt x="10842" y="1687"/>
                    </a:lnTo>
                    <a:lnTo>
                      <a:pt x="10366" y="1184"/>
                    </a:lnTo>
                    <a:lnTo>
                      <a:pt x="9550" y="354"/>
                    </a:lnTo>
                    <a:lnTo>
                      <a:pt x="9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7" name="Google Shape;687;p22"/>
              <p:cNvSpPr/>
              <p:nvPr/>
            </p:nvSpPr>
            <p:spPr>
              <a:xfrm>
                <a:off x="478022" y="4091810"/>
                <a:ext cx="974677" cy="530012"/>
              </a:xfrm>
              <a:custGeom>
                <a:avLst/>
                <a:gdLst/>
                <a:ahLst/>
                <a:cxnLst/>
                <a:rect l="l" t="t" r="r" b="b"/>
                <a:pathLst>
                  <a:path w="33096" h="17997" extrusionOk="0">
                    <a:moveTo>
                      <a:pt x="12406" y="0"/>
                    </a:moveTo>
                    <a:lnTo>
                      <a:pt x="11331" y="14"/>
                    </a:lnTo>
                    <a:lnTo>
                      <a:pt x="10284" y="68"/>
                    </a:lnTo>
                    <a:lnTo>
                      <a:pt x="9767" y="95"/>
                    </a:lnTo>
                    <a:lnTo>
                      <a:pt x="9250" y="150"/>
                    </a:lnTo>
                    <a:lnTo>
                      <a:pt x="8747" y="190"/>
                    </a:lnTo>
                    <a:lnTo>
                      <a:pt x="8244" y="258"/>
                    </a:lnTo>
                    <a:lnTo>
                      <a:pt x="7754" y="326"/>
                    </a:lnTo>
                    <a:lnTo>
                      <a:pt x="7278" y="408"/>
                    </a:lnTo>
                    <a:lnTo>
                      <a:pt x="6802" y="490"/>
                    </a:lnTo>
                    <a:lnTo>
                      <a:pt x="6339" y="585"/>
                    </a:lnTo>
                    <a:lnTo>
                      <a:pt x="5890" y="694"/>
                    </a:lnTo>
                    <a:lnTo>
                      <a:pt x="5455" y="816"/>
                    </a:lnTo>
                    <a:lnTo>
                      <a:pt x="5020" y="939"/>
                    </a:lnTo>
                    <a:lnTo>
                      <a:pt x="4612" y="1075"/>
                    </a:lnTo>
                    <a:lnTo>
                      <a:pt x="4204" y="1224"/>
                    </a:lnTo>
                    <a:lnTo>
                      <a:pt x="3809" y="1387"/>
                    </a:lnTo>
                    <a:lnTo>
                      <a:pt x="3442" y="1564"/>
                    </a:lnTo>
                    <a:lnTo>
                      <a:pt x="3088" y="1755"/>
                    </a:lnTo>
                    <a:lnTo>
                      <a:pt x="2748" y="1945"/>
                    </a:lnTo>
                    <a:lnTo>
                      <a:pt x="2422" y="2136"/>
                    </a:lnTo>
                    <a:lnTo>
                      <a:pt x="2122" y="2340"/>
                    </a:lnTo>
                    <a:lnTo>
                      <a:pt x="1850" y="2557"/>
                    </a:lnTo>
                    <a:lnTo>
                      <a:pt x="1578" y="2775"/>
                    </a:lnTo>
                    <a:lnTo>
                      <a:pt x="1347" y="2993"/>
                    </a:lnTo>
                    <a:lnTo>
                      <a:pt x="1116" y="3224"/>
                    </a:lnTo>
                    <a:lnTo>
                      <a:pt x="912" y="3469"/>
                    </a:lnTo>
                    <a:lnTo>
                      <a:pt x="735" y="3700"/>
                    </a:lnTo>
                    <a:lnTo>
                      <a:pt x="572" y="3945"/>
                    </a:lnTo>
                    <a:lnTo>
                      <a:pt x="422" y="4203"/>
                    </a:lnTo>
                    <a:lnTo>
                      <a:pt x="300" y="4448"/>
                    </a:lnTo>
                    <a:lnTo>
                      <a:pt x="204" y="4706"/>
                    </a:lnTo>
                    <a:lnTo>
                      <a:pt x="123" y="4979"/>
                    </a:lnTo>
                    <a:lnTo>
                      <a:pt x="55" y="5237"/>
                    </a:lnTo>
                    <a:lnTo>
                      <a:pt x="14" y="5509"/>
                    </a:lnTo>
                    <a:lnTo>
                      <a:pt x="0" y="5781"/>
                    </a:lnTo>
                    <a:lnTo>
                      <a:pt x="0" y="6053"/>
                    </a:lnTo>
                    <a:lnTo>
                      <a:pt x="28" y="6339"/>
                    </a:lnTo>
                    <a:lnTo>
                      <a:pt x="82" y="6624"/>
                    </a:lnTo>
                    <a:lnTo>
                      <a:pt x="150" y="6897"/>
                    </a:lnTo>
                    <a:lnTo>
                      <a:pt x="232" y="7182"/>
                    </a:lnTo>
                    <a:lnTo>
                      <a:pt x="354" y="7481"/>
                    </a:lnTo>
                    <a:lnTo>
                      <a:pt x="490" y="7767"/>
                    </a:lnTo>
                    <a:lnTo>
                      <a:pt x="653" y="8053"/>
                    </a:lnTo>
                    <a:lnTo>
                      <a:pt x="830" y="8352"/>
                    </a:lnTo>
                    <a:lnTo>
                      <a:pt x="1034" y="8638"/>
                    </a:lnTo>
                    <a:lnTo>
                      <a:pt x="1265" y="8937"/>
                    </a:lnTo>
                    <a:lnTo>
                      <a:pt x="1524" y="9223"/>
                    </a:lnTo>
                    <a:lnTo>
                      <a:pt x="1796" y="9522"/>
                    </a:lnTo>
                    <a:lnTo>
                      <a:pt x="2095" y="9821"/>
                    </a:lnTo>
                    <a:lnTo>
                      <a:pt x="2422" y="10107"/>
                    </a:lnTo>
                    <a:lnTo>
                      <a:pt x="2775" y="10406"/>
                    </a:lnTo>
                    <a:lnTo>
                      <a:pt x="3143" y="10692"/>
                    </a:lnTo>
                    <a:lnTo>
                      <a:pt x="3551" y="10991"/>
                    </a:lnTo>
                    <a:lnTo>
                      <a:pt x="3972" y="11277"/>
                    </a:lnTo>
                    <a:lnTo>
                      <a:pt x="4421" y="11576"/>
                    </a:lnTo>
                    <a:lnTo>
                      <a:pt x="4897" y="11861"/>
                    </a:lnTo>
                    <a:lnTo>
                      <a:pt x="5401" y="12147"/>
                    </a:lnTo>
                    <a:lnTo>
                      <a:pt x="5917" y="12433"/>
                    </a:lnTo>
                    <a:lnTo>
                      <a:pt x="6475" y="12705"/>
                    </a:lnTo>
                    <a:lnTo>
                      <a:pt x="7046" y="12990"/>
                    </a:lnTo>
                    <a:lnTo>
                      <a:pt x="7659" y="13262"/>
                    </a:lnTo>
                    <a:lnTo>
                      <a:pt x="8284" y="13535"/>
                    </a:lnTo>
                    <a:lnTo>
                      <a:pt x="8937" y="13807"/>
                    </a:lnTo>
                    <a:lnTo>
                      <a:pt x="9631" y="14065"/>
                    </a:lnTo>
                    <a:lnTo>
                      <a:pt x="10338" y="14337"/>
                    </a:lnTo>
                    <a:lnTo>
                      <a:pt x="11073" y="14596"/>
                    </a:lnTo>
                    <a:lnTo>
                      <a:pt x="11848" y="14840"/>
                    </a:lnTo>
                    <a:lnTo>
                      <a:pt x="12637" y="15099"/>
                    </a:lnTo>
                    <a:lnTo>
                      <a:pt x="13453" y="15344"/>
                    </a:lnTo>
                    <a:lnTo>
                      <a:pt x="14310" y="15575"/>
                    </a:lnTo>
                    <a:lnTo>
                      <a:pt x="15181" y="15820"/>
                    </a:lnTo>
                    <a:lnTo>
                      <a:pt x="16092" y="16051"/>
                    </a:lnTo>
                    <a:lnTo>
                      <a:pt x="17031" y="16269"/>
                    </a:lnTo>
                    <a:lnTo>
                      <a:pt x="17997" y="16486"/>
                    </a:lnTo>
                    <a:lnTo>
                      <a:pt x="18990" y="16704"/>
                    </a:lnTo>
                    <a:lnTo>
                      <a:pt x="20010" y="16908"/>
                    </a:lnTo>
                    <a:lnTo>
                      <a:pt x="21057" y="17098"/>
                    </a:lnTo>
                    <a:lnTo>
                      <a:pt x="22132" y="17302"/>
                    </a:lnTo>
                    <a:lnTo>
                      <a:pt x="23247" y="17479"/>
                    </a:lnTo>
                    <a:lnTo>
                      <a:pt x="24390" y="17656"/>
                    </a:lnTo>
                    <a:lnTo>
                      <a:pt x="25560" y="17833"/>
                    </a:lnTo>
                    <a:lnTo>
                      <a:pt x="26757" y="17996"/>
                    </a:lnTo>
                    <a:lnTo>
                      <a:pt x="26757" y="17996"/>
                    </a:lnTo>
                    <a:lnTo>
                      <a:pt x="26634" y="16037"/>
                    </a:lnTo>
                    <a:lnTo>
                      <a:pt x="26621" y="15752"/>
                    </a:lnTo>
                    <a:lnTo>
                      <a:pt x="26580" y="15126"/>
                    </a:lnTo>
                    <a:lnTo>
                      <a:pt x="26158" y="14936"/>
                    </a:lnTo>
                    <a:lnTo>
                      <a:pt x="25628" y="14664"/>
                    </a:lnTo>
                    <a:lnTo>
                      <a:pt x="24893" y="14283"/>
                    </a:lnTo>
                    <a:lnTo>
                      <a:pt x="23927" y="13779"/>
                    </a:lnTo>
                    <a:lnTo>
                      <a:pt x="22744" y="13154"/>
                    </a:lnTo>
                    <a:lnTo>
                      <a:pt x="21343" y="12378"/>
                    </a:lnTo>
                    <a:lnTo>
                      <a:pt x="19711" y="11453"/>
                    </a:lnTo>
                    <a:lnTo>
                      <a:pt x="20894" y="11821"/>
                    </a:lnTo>
                    <a:lnTo>
                      <a:pt x="22105" y="12161"/>
                    </a:lnTo>
                    <a:lnTo>
                      <a:pt x="22703" y="12310"/>
                    </a:lnTo>
                    <a:lnTo>
                      <a:pt x="23302" y="12460"/>
                    </a:lnTo>
                    <a:lnTo>
                      <a:pt x="23900" y="12596"/>
                    </a:lnTo>
                    <a:lnTo>
                      <a:pt x="24485" y="12718"/>
                    </a:lnTo>
                    <a:lnTo>
                      <a:pt x="25056" y="12827"/>
                    </a:lnTo>
                    <a:lnTo>
                      <a:pt x="25628" y="12922"/>
                    </a:lnTo>
                    <a:lnTo>
                      <a:pt x="26185" y="12990"/>
                    </a:lnTo>
                    <a:lnTo>
                      <a:pt x="26729" y="13058"/>
                    </a:lnTo>
                    <a:lnTo>
                      <a:pt x="27260" y="13099"/>
                    </a:lnTo>
                    <a:lnTo>
                      <a:pt x="27777" y="13126"/>
                    </a:lnTo>
                    <a:lnTo>
                      <a:pt x="28267" y="13126"/>
                    </a:lnTo>
                    <a:lnTo>
                      <a:pt x="28729" y="13113"/>
                    </a:lnTo>
                    <a:lnTo>
                      <a:pt x="29069" y="13086"/>
                    </a:lnTo>
                    <a:lnTo>
                      <a:pt x="29396" y="13045"/>
                    </a:lnTo>
                    <a:lnTo>
                      <a:pt x="29600" y="13004"/>
                    </a:lnTo>
                    <a:lnTo>
                      <a:pt x="29804" y="12963"/>
                    </a:lnTo>
                    <a:lnTo>
                      <a:pt x="30049" y="12895"/>
                    </a:lnTo>
                    <a:lnTo>
                      <a:pt x="30280" y="12827"/>
                    </a:lnTo>
                    <a:lnTo>
                      <a:pt x="30497" y="12746"/>
                    </a:lnTo>
                    <a:lnTo>
                      <a:pt x="30715" y="12650"/>
                    </a:lnTo>
                    <a:lnTo>
                      <a:pt x="30905" y="12555"/>
                    </a:lnTo>
                    <a:lnTo>
                      <a:pt x="31110" y="12446"/>
                    </a:lnTo>
                    <a:lnTo>
                      <a:pt x="31286" y="12324"/>
                    </a:lnTo>
                    <a:lnTo>
                      <a:pt x="31463" y="12188"/>
                    </a:lnTo>
                    <a:lnTo>
                      <a:pt x="31626" y="12052"/>
                    </a:lnTo>
                    <a:lnTo>
                      <a:pt x="31776" y="11916"/>
                    </a:lnTo>
                    <a:lnTo>
                      <a:pt x="31926" y="11766"/>
                    </a:lnTo>
                    <a:lnTo>
                      <a:pt x="32062" y="11603"/>
                    </a:lnTo>
                    <a:lnTo>
                      <a:pt x="32184" y="11440"/>
                    </a:lnTo>
                    <a:lnTo>
                      <a:pt x="32307" y="11263"/>
                    </a:lnTo>
                    <a:lnTo>
                      <a:pt x="32415" y="11086"/>
                    </a:lnTo>
                    <a:lnTo>
                      <a:pt x="32524" y="10909"/>
                    </a:lnTo>
                    <a:lnTo>
                      <a:pt x="32606" y="10719"/>
                    </a:lnTo>
                    <a:lnTo>
                      <a:pt x="32701" y="10528"/>
                    </a:lnTo>
                    <a:lnTo>
                      <a:pt x="32769" y="10324"/>
                    </a:lnTo>
                    <a:lnTo>
                      <a:pt x="32837" y="10120"/>
                    </a:lnTo>
                    <a:lnTo>
                      <a:pt x="32905" y="9916"/>
                    </a:lnTo>
                    <a:lnTo>
                      <a:pt x="32946" y="9712"/>
                    </a:lnTo>
                    <a:lnTo>
                      <a:pt x="33000" y="9495"/>
                    </a:lnTo>
                    <a:lnTo>
                      <a:pt x="33027" y="9277"/>
                    </a:lnTo>
                    <a:lnTo>
                      <a:pt x="33082" y="8828"/>
                    </a:lnTo>
                    <a:lnTo>
                      <a:pt x="33095" y="8379"/>
                    </a:lnTo>
                    <a:lnTo>
                      <a:pt x="33082" y="7930"/>
                    </a:lnTo>
                    <a:lnTo>
                      <a:pt x="33041" y="7468"/>
                    </a:lnTo>
                    <a:lnTo>
                      <a:pt x="32959" y="7019"/>
                    </a:lnTo>
                    <a:lnTo>
                      <a:pt x="32864" y="6556"/>
                    </a:lnTo>
                    <a:lnTo>
                      <a:pt x="32742" y="6108"/>
                    </a:lnTo>
                    <a:lnTo>
                      <a:pt x="32592" y="5672"/>
                    </a:lnTo>
                    <a:lnTo>
                      <a:pt x="32415" y="5237"/>
                    </a:lnTo>
                    <a:lnTo>
                      <a:pt x="32211" y="4829"/>
                    </a:lnTo>
                    <a:lnTo>
                      <a:pt x="31980" y="4421"/>
                    </a:lnTo>
                    <a:lnTo>
                      <a:pt x="31722" y="4040"/>
                    </a:lnTo>
                    <a:lnTo>
                      <a:pt x="31450" y="3686"/>
                    </a:lnTo>
                    <a:lnTo>
                      <a:pt x="31314" y="3509"/>
                    </a:lnTo>
                    <a:lnTo>
                      <a:pt x="31150" y="3346"/>
                    </a:lnTo>
                    <a:lnTo>
                      <a:pt x="31001" y="3197"/>
                    </a:lnTo>
                    <a:lnTo>
                      <a:pt x="30837" y="3033"/>
                    </a:lnTo>
                    <a:lnTo>
                      <a:pt x="30674" y="2897"/>
                    </a:lnTo>
                    <a:lnTo>
                      <a:pt x="30497" y="2761"/>
                    </a:lnTo>
                    <a:lnTo>
                      <a:pt x="30321" y="2639"/>
                    </a:lnTo>
                    <a:lnTo>
                      <a:pt x="30144" y="2516"/>
                    </a:lnTo>
                    <a:lnTo>
                      <a:pt x="29953" y="2408"/>
                    </a:lnTo>
                    <a:lnTo>
                      <a:pt x="29763" y="2299"/>
                    </a:lnTo>
                    <a:lnTo>
                      <a:pt x="29572" y="2217"/>
                    </a:lnTo>
                    <a:lnTo>
                      <a:pt x="29368" y="2136"/>
                    </a:lnTo>
                    <a:lnTo>
                      <a:pt x="29164" y="2054"/>
                    </a:lnTo>
                    <a:lnTo>
                      <a:pt x="28960" y="2000"/>
                    </a:lnTo>
                    <a:lnTo>
                      <a:pt x="28144" y="1823"/>
                    </a:lnTo>
                    <a:lnTo>
                      <a:pt x="27206" y="1632"/>
                    </a:lnTo>
                    <a:lnTo>
                      <a:pt x="25968" y="1387"/>
                    </a:lnTo>
                    <a:lnTo>
                      <a:pt x="24458" y="1115"/>
                    </a:lnTo>
                    <a:lnTo>
                      <a:pt x="23628" y="979"/>
                    </a:lnTo>
                    <a:lnTo>
                      <a:pt x="22744" y="843"/>
                    </a:lnTo>
                    <a:lnTo>
                      <a:pt x="21819" y="707"/>
                    </a:lnTo>
                    <a:lnTo>
                      <a:pt x="20853" y="585"/>
                    </a:lnTo>
                    <a:lnTo>
                      <a:pt x="19847" y="463"/>
                    </a:lnTo>
                    <a:lnTo>
                      <a:pt x="18826" y="340"/>
                    </a:lnTo>
                    <a:lnTo>
                      <a:pt x="17779" y="245"/>
                    </a:lnTo>
                    <a:lnTo>
                      <a:pt x="16718" y="150"/>
                    </a:lnTo>
                    <a:lnTo>
                      <a:pt x="15643" y="82"/>
                    </a:lnTo>
                    <a:lnTo>
                      <a:pt x="14555" y="41"/>
                    </a:lnTo>
                    <a:lnTo>
                      <a:pt x="134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8" name="Google Shape;688;p22"/>
              <p:cNvSpPr/>
              <p:nvPr/>
            </p:nvSpPr>
            <p:spPr>
              <a:xfrm>
                <a:off x="1278812" y="4540459"/>
                <a:ext cx="146661" cy="107404"/>
              </a:xfrm>
              <a:custGeom>
                <a:avLst/>
                <a:gdLst/>
                <a:ahLst/>
                <a:cxnLst/>
                <a:rect l="l" t="t" r="r" b="b"/>
                <a:pathLst>
                  <a:path w="4980" h="3647" extrusionOk="0">
                    <a:moveTo>
                      <a:pt x="1" y="1"/>
                    </a:moveTo>
                    <a:lnTo>
                      <a:pt x="151" y="2939"/>
                    </a:lnTo>
                    <a:lnTo>
                      <a:pt x="4980" y="3646"/>
                    </a:lnTo>
                    <a:lnTo>
                      <a:pt x="4980" y="3646"/>
                    </a:lnTo>
                    <a:lnTo>
                      <a:pt x="4531" y="3089"/>
                    </a:lnTo>
                    <a:lnTo>
                      <a:pt x="4082" y="2531"/>
                    </a:lnTo>
                    <a:lnTo>
                      <a:pt x="3687" y="2014"/>
                    </a:lnTo>
                    <a:lnTo>
                      <a:pt x="3334" y="1524"/>
                    </a:lnTo>
                    <a:lnTo>
                      <a:pt x="2803" y="790"/>
                    </a:lnTo>
                    <a:lnTo>
                      <a:pt x="2599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9" name="Google Shape;689;p22"/>
              <p:cNvSpPr/>
              <p:nvPr/>
            </p:nvSpPr>
            <p:spPr>
              <a:xfrm>
                <a:off x="1238376" y="4518430"/>
                <a:ext cx="73713" cy="135441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4599" extrusionOk="0">
                    <a:moveTo>
                      <a:pt x="381" y="1"/>
                    </a:moveTo>
                    <a:lnTo>
                      <a:pt x="0" y="4231"/>
                    </a:lnTo>
                    <a:lnTo>
                      <a:pt x="259" y="4340"/>
                    </a:lnTo>
                    <a:lnTo>
                      <a:pt x="517" y="4435"/>
                    </a:lnTo>
                    <a:lnTo>
                      <a:pt x="775" y="4517"/>
                    </a:lnTo>
                    <a:lnTo>
                      <a:pt x="1034" y="4558"/>
                    </a:lnTo>
                    <a:lnTo>
                      <a:pt x="1292" y="4598"/>
                    </a:lnTo>
                    <a:lnTo>
                      <a:pt x="1551" y="4598"/>
                    </a:lnTo>
                    <a:lnTo>
                      <a:pt x="1809" y="4585"/>
                    </a:lnTo>
                    <a:lnTo>
                      <a:pt x="2081" y="4544"/>
                    </a:lnTo>
                    <a:lnTo>
                      <a:pt x="2503" y="382"/>
                    </a:lnTo>
                    <a:lnTo>
                      <a:pt x="2231" y="259"/>
                    </a:lnTo>
                    <a:lnTo>
                      <a:pt x="1972" y="178"/>
                    </a:lnTo>
                    <a:lnTo>
                      <a:pt x="1700" y="110"/>
                    </a:lnTo>
                    <a:lnTo>
                      <a:pt x="1442" y="55"/>
                    </a:lnTo>
                    <a:lnTo>
                      <a:pt x="1184" y="28"/>
                    </a:lnTo>
                    <a:lnTo>
                      <a:pt x="925" y="14"/>
                    </a:lnTo>
                    <a:lnTo>
                      <a:pt x="6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0" name="Google Shape;690;p22"/>
              <p:cNvSpPr/>
              <p:nvPr/>
            </p:nvSpPr>
            <p:spPr>
              <a:xfrm>
                <a:off x="1325697" y="4451135"/>
                <a:ext cx="355344" cy="256009"/>
              </a:xfrm>
              <a:custGeom>
                <a:avLst/>
                <a:gdLst/>
                <a:ahLst/>
                <a:cxnLst/>
                <a:rect l="l" t="t" r="r" b="b"/>
                <a:pathLst>
                  <a:path w="12066" h="8693" extrusionOk="0">
                    <a:moveTo>
                      <a:pt x="2871" y="0"/>
                    </a:moveTo>
                    <a:lnTo>
                      <a:pt x="2517" y="354"/>
                    </a:lnTo>
                    <a:lnTo>
                      <a:pt x="1701" y="1184"/>
                    </a:lnTo>
                    <a:lnTo>
                      <a:pt x="1238" y="1687"/>
                    </a:lnTo>
                    <a:lnTo>
                      <a:pt x="776" y="2190"/>
                    </a:lnTo>
                    <a:lnTo>
                      <a:pt x="368" y="2667"/>
                    </a:lnTo>
                    <a:lnTo>
                      <a:pt x="191" y="2871"/>
                    </a:lnTo>
                    <a:lnTo>
                      <a:pt x="55" y="3061"/>
                    </a:lnTo>
                    <a:lnTo>
                      <a:pt x="28" y="3102"/>
                    </a:lnTo>
                    <a:lnTo>
                      <a:pt x="14" y="3156"/>
                    </a:lnTo>
                    <a:lnTo>
                      <a:pt x="0" y="3197"/>
                    </a:lnTo>
                    <a:lnTo>
                      <a:pt x="0" y="3238"/>
                    </a:lnTo>
                    <a:lnTo>
                      <a:pt x="14" y="3279"/>
                    </a:lnTo>
                    <a:lnTo>
                      <a:pt x="41" y="3320"/>
                    </a:lnTo>
                    <a:lnTo>
                      <a:pt x="109" y="3401"/>
                    </a:lnTo>
                    <a:lnTo>
                      <a:pt x="204" y="3483"/>
                    </a:lnTo>
                    <a:lnTo>
                      <a:pt x="341" y="3564"/>
                    </a:lnTo>
                    <a:lnTo>
                      <a:pt x="667" y="3782"/>
                    </a:lnTo>
                    <a:lnTo>
                      <a:pt x="857" y="3918"/>
                    </a:lnTo>
                    <a:lnTo>
                      <a:pt x="1061" y="4068"/>
                    </a:lnTo>
                    <a:lnTo>
                      <a:pt x="1279" y="4244"/>
                    </a:lnTo>
                    <a:lnTo>
                      <a:pt x="1497" y="4449"/>
                    </a:lnTo>
                    <a:lnTo>
                      <a:pt x="1728" y="4693"/>
                    </a:lnTo>
                    <a:lnTo>
                      <a:pt x="1946" y="4965"/>
                    </a:lnTo>
                    <a:lnTo>
                      <a:pt x="2177" y="5278"/>
                    </a:lnTo>
                    <a:lnTo>
                      <a:pt x="2381" y="5646"/>
                    </a:lnTo>
                    <a:lnTo>
                      <a:pt x="2381" y="5836"/>
                    </a:lnTo>
                    <a:lnTo>
                      <a:pt x="2381" y="6040"/>
                    </a:lnTo>
                    <a:lnTo>
                      <a:pt x="2408" y="6271"/>
                    </a:lnTo>
                    <a:lnTo>
                      <a:pt x="2449" y="6530"/>
                    </a:lnTo>
                    <a:lnTo>
                      <a:pt x="2476" y="6666"/>
                    </a:lnTo>
                    <a:lnTo>
                      <a:pt x="2517" y="6788"/>
                    </a:lnTo>
                    <a:lnTo>
                      <a:pt x="2558" y="6897"/>
                    </a:lnTo>
                    <a:lnTo>
                      <a:pt x="2612" y="7006"/>
                    </a:lnTo>
                    <a:lnTo>
                      <a:pt x="2680" y="7087"/>
                    </a:lnTo>
                    <a:lnTo>
                      <a:pt x="2762" y="7169"/>
                    </a:lnTo>
                    <a:lnTo>
                      <a:pt x="2857" y="7210"/>
                    </a:lnTo>
                    <a:lnTo>
                      <a:pt x="3007" y="7251"/>
                    </a:lnTo>
                    <a:lnTo>
                      <a:pt x="3224" y="7291"/>
                    </a:lnTo>
                    <a:lnTo>
                      <a:pt x="3483" y="7332"/>
                    </a:lnTo>
                    <a:lnTo>
                      <a:pt x="4122" y="7427"/>
                    </a:lnTo>
                    <a:lnTo>
                      <a:pt x="4884" y="7509"/>
                    </a:lnTo>
                    <a:lnTo>
                      <a:pt x="5428" y="7563"/>
                    </a:lnTo>
                    <a:lnTo>
                      <a:pt x="5822" y="7618"/>
                    </a:lnTo>
                    <a:lnTo>
                      <a:pt x="6475" y="7686"/>
                    </a:lnTo>
                    <a:lnTo>
                      <a:pt x="6734" y="7713"/>
                    </a:lnTo>
                    <a:lnTo>
                      <a:pt x="7332" y="7795"/>
                    </a:lnTo>
                    <a:lnTo>
                      <a:pt x="8189" y="7917"/>
                    </a:lnTo>
                    <a:lnTo>
                      <a:pt x="8597" y="7985"/>
                    </a:lnTo>
                    <a:lnTo>
                      <a:pt x="8978" y="8067"/>
                    </a:lnTo>
                    <a:lnTo>
                      <a:pt x="9318" y="8148"/>
                    </a:lnTo>
                    <a:lnTo>
                      <a:pt x="9631" y="8244"/>
                    </a:lnTo>
                    <a:lnTo>
                      <a:pt x="9890" y="8325"/>
                    </a:lnTo>
                    <a:lnTo>
                      <a:pt x="10094" y="8434"/>
                    </a:lnTo>
                    <a:lnTo>
                      <a:pt x="10338" y="8556"/>
                    </a:lnTo>
                    <a:lnTo>
                      <a:pt x="10556" y="8638"/>
                    </a:lnTo>
                    <a:lnTo>
                      <a:pt x="10760" y="8679"/>
                    </a:lnTo>
                    <a:lnTo>
                      <a:pt x="10937" y="8692"/>
                    </a:lnTo>
                    <a:lnTo>
                      <a:pt x="11114" y="8679"/>
                    </a:lnTo>
                    <a:lnTo>
                      <a:pt x="11263" y="8638"/>
                    </a:lnTo>
                    <a:lnTo>
                      <a:pt x="11399" y="8584"/>
                    </a:lnTo>
                    <a:lnTo>
                      <a:pt x="11522" y="8502"/>
                    </a:lnTo>
                    <a:lnTo>
                      <a:pt x="11631" y="8407"/>
                    </a:lnTo>
                    <a:lnTo>
                      <a:pt x="11726" y="8298"/>
                    </a:lnTo>
                    <a:lnTo>
                      <a:pt x="11808" y="8176"/>
                    </a:lnTo>
                    <a:lnTo>
                      <a:pt x="11876" y="8053"/>
                    </a:lnTo>
                    <a:lnTo>
                      <a:pt x="11944" y="7917"/>
                    </a:lnTo>
                    <a:lnTo>
                      <a:pt x="11998" y="7795"/>
                    </a:lnTo>
                    <a:lnTo>
                      <a:pt x="12066" y="7550"/>
                    </a:lnTo>
                    <a:lnTo>
                      <a:pt x="12066" y="7523"/>
                    </a:lnTo>
                    <a:lnTo>
                      <a:pt x="12052" y="7482"/>
                    </a:lnTo>
                    <a:lnTo>
                      <a:pt x="11984" y="7373"/>
                    </a:lnTo>
                    <a:lnTo>
                      <a:pt x="11876" y="7223"/>
                    </a:lnTo>
                    <a:lnTo>
                      <a:pt x="11712" y="7060"/>
                    </a:lnTo>
                    <a:lnTo>
                      <a:pt x="11522" y="6856"/>
                    </a:lnTo>
                    <a:lnTo>
                      <a:pt x="11277" y="6639"/>
                    </a:lnTo>
                    <a:lnTo>
                      <a:pt x="10692" y="6122"/>
                    </a:lnTo>
                    <a:lnTo>
                      <a:pt x="9998" y="5537"/>
                    </a:lnTo>
                    <a:lnTo>
                      <a:pt x="9223" y="4897"/>
                    </a:lnTo>
                    <a:lnTo>
                      <a:pt x="8393" y="4231"/>
                    </a:lnTo>
                    <a:lnTo>
                      <a:pt x="7523" y="3551"/>
                    </a:lnTo>
                    <a:lnTo>
                      <a:pt x="5822" y="2231"/>
                    </a:lnTo>
                    <a:lnTo>
                      <a:pt x="4326" y="1102"/>
                    </a:lnTo>
                    <a:lnTo>
                      <a:pt x="287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1" name="Google Shape;691;p22"/>
              <p:cNvSpPr/>
              <p:nvPr/>
            </p:nvSpPr>
            <p:spPr>
              <a:xfrm>
                <a:off x="1031250" y="3196456"/>
                <a:ext cx="642982" cy="1102461"/>
              </a:xfrm>
              <a:custGeom>
                <a:avLst/>
                <a:gdLst/>
                <a:ahLst/>
                <a:cxnLst/>
                <a:rect l="l" t="t" r="r" b="b"/>
                <a:pathLst>
                  <a:path w="21833" h="37435" extrusionOk="0">
                    <a:moveTo>
                      <a:pt x="7849" y="0"/>
                    </a:moveTo>
                    <a:lnTo>
                      <a:pt x="7618" y="68"/>
                    </a:lnTo>
                    <a:lnTo>
                      <a:pt x="6965" y="272"/>
                    </a:lnTo>
                    <a:lnTo>
                      <a:pt x="6026" y="572"/>
                    </a:lnTo>
                    <a:lnTo>
                      <a:pt x="5469" y="762"/>
                    </a:lnTo>
                    <a:lnTo>
                      <a:pt x="4884" y="980"/>
                    </a:lnTo>
                    <a:lnTo>
                      <a:pt x="4272" y="1211"/>
                    </a:lnTo>
                    <a:lnTo>
                      <a:pt x="3660" y="1456"/>
                    </a:lnTo>
                    <a:lnTo>
                      <a:pt x="3048" y="1714"/>
                    </a:lnTo>
                    <a:lnTo>
                      <a:pt x="2449" y="2000"/>
                    </a:lnTo>
                    <a:lnTo>
                      <a:pt x="1891" y="2286"/>
                    </a:lnTo>
                    <a:lnTo>
                      <a:pt x="1633" y="2435"/>
                    </a:lnTo>
                    <a:lnTo>
                      <a:pt x="1374" y="2585"/>
                    </a:lnTo>
                    <a:lnTo>
                      <a:pt x="1143" y="2734"/>
                    </a:lnTo>
                    <a:lnTo>
                      <a:pt x="926" y="2884"/>
                    </a:lnTo>
                    <a:lnTo>
                      <a:pt x="721" y="3034"/>
                    </a:lnTo>
                    <a:lnTo>
                      <a:pt x="545" y="3183"/>
                    </a:lnTo>
                    <a:lnTo>
                      <a:pt x="477" y="3251"/>
                    </a:lnTo>
                    <a:lnTo>
                      <a:pt x="422" y="3319"/>
                    </a:lnTo>
                    <a:lnTo>
                      <a:pt x="327" y="3483"/>
                    </a:lnTo>
                    <a:lnTo>
                      <a:pt x="245" y="3673"/>
                    </a:lnTo>
                    <a:lnTo>
                      <a:pt x="177" y="3904"/>
                    </a:lnTo>
                    <a:lnTo>
                      <a:pt x="109" y="4176"/>
                    </a:lnTo>
                    <a:lnTo>
                      <a:pt x="69" y="4476"/>
                    </a:lnTo>
                    <a:lnTo>
                      <a:pt x="41" y="4788"/>
                    </a:lnTo>
                    <a:lnTo>
                      <a:pt x="14" y="5142"/>
                    </a:lnTo>
                    <a:lnTo>
                      <a:pt x="1" y="5509"/>
                    </a:lnTo>
                    <a:lnTo>
                      <a:pt x="1" y="5917"/>
                    </a:lnTo>
                    <a:lnTo>
                      <a:pt x="14" y="6339"/>
                    </a:lnTo>
                    <a:lnTo>
                      <a:pt x="28" y="6774"/>
                    </a:lnTo>
                    <a:lnTo>
                      <a:pt x="82" y="7713"/>
                    </a:lnTo>
                    <a:lnTo>
                      <a:pt x="177" y="8706"/>
                    </a:lnTo>
                    <a:lnTo>
                      <a:pt x="286" y="9740"/>
                    </a:lnTo>
                    <a:lnTo>
                      <a:pt x="409" y="10814"/>
                    </a:lnTo>
                    <a:lnTo>
                      <a:pt x="558" y="11916"/>
                    </a:lnTo>
                    <a:lnTo>
                      <a:pt x="708" y="13018"/>
                    </a:lnTo>
                    <a:lnTo>
                      <a:pt x="1034" y="15181"/>
                    </a:lnTo>
                    <a:lnTo>
                      <a:pt x="1334" y="17221"/>
                    </a:lnTo>
                    <a:lnTo>
                      <a:pt x="1456" y="18051"/>
                    </a:lnTo>
                    <a:lnTo>
                      <a:pt x="1470" y="18092"/>
                    </a:lnTo>
                    <a:lnTo>
                      <a:pt x="1470" y="18105"/>
                    </a:lnTo>
                    <a:lnTo>
                      <a:pt x="1497" y="18282"/>
                    </a:lnTo>
                    <a:lnTo>
                      <a:pt x="1565" y="18826"/>
                    </a:lnTo>
                    <a:lnTo>
                      <a:pt x="1565" y="18867"/>
                    </a:lnTo>
                    <a:lnTo>
                      <a:pt x="1592" y="19071"/>
                    </a:lnTo>
                    <a:lnTo>
                      <a:pt x="1606" y="19180"/>
                    </a:lnTo>
                    <a:lnTo>
                      <a:pt x="1660" y="19765"/>
                    </a:lnTo>
                    <a:lnTo>
                      <a:pt x="1701" y="20309"/>
                    </a:lnTo>
                    <a:lnTo>
                      <a:pt x="1728" y="20799"/>
                    </a:lnTo>
                    <a:lnTo>
                      <a:pt x="1714" y="21248"/>
                    </a:lnTo>
                    <a:lnTo>
                      <a:pt x="1660" y="22635"/>
                    </a:lnTo>
                    <a:lnTo>
                      <a:pt x="1578" y="24240"/>
                    </a:lnTo>
                    <a:lnTo>
                      <a:pt x="1347" y="27926"/>
                    </a:lnTo>
                    <a:lnTo>
                      <a:pt x="1089" y="31898"/>
                    </a:lnTo>
                    <a:lnTo>
                      <a:pt x="830" y="35775"/>
                    </a:lnTo>
                    <a:lnTo>
                      <a:pt x="1510" y="35979"/>
                    </a:lnTo>
                    <a:lnTo>
                      <a:pt x="2191" y="36156"/>
                    </a:lnTo>
                    <a:lnTo>
                      <a:pt x="2871" y="36333"/>
                    </a:lnTo>
                    <a:lnTo>
                      <a:pt x="3551" y="36496"/>
                    </a:lnTo>
                    <a:lnTo>
                      <a:pt x="4217" y="36646"/>
                    </a:lnTo>
                    <a:lnTo>
                      <a:pt x="4897" y="36782"/>
                    </a:lnTo>
                    <a:lnTo>
                      <a:pt x="5564" y="36904"/>
                    </a:lnTo>
                    <a:lnTo>
                      <a:pt x="6231" y="37013"/>
                    </a:lnTo>
                    <a:lnTo>
                      <a:pt x="6897" y="37122"/>
                    </a:lnTo>
                    <a:lnTo>
                      <a:pt x="7564" y="37203"/>
                    </a:lnTo>
                    <a:lnTo>
                      <a:pt x="8230" y="37271"/>
                    </a:lnTo>
                    <a:lnTo>
                      <a:pt x="8897" y="37326"/>
                    </a:lnTo>
                    <a:lnTo>
                      <a:pt x="9563" y="37380"/>
                    </a:lnTo>
                    <a:lnTo>
                      <a:pt x="10216" y="37407"/>
                    </a:lnTo>
                    <a:lnTo>
                      <a:pt x="10883" y="37421"/>
                    </a:lnTo>
                    <a:lnTo>
                      <a:pt x="11536" y="37435"/>
                    </a:lnTo>
                    <a:lnTo>
                      <a:pt x="12188" y="37421"/>
                    </a:lnTo>
                    <a:lnTo>
                      <a:pt x="12841" y="37407"/>
                    </a:lnTo>
                    <a:lnTo>
                      <a:pt x="13494" y="37380"/>
                    </a:lnTo>
                    <a:lnTo>
                      <a:pt x="14147" y="37326"/>
                    </a:lnTo>
                    <a:lnTo>
                      <a:pt x="14800" y="37271"/>
                    </a:lnTo>
                    <a:lnTo>
                      <a:pt x="15440" y="37203"/>
                    </a:lnTo>
                    <a:lnTo>
                      <a:pt x="16092" y="37122"/>
                    </a:lnTo>
                    <a:lnTo>
                      <a:pt x="16732" y="37013"/>
                    </a:lnTo>
                    <a:lnTo>
                      <a:pt x="17371" y="36904"/>
                    </a:lnTo>
                    <a:lnTo>
                      <a:pt x="18010" y="36782"/>
                    </a:lnTo>
                    <a:lnTo>
                      <a:pt x="18650" y="36646"/>
                    </a:lnTo>
                    <a:lnTo>
                      <a:pt x="19289" y="36496"/>
                    </a:lnTo>
                    <a:lnTo>
                      <a:pt x="19928" y="36333"/>
                    </a:lnTo>
                    <a:lnTo>
                      <a:pt x="20568" y="36156"/>
                    </a:lnTo>
                    <a:lnTo>
                      <a:pt x="21193" y="35979"/>
                    </a:lnTo>
                    <a:lnTo>
                      <a:pt x="21833" y="35775"/>
                    </a:lnTo>
                    <a:lnTo>
                      <a:pt x="21724" y="34292"/>
                    </a:lnTo>
                    <a:lnTo>
                      <a:pt x="21588" y="32769"/>
                    </a:lnTo>
                    <a:lnTo>
                      <a:pt x="21316" y="29627"/>
                    </a:lnTo>
                    <a:lnTo>
                      <a:pt x="21180" y="28035"/>
                    </a:lnTo>
                    <a:lnTo>
                      <a:pt x="21057" y="26471"/>
                    </a:lnTo>
                    <a:lnTo>
                      <a:pt x="20949" y="24920"/>
                    </a:lnTo>
                    <a:lnTo>
                      <a:pt x="20853" y="23438"/>
                    </a:lnTo>
                    <a:lnTo>
                      <a:pt x="20799" y="22513"/>
                    </a:lnTo>
                    <a:lnTo>
                      <a:pt x="20772" y="21737"/>
                    </a:lnTo>
                    <a:lnTo>
                      <a:pt x="20745" y="20975"/>
                    </a:lnTo>
                    <a:lnTo>
                      <a:pt x="20731" y="20255"/>
                    </a:lnTo>
                    <a:lnTo>
                      <a:pt x="20731" y="19574"/>
                    </a:lnTo>
                    <a:lnTo>
                      <a:pt x="20758" y="18513"/>
                    </a:lnTo>
                    <a:lnTo>
                      <a:pt x="20799" y="17357"/>
                    </a:lnTo>
                    <a:lnTo>
                      <a:pt x="20867" y="16147"/>
                    </a:lnTo>
                    <a:lnTo>
                      <a:pt x="20935" y="14882"/>
                    </a:lnTo>
                    <a:lnTo>
                      <a:pt x="21112" y="12283"/>
                    </a:lnTo>
                    <a:lnTo>
                      <a:pt x="21193" y="10978"/>
                    </a:lnTo>
                    <a:lnTo>
                      <a:pt x="21261" y="9713"/>
                    </a:lnTo>
                    <a:lnTo>
                      <a:pt x="21316" y="8488"/>
                    </a:lnTo>
                    <a:lnTo>
                      <a:pt x="21357" y="7332"/>
                    </a:lnTo>
                    <a:lnTo>
                      <a:pt x="21370" y="6244"/>
                    </a:lnTo>
                    <a:lnTo>
                      <a:pt x="21357" y="5754"/>
                    </a:lnTo>
                    <a:lnTo>
                      <a:pt x="21343" y="5278"/>
                    </a:lnTo>
                    <a:lnTo>
                      <a:pt x="21316" y="4829"/>
                    </a:lnTo>
                    <a:lnTo>
                      <a:pt x="21289" y="4421"/>
                    </a:lnTo>
                    <a:lnTo>
                      <a:pt x="21248" y="4040"/>
                    </a:lnTo>
                    <a:lnTo>
                      <a:pt x="21193" y="3700"/>
                    </a:lnTo>
                    <a:lnTo>
                      <a:pt x="21125" y="3401"/>
                    </a:lnTo>
                    <a:lnTo>
                      <a:pt x="21044" y="3156"/>
                    </a:lnTo>
                    <a:lnTo>
                      <a:pt x="20949" y="2939"/>
                    </a:lnTo>
                    <a:lnTo>
                      <a:pt x="20908" y="2843"/>
                    </a:lnTo>
                    <a:lnTo>
                      <a:pt x="20853" y="2775"/>
                    </a:lnTo>
                    <a:lnTo>
                      <a:pt x="20717" y="2626"/>
                    </a:lnTo>
                    <a:lnTo>
                      <a:pt x="20568" y="2490"/>
                    </a:lnTo>
                    <a:lnTo>
                      <a:pt x="20377" y="2354"/>
                    </a:lnTo>
                    <a:lnTo>
                      <a:pt x="20173" y="2218"/>
                    </a:lnTo>
                    <a:lnTo>
                      <a:pt x="19942" y="2082"/>
                    </a:lnTo>
                    <a:lnTo>
                      <a:pt x="19684" y="1959"/>
                    </a:lnTo>
                    <a:lnTo>
                      <a:pt x="19411" y="1823"/>
                    </a:lnTo>
                    <a:lnTo>
                      <a:pt x="19126" y="1701"/>
                    </a:lnTo>
                    <a:lnTo>
                      <a:pt x="18514" y="1469"/>
                    </a:lnTo>
                    <a:lnTo>
                      <a:pt x="17861" y="1252"/>
                    </a:lnTo>
                    <a:lnTo>
                      <a:pt x="17194" y="1034"/>
                    </a:lnTo>
                    <a:lnTo>
                      <a:pt x="16528" y="844"/>
                    </a:lnTo>
                    <a:lnTo>
                      <a:pt x="15861" y="681"/>
                    </a:lnTo>
                    <a:lnTo>
                      <a:pt x="15235" y="531"/>
                    </a:lnTo>
                    <a:lnTo>
                      <a:pt x="14147" y="286"/>
                    </a:lnTo>
                    <a:lnTo>
                      <a:pt x="13386" y="123"/>
                    </a:lnTo>
                    <a:lnTo>
                      <a:pt x="13100" y="68"/>
                    </a:lnTo>
                    <a:lnTo>
                      <a:pt x="784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2" name="Google Shape;692;p22"/>
              <p:cNvSpPr/>
              <p:nvPr/>
            </p:nvSpPr>
            <p:spPr>
              <a:xfrm>
                <a:off x="1185071" y="3003349"/>
                <a:ext cx="66528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59" h="3307" extrusionOk="0">
                    <a:moveTo>
                      <a:pt x="953" y="1"/>
                    </a:moveTo>
                    <a:lnTo>
                      <a:pt x="844" y="15"/>
                    </a:lnTo>
                    <a:lnTo>
                      <a:pt x="722" y="42"/>
                    </a:lnTo>
                    <a:lnTo>
                      <a:pt x="599" y="83"/>
                    </a:lnTo>
                    <a:lnTo>
                      <a:pt x="477" y="164"/>
                    </a:lnTo>
                    <a:lnTo>
                      <a:pt x="368" y="246"/>
                    </a:lnTo>
                    <a:lnTo>
                      <a:pt x="259" y="368"/>
                    </a:lnTo>
                    <a:lnTo>
                      <a:pt x="178" y="531"/>
                    </a:lnTo>
                    <a:lnTo>
                      <a:pt x="96" y="722"/>
                    </a:lnTo>
                    <a:lnTo>
                      <a:pt x="28" y="940"/>
                    </a:lnTo>
                    <a:lnTo>
                      <a:pt x="15" y="1076"/>
                    </a:lnTo>
                    <a:lnTo>
                      <a:pt x="1" y="1198"/>
                    </a:lnTo>
                    <a:lnTo>
                      <a:pt x="1" y="1320"/>
                    </a:lnTo>
                    <a:lnTo>
                      <a:pt x="1" y="1443"/>
                    </a:lnTo>
                    <a:lnTo>
                      <a:pt x="15" y="1565"/>
                    </a:lnTo>
                    <a:lnTo>
                      <a:pt x="42" y="1688"/>
                    </a:lnTo>
                    <a:lnTo>
                      <a:pt x="110" y="1919"/>
                    </a:lnTo>
                    <a:lnTo>
                      <a:pt x="205" y="2150"/>
                    </a:lnTo>
                    <a:lnTo>
                      <a:pt x="327" y="2368"/>
                    </a:lnTo>
                    <a:lnTo>
                      <a:pt x="463" y="2558"/>
                    </a:lnTo>
                    <a:lnTo>
                      <a:pt x="627" y="2749"/>
                    </a:lnTo>
                    <a:lnTo>
                      <a:pt x="803" y="2912"/>
                    </a:lnTo>
                    <a:lnTo>
                      <a:pt x="994" y="3048"/>
                    </a:lnTo>
                    <a:lnTo>
                      <a:pt x="1198" y="3157"/>
                    </a:lnTo>
                    <a:lnTo>
                      <a:pt x="1402" y="3238"/>
                    </a:lnTo>
                    <a:lnTo>
                      <a:pt x="1511" y="3266"/>
                    </a:lnTo>
                    <a:lnTo>
                      <a:pt x="1620" y="3279"/>
                    </a:lnTo>
                    <a:lnTo>
                      <a:pt x="1728" y="3293"/>
                    </a:lnTo>
                    <a:lnTo>
                      <a:pt x="1837" y="3306"/>
                    </a:lnTo>
                    <a:lnTo>
                      <a:pt x="1946" y="3293"/>
                    </a:lnTo>
                    <a:lnTo>
                      <a:pt x="2055" y="3279"/>
                    </a:lnTo>
                    <a:lnTo>
                      <a:pt x="2164" y="3252"/>
                    </a:lnTo>
                    <a:lnTo>
                      <a:pt x="2259" y="3211"/>
                    </a:lnTo>
                    <a:lnTo>
                      <a:pt x="2218" y="2803"/>
                    </a:lnTo>
                    <a:lnTo>
                      <a:pt x="2150" y="2368"/>
                    </a:lnTo>
                    <a:lnTo>
                      <a:pt x="2069" y="1851"/>
                    </a:lnTo>
                    <a:lnTo>
                      <a:pt x="1946" y="1320"/>
                    </a:lnTo>
                    <a:lnTo>
                      <a:pt x="1878" y="1048"/>
                    </a:lnTo>
                    <a:lnTo>
                      <a:pt x="1810" y="804"/>
                    </a:lnTo>
                    <a:lnTo>
                      <a:pt x="1728" y="572"/>
                    </a:lnTo>
                    <a:lnTo>
                      <a:pt x="1633" y="368"/>
                    </a:lnTo>
                    <a:lnTo>
                      <a:pt x="1538" y="205"/>
                    </a:lnTo>
                    <a:lnTo>
                      <a:pt x="1484" y="137"/>
                    </a:lnTo>
                    <a:lnTo>
                      <a:pt x="1429" y="83"/>
                    </a:lnTo>
                    <a:lnTo>
                      <a:pt x="1388" y="55"/>
                    </a:lnTo>
                    <a:lnTo>
                      <a:pt x="1252" y="28"/>
                    </a:lnTo>
                    <a:lnTo>
                      <a:pt x="1062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3" name="Google Shape;693;p22"/>
              <p:cNvSpPr/>
              <p:nvPr/>
            </p:nvSpPr>
            <p:spPr>
              <a:xfrm>
                <a:off x="1209927" y="3027793"/>
                <a:ext cx="37667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892" extrusionOk="0">
                    <a:moveTo>
                      <a:pt x="109" y="1"/>
                    </a:moveTo>
                    <a:lnTo>
                      <a:pt x="55" y="14"/>
                    </a:lnTo>
                    <a:lnTo>
                      <a:pt x="14" y="55"/>
                    </a:lnTo>
                    <a:lnTo>
                      <a:pt x="0" y="110"/>
                    </a:lnTo>
                    <a:lnTo>
                      <a:pt x="0" y="164"/>
                    </a:lnTo>
                    <a:lnTo>
                      <a:pt x="14" y="218"/>
                    </a:lnTo>
                    <a:lnTo>
                      <a:pt x="55" y="259"/>
                    </a:lnTo>
                    <a:lnTo>
                      <a:pt x="177" y="368"/>
                    </a:lnTo>
                    <a:lnTo>
                      <a:pt x="313" y="477"/>
                    </a:lnTo>
                    <a:lnTo>
                      <a:pt x="463" y="654"/>
                    </a:lnTo>
                    <a:lnTo>
                      <a:pt x="612" y="858"/>
                    </a:lnTo>
                    <a:lnTo>
                      <a:pt x="694" y="980"/>
                    </a:lnTo>
                    <a:lnTo>
                      <a:pt x="776" y="1116"/>
                    </a:lnTo>
                    <a:lnTo>
                      <a:pt x="844" y="1266"/>
                    </a:lnTo>
                    <a:lnTo>
                      <a:pt x="898" y="1415"/>
                    </a:lnTo>
                    <a:lnTo>
                      <a:pt x="952" y="1579"/>
                    </a:lnTo>
                    <a:lnTo>
                      <a:pt x="993" y="1769"/>
                    </a:lnTo>
                    <a:lnTo>
                      <a:pt x="1007" y="1810"/>
                    </a:lnTo>
                    <a:lnTo>
                      <a:pt x="1034" y="1851"/>
                    </a:lnTo>
                    <a:lnTo>
                      <a:pt x="1075" y="1878"/>
                    </a:lnTo>
                    <a:lnTo>
                      <a:pt x="1129" y="1891"/>
                    </a:lnTo>
                    <a:lnTo>
                      <a:pt x="1157" y="1878"/>
                    </a:lnTo>
                    <a:lnTo>
                      <a:pt x="1211" y="1864"/>
                    </a:lnTo>
                    <a:lnTo>
                      <a:pt x="1252" y="1823"/>
                    </a:lnTo>
                    <a:lnTo>
                      <a:pt x="1279" y="1769"/>
                    </a:lnTo>
                    <a:lnTo>
                      <a:pt x="1279" y="1715"/>
                    </a:lnTo>
                    <a:lnTo>
                      <a:pt x="1238" y="1511"/>
                    </a:lnTo>
                    <a:lnTo>
                      <a:pt x="1184" y="1320"/>
                    </a:lnTo>
                    <a:lnTo>
                      <a:pt x="1116" y="1143"/>
                    </a:lnTo>
                    <a:lnTo>
                      <a:pt x="1034" y="980"/>
                    </a:lnTo>
                    <a:lnTo>
                      <a:pt x="952" y="830"/>
                    </a:lnTo>
                    <a:lnTo>
                      <a:pt x="871" y="694"/>
                    </a:lnTo>
                    <a:lnTo>
                      <a:pt x="776" y="572"/>
                    </a:lnTo>
                    <a:lnTo>
                      <a:pt x="694" y="463"/>
                    </a:lnTo>
                    <a:lnTo>
                      <a:pt x="517" y="273"/>
                    </a:lnTo>
                    <a:lnTo>
                      <a:pt x="381" y="137"/>
                    </a:lnTo>
                    <a:lnTo>
                      <a:pt x="218" y="14"/>
                    </a:lnTo>
                    <a:lnTo>
                      <a:pt x="16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4" name="Google Shape;694;p22"/>
              <p:cNvSpPr/>
              <p:nvPr/>
            </p:nvSpPr>
            <p:spPr>
              <a:xfrm>
                <a:off x="1205509" y="3048232"/>
                <a:ext cx="32071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477" extrusionOk="0">
                    <a:moveTo>
                      <a:pt x="817" y="0"/>
                    </a:moveTo>
                    <a:lnTo>
                      <a:pt x="667" y="14"/>
                    </a:lnTo>
                    <a:lnTo>
                      <a:pt x="518" y="41"/>
                    </a:lnTo>
                    <a:lnTo>
                      <a:pt x="382" y="68"/>
                    </a:lnTo>
                    <a:lnTo>
                      <a:pt x="178" y="150"/>
                    </a:lnTo>
                    <a:lnTo>
                      <a:pt x="82" y="191"/>
                    </a:lnTo>
                    <a:lnTo>
                      <a:pt x="41" y="232"/>
                    </a:lnTo>
                    <a:lnTo>
                      <a:pt x="14" y="286"/>
                    </a:lnTo>
                    <a:lnTo>
                      <a:pt x="1" y="341"/>
                    </a:lnTo>
                    <a:lnTo>
                      <a:pt x="14" y="395"/>
                    </a:lnTo>
                    <a:lnTo>
                      <a:pt x="41" y="422"/>
                    </a:lnTo>
                    <a:lnTo>
                      <a:pt x="69" y="449"/>
                    </a:lnTo>
                    <a:lnTo>
                      <a:pt x="109" y="463"/>
                    </a:lnTo>
                    <a:lnTo>
                      <a:pt x="150" y="477"/>
                    </a:lnTo>
                    <a:lnTo>
                      <a:pt x="178" y="477"/>
                    </a:lnTo>
                    <a:lnTo>
                      <a:pt x="218" y="463"/>
                    </a:lnTo>
                    <a:lnTo>
                      <a:pt x="341" y="409"/>
                    </a:lnTo>
                    <a:lnTo>
                      <a:pt x="518" y="341"/>
                    </a:lnTo>
                    <a:lnTo>
                      <a:pt x="613" y="313"/>
                    </a:lnTo>
                    <a:lnTo>
                      <a:pt x="722" y="300"/>
                    </a:lnTo>
                    <a:lnTo>
                      <a:pt x="817" y="286"/>
                    </a:lnTo>
                    <a:lnTo>
                      <a:pt x="912" y="300"/>
                    </a:lnTo>
                    <a:lnTo>
                      <a:pt x="966" y="300"/>
                    </a:lnTo>
                    <a:lnTo>
                      <a:pt x="1021" y="272"/>
                    </a:lnTo>
                    <a:lnTo>
                      <a:pt x="1062" y="232"/>
                    </a:lnTo>
                    <a:lnTo>
                      <a:pt x="1089" y="177"/>
                    </a:lnTo>
                    <a:lnTo>
                      <a:pt x="1089" y="123"/>
                    </a:lnTo>
                    <a:lnTo>
                      <a:pt x="1062" y="68"/>
                    </a:lnTo>
                    <a:lnTo>
                      <a:pt x="1021" y="28"/>
                    </a:lnTo>
                    <a:lnTo>
                      <a:pt x="966" y="14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5" name="Google Shape;695;p22"/>
              <p:cNvSpPr/>
              <p:nvPr/>
            </p:nvSpPr>
            <p:spPr>
              <a:xfrm>
                <a:off x="1437050" y="3003349"/>
                <a:ext cx="66940" cy="97391"/>
              </a:xfrm>
              <a:custGeom>
                <a:avLst/>
                <a:gdLst/>
                <a:ahLst/>
                <a:cxnLst/>
                <a:rect l="l" t="t" r="r" b="b"/>
                <a:pathLst>
                  <a:path w="2273" h="3307" extrusionOk="0">
                    <a:moveTo>
                      <a:pt x="1198" y="1"/>
                    </a:moveTo>
                    <a:lnTo>
                      <a:pt x="1008" y="28"/>
                    </a:lnTo>
                    <a:lnTo>
                      <a:pt x="885" y="55"/>
                    </a:lnTo>
                    <a:lnTo>
                      <a:pt x="831" y="83"/>
                    </a:lnTo>
                    <a:lnTo>
                      <a:pt x="776" y="137"/>
                    </a:lnTo>
                    <a:lnTo>
                      <a:pt x="722" y="205"/>
                    </a:lnTo>
                    <a:lnTo>
                      <a:pt x="627" y="368"/>
                    </a:lnTo>
                    <a:lnTo>
                      <a:pt x="545" y="572"/>
                    </a:lnTo>
                    <a:lnTo>
                      <a:pt x="463" y="804"/>
                    </a:lnTo>
                    <a:lnTo>
                      <a:pt x="382" y="1048"/>
                    </a:lnTo>
                    <a:lnTo>
                      <a:pt x="314" y="1320"/>
                    </a:lnTo>
                    <a:lnTo>
                      <a:pt x="205" y="1851"/>
                    </a:lnTo>
                    <a:lnTo>
                      <a:pt x="110" y="2368"/>
                    </a:lnTo>
                    <a:lnTo>
                      <a:pt x="55" y="2803"/>
                    </a:lnTo>
                    <a:lnTo>
                      <a:pt x="1" y="3211"/>
                    </a:lnTo>
                    <a:lnTo>
                      <a:pt x="110" y="3252"/>
                    </a:lnTo>
                    <a:lnTo>
                      <a:pt x="219" y="3279"/>
                    </a:lnTo>
                    <a:lnTo>
                      <a:pt x="327" y="3293"/>
                    </a:lnTo>
                    <a:lnTo>
                      <a:pt x="436" y="3306"/>
                    </a:lnTo>
                    <a:lnTo>
                      <a:pt x="531" y="3293"/>
                    </a:lnTo>
                    <a:lnTo>
                      <a:pt x="640" y="3279"/>
                    </a:lnTo>
                    <a:lnTo>
                      <a:pt x="749" y="3266"/>
                    </a:lnTo>
                    <a:lnTo>
                      <a:pt x="858" y="3238"/>
                    </a:lnTo>
                    <a:lnTo>
                      <a:pt x="1076" y="3157"/>
                    </a:lnTo>
                    <a:lnTo>
                      <a:pt x="1266" y="3048"/>
                    </a:lnTo>
                    <a:lnTo>
                      <a:pt x="1456" y="2912"/>
                    </a:lnTo>
                    <a:lnTo>
                      <a:pt x="1647" y="2749"/>
                    </a:lnTo>
                    <a:lnTo>
                      <a:pt x="1797" y="2558"/>
                    </a:lnTo>
                    <a:lnTo>
                      <a:pt x="1946" y="2368"/>
                    </a:lnTo>
                    <a:lnTo>
                      <a:pt x="2069" y="2150"/>
                    </a:lnTo>
                    <a:lnTo>
                      <a:pt x="2164" y="1919"/>
                    </a:lnTo>
                    <a:lnTo>
                      <a:pt x="2232" y="1688"/>
                    </a:lnTo>
                    <a:lnTo>
                      <a:pt x="2245" y="1565"/>
                    </a:lnTo>
                    <a:lnTo>
                      <a:pt x="2259" y="1443"/>
                    </a:lnTo>
                    <a:lnTo>
                      <a:pt x="2273" y="1320"/>
                    </a:lnTo>
                    <a:lnTo>
                      <a:pt x="2273" y="1198"/>
                    </a:lnTo>
                    <a:lnTo>
                      <a:pt x="2259" y="1076"/>
                    </a:lnTo>
                    <a:lnTo>
                      <a:pt x="2232" y="940"/>
                    </a:lnTo>
                    <a:lnTo>
                      <a:pt x="2177" y="722"/>
                    </a:lnTo>
                    <a:lnTo>
                      <a:pt x="2096" y="531"/>
                    </a:lnTo>
                    <a:lnTo>
                      <a:pt x="2001" y="368"/>
                    </a:lnTo>
                    <a:lnTo>
                      <a:pt x="1892" y="246"/>
                    </a:lnTo>
                    <a:lnTo>
                      <a:pt x="1783" y="164"/>
                    </a:lnTo>
                    <a:lnTo>
                      <a:pt x="1661" y="83"/>
                    </a:lnTo>
                    <a:lnTo>
                      <a:pt x="1552" y="42"/>
                    </a:lnTo>
                    <a:lnTo>
                      <a:pt x="1429" y="15"/>
                    </a:lnTo>
                    <a:lnTo>
                      <a:pt x="1307" y="1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6" name="Google Shape;696;p22"/>
              <p:cNvSpPr/>
              <p:nvPr/>
            </p:nvSpPr>
            <p:spPr>
              <a:xfrm>
                <a:off x="1441467" y="3027793"/>
                <a:ext cx="37696" cy="55719"/>
              </a:xfrm>
              <a:custGeom>
                <a:avLst/>
                <a:gdLst/>
                <a:ahLst/>
                <a:cxnLst/>
                <a:rect l="l" t="t" r="r" b="b"/>
                <a:pathLst>
                  <a:path w="1280" h="1892" extrusionOk="0">
                    <a:moveTo>
                      <a:pt x="1102" y="1"/>
                    </a:moveTo>
                    <a:lnTo>
                      <a:pt x="1048" y="14"/>
                    </a:lnTo>
                    <a:lnTo>
                      <a:pt x="898" y="137"/>
                    </a:lnTo>
                    <a:lnTo>
                      <a:pt x="749" y="273"/>
                    </a:lnTo>
                    <a:lnTo>
                      <a:pt x="586" y="463"/>
                    </a:lnTo>
                    <a:lnTo>
                      <a:pt x="490" y="572"/>
                    </a:lnTo>
                    <a:lnTo>
                      <a:pt x="409" y="694"/>
                    </a:lnTo>
                    <a:lnTo>
                      <a:pt x="313" y="830"/>
                    </a:lnTo>
                    <a:lnTo>
                      <a:pt x="232" y="980"/>
                    </a:lnTo>
                    <a:lnTo>
                      <a:pt x="164" y="1143"/>
                    </a:lnTo>
                    <a:lnTo>
                      <a:pt x="96" y="1320"/>
                    </a:lnTo>
                    <a:lnTo>
                      <a:pt x="41" y="1511"/>
                    </a:lnTo>
                    <a:lnTo>
                      <a:pt x="1" y="1715"/>
                    </a:lnTo>
                    <a:lnTo>
                      <a:pt x="1" y="1769"/>
                    </a:lnTo>
                    <a:lnTo>
                      <a:pt x="14" y="1823"/>
                    </a:lnTo>
                    <a:lnTo>
                      <a:pt x="55" y="1864"/>
                    </a:lnTo>
                    <a:lnTo>
                      <a:pt x="109" y="1878"/>
                    </a:lnTo>
                    <a:lnTo>
                      <a:pt x="137" y="1891"/>
                    </a:lnTo>
                    <a:lnTo>
                      <a:pt x="191" y="1878"/>
                    </a:lnTo>
                    <a:lnTo>
                      <a:pt x="232" y="1851"/>
                    </a:lnTo>
                    <a:lnTo>
                      <a:pt x="273" y="1810"/>
                    </a:lnTo>
                    <a:lnTo>
                      <a:pt x="286" y="1769"/>
                    </a:lnTo>
                    <a:lnTo>
                      <a:pt x="327" y="1579"/>
                    </a:lnTo>
                    <a:lnTo>
                      <a:pt x="368" y="1415"/>
                    </a:lnTo>
                    <a:lnTo>
                      <a:pt x="436" y="1266"/>
                    </a:lnTo>
                    <a:lnTo>
                      <a:pt x="504" y="1116"/>
                    </a:lnTo>
                    <a:lnTo>
                      <a:pt x="572" y="980"/>
                    </a:lnTo>
                    <a:lnTo>
                      <a:pt x="654" y="858"/>
                    </a:lnTo>
                    <a:lnTo>
                      <a:pt x="817" y="654"/>
                    </a:lnTo>
                    <a:lnTo>
                      <a:pt x="966" y="477"/>
                    </a:lnTo>
                    <a:lnTo>
                      <a:pt x="1089" y="368"/>
                    </a:lnTo>
                    <a:lnTo>
                      <a:pt x="1211" y="259"/>
                    </a:lnTo>
                    <a:lnTo>
                      <a:pt x="1252" y="218"/>
                    </a:lnTo>
                    <a:lnTo>
                      <a:pt x="1279" y="164"/>
                    </a:lnTo>
                    <a:lnTo>
                      <a:pt x="1279" y="110"/>
                    </a:lnTo>
                    <a:lnTo>
                      <a:pt x="1252" y="55"/>
                    </a:lnTo>
                    <a:lnTo>
                      <a:pt x="1211" y="14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7" name="Google Shape;697;p22"/>
              <p:cNvSpPr/>
              <p:nvPr/>
            </p:nvSpPr>
            <p:spPr>
              <a:xfrm>
                <a:off x="1451480" y="3048232"/>
                <a:ext cx="31688" cy="14048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477" extrusionOk="0">
                    <a:moveTo>
                      <a:pt x="259" y="0"/>
                    </a:moveTo>
                    <a:lnTo>
                      <a:pt x="109" y="14"/>
                    </a:lnTo>
                    <a:lnTo>
                      <a:pt x="55" y="28"/>
                    </a:lnTo>
                    <a:lnTo>
                      <a:pt x="28" y="68"/>
                    </a:lnTo>
                    <a:lnTo>
                      <a:pt x="1" y="123"/>
                    </a:lnTo>
                    <a:lnTo>
                      <a:pt x="1" y="177"/>
                    </a:lnTo>
                    <a:lnTo>
                      <a:pt x="14" y="232"/>
                    </a:lnTo>
                    <a:lnTo>
                      <a:pt x="55" y="272"/>
                    </a:lnTo>
                    <a:lnTo>
                      <a:pt x="109" y="300"/>
                    </a:lnTo>
                    <a:lnTo>
                      <a:pt x="164" y="300"/>
                    </a:lnTo>
                    <a:lnTo>
                      <a:pt x="259" y="286"/>
                    </a:lnTo>
                    <a:lnTo>
                      <a:pt x="368" y="300"/>
                    </a:lnTo>
                    <a:lnTo>
                      <a:pt x="463" y="313"/>
                    </a:lnTo>
                    <a:lnTo>
                      <a:pt x="558" y="341"/>
                    </a:lnTo>
                    <a:lnTo>
                      <a:pt x="735" y="409"/>
                    </a:lnTo>
                    <a:lnTo>
                      <a:pt x="858" y="463"/>
                    </a:lnTo>
                    <a:lnTo>
                      <a:pt x="898" y="477"/>
                    </a:lnTo>
                    <a:lnTo>
                      <a:pt x="939" y="477"/>
                    </a:lnTo>
                    <a:lnTo>
                      <a:pt x="980" y="463"/>
                    </a:lnTo>
                    <a:lnTo>
                      <a:pt x="1007" y="449"/>
                    </a:lnTo>
                    <a:lnTo>
                      <a:pt x="1034" y="422"/>
                    </a:lnTo>
                    <a:lnTo>
                      <a:pt x="1062" y="395"/>
                    </a:lnTo>
                    <a:lnTo>
                      <a:pt x="1075" y="341"/>
                    </a:lnTo>
                    <a:lnTo>
                      <a:pt x="1075" y="286"/>
                    </a:lnTo>
                    <a:lnTo>
                      <a:pt x="1048" y="232"/>
                    </a:lnTo>
                    <a:lnTo>
                      <a:pt x="1007" y="191"/>
                    </a:lnTo>
                    <a:lnTo>
                      <a:pt x="912" y="150"/>
                    </a:lnTo>
                    <a:lnTo>
                      <a:pt x="694" y="68"/>
                    </a:lnTo>
                    <a:lnTo>
                      <a:pt x="558" y="41"/>
                    </a:lnTo>
                    <a:lnTo>
                      <a:pt x="409" y="1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8" name="Google Shape;698;p22"/>
              <p:cNvSpPr/>
              <p:nvPr/>
            </p:nvSpPr>
            <p:spPr>
              <a:xfrm>
                <a:off x="1265206" y="3118736"/>
                <a:ext cx="163860" cy="1418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4816" extrusionOk="0">
                    <a:moveTo>
                      <a:pt x="395" y="0"/>
                    </a:moveTo>
                    <a:lnTo>
                      <a:pt x="68" y="3279"/>
                    </a:lnTo>
                    <a:lnTo>
                      <a:pt x="0" y="3932"/>
                    </a:lnTo>
                    <a:lnTo>
                      <a:pt x="55" y="3972"/>
                    </a:lnTo>
                    <a:lnTo>
                      <a:pt x="191" y="4081"/>
                    </a:lnTo>
                    <a:lnTo>
                      <a:pt x="436" y="4217"/>
                    </a:lnTo>
                    <a:lnTo>
                      <a:pt x="749" y="4381"/>
                    </a:lnTo>
                    <a:lnTo>
                      <a:pt x="939" y="4462"/>
                    </a:lnTo>
                    <a:lnTo>
                      <a:pt x="1143" y="4544"/>
                    </a:lnTo>
                    <a:lnTo>
                      <a:pt x="1374" y="4612"/>
                    </a:lnTo>
                    <a:lnTo>
                      <a:pt x="1619" y="4680"/>
                    </a:lnTo>
                    <a:lnTo>
                      <a:pt x="1891" y="4734"/>
                    </a:lnTo>
                    <a:lnTo>
                      <a:pt x="2163" y="4775"/>
                    </a:lnTo>
                    <a:lnTo>
                      <a:pt x="2463" y="4802"/>
                    </a:lnTo>
                    <a:lnTo>
                      <a:pt x="2789" y="4816"/>
                    </a:lnTo>
                    <a:lnTo>
                      <a:pt x="3102" y="4802"/>
                    </a:lnTo>
                    <a:lnTo>
                      <a:pt x="3401" y="4775"/>
                    </a:lnTo>
                    <a:lnTo>
                      <a:pt x="3673" y="4734"/>
                    </a:lnTo>
                    <a:lnTo>
                      <a:pt x="3945" y="4680"/>
                    </a:lnTo>
                    <a:lnTo>
                      <a:pt x="4190" y="4612"/>
                    </a:lnTo>
                    <a:lnTo>
                      <a:pt x="4421" y="4544"/>
                    </a:lnTo>
                    <a:lnTo>
                      <a:pt x="4625" y="4462"/>
                    </a:lnTo>
                    <a:lnTo>
                      <a:pt x="4816" y="4381"/>
                    </a:lnTo>
                    <a:lnTo>
                      <a:pt x="5142" y="4217"/>
                    </a:lnTo>
                    <a:lnTo>
                      <a:pt x="5373" y="4081"/>
                    </a:lnTo>
                    <a:lnTo>
                      <a:pt x="5510" y="3972"/>
                    </a:lnTo>
                    <a:lnTo>
                      <a:pt x="5564" y="3932"/>
                    </a:lnTo>
                    <a:lnTo>
                      <a:pt x="5319" y="1905"/>
                    </a:lnTo>
                    <a:lnTo>
                      <a:pt x="5101" y="0"/>
                    </a:lnTo>
                    <a:close/>
                  </a:path>
                </a:pathLst>
              </a:custGeom>
              <a:solidFill>
                <a:srgbClr val="FDBB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99" name="Google Shape;699;p22"/>
              <p:cNvSpPr/>
              <p:nvPr/>
            </p:nvSpPr>
            <p:spPr>
              <a:xfrm>
                <a:off x="1267208" y="3118736"/>
                <a:ext cx="154671" cy="98981"/>
              </a:xfrm>
              <a:custGeom>
                <a:avLst/>
                <a:gdLst/>
                <a:ahLst/>
                <a:cxnLst/>
                <a:rect l="l" t="t" r="r" b="b"/>
                <a:pathLst>
                  <a:path w="5252" h="3361" extrusionOk="0">
                    <a:moveTo>
                      <a:pt x="327" y="0"/>
                    </a:moveTo>
                    <a:lnTo>
                      <a:pt x="0" y="3279"/>
                    </a:lnTo>
                    <a:lnTo>
                      <a:pt x="585" y="3333"/>
                    </a:lnTo>
                    <a:lnTo>
                      <a:pt x="1129" y="3360"/>
                    </a:lnTo>
                    <a:lnTo>
                      <a:pt x="1633" y="3347"/>
                    </a:lnTo>
                    <a:lnTo>
                      <a:pt x="2095" y="3306"/>
                    </a:lnTo>
                    <a:lnTo>
                      <a:pt x="2531" y="3251"/>
                    </a:lnTo>
                    <a:lnTo>
                      <a:pt x="2925" y="3170"/>
                    </a:lnTo>
                    <a:lnTo>
                      <a:pt x="3292" y="3061"/>
                    </a:lnTo>
                    <a:lnTo>
                      <a:pt x="3632" y="2952"/>
                    </a:lnTo>
                    <a:lnTo>
                      <a:pt x="3932" y="2830"/>
                    </a:lnTo>
                    <a:lnTo>
                      <a:pt x="4204" y="2694"/>
                    </a:lnTo>
                    <a:lnTo>
                      <a:pt x="4449" y="2558"/>
                    </a:lnTo>
                    <a:lnTo>
                      <a:pt x="4653" y="2422"/>
                    </a:lnTo>
                    <a:lnTo>
                      <a:pt x="4843" y="2272"/>
                    </a:lnTo>
                    <a:lnTo>
                      <a:pt x="5006" y="2136"/>
                    </a:lnTo>
                    <a:lnTo>
                      <a:pt x="5142" y="2014"/>
                    </a:lnTo>
                    <a:lnTo>
                      <a:pt x="5251" y="1905"/>
                    </a:lnTo>
                    <a:lnTo>
                      <a:pt x="5033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0" name="Google Shape;700;p22"/>
              <p:cNvSpPr/>
              <p:nvPr/>
            </p:nvSpPr>
            <p:spPr>
              <a:xfrm>
                <a:off x="1245974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3" y="14"/>
                    </a:lnTo>
                    <a:lnTo>
                      <a:pt x="504" y="41"/>
                    </a:lnTo>
                    <a:lnTo>
                      <a:pt x="368" y="82"/>
                    </a:lnTo>
                    <a:lnTo>
                      <a:pt x="245" y="123"/>
                    </a:lnTo>
                    <a:lnTo>
                      <a:pt x="137" y="191"/>
                    </a:lnTo>
                    <a:lnTo>
                      <a:pt x="69" y="259"/>
                    </a:lnTo>
                    <a:lnTo>
                      <a:pt x="14" y="341"/>
                    </a:lnTo>
                    <a:lnTo>
                      <a:pt x="14" y="381"/>
                    </a:lnTo>
                    <a:lnTo>
                      <a:pt x="1" y="436"/>
                    </a:lnTo>
                    <a:lnTo>
                      <a:pt x="14" y="477"/>
                    </a:lnTo>
                    <a:lnTo>
                      <a:pt x="28" y="517"/>
                    </a:lnTo>
                    <a:lnTo>
                      <a:pt x="69" y="599"/>
                    </a:lnTo>
                    <a:lnTo>
                      <a:pt x="150" y="667"/>
                    </a:lnTo>
                    <a:lnTo>
                      <a:pt x="245" y="721"/>
                    </a:lnTo>
                    <a:lnTo>
                      <a:pt x="368" y="776"/>
                    </a:lnTo>
                    <a:lnTo>
                      <a:pt x="517" y="817"/>
                    </a:lnTo>
                    <a:lnTo>
                      <a:pt x="667" y="830"/>
                    </a:lnTo>
                    <a:lnTo>
                      <a:pt x="830" y="844"/>
                    </a:lnTo>
                    <a:lnTo>
                      <a:pt x="1007" y="830"/>
                    </a:lnTo>
                    <a:lnTo>
                      <a:pt x="1157" y="803"/>
                    </a:lnTo>
                    <a:lnTo>
                      <a:pt x="1293" y="762"/>
                    </a:lnTo>
                    <a:lnTo>
                      <a:pt x="1415" y="708"/>
                    </a:lnTo>
                    <a:lnTo>
                      <a:pt x="1510" y="640"/>
                    </a:lnTo>
                    <a:lnTo>
                      <a:pt x="1592" y="572"/>
                    </a:lnTo>
                    <a:lnTo>
                      <a:pt x="1633" y="490"/>
                    </a:lnTo>
                    <a:lnTo>
                      <a:pt x="1646" y="449"/>
                    </a:lnTo>
                    <a:lnTo>
                      <a:pt x="1646" y="409"/>
                    </a:lnTo>
                    <a:lnTo>
                      <a:pt x="1646" y="368"/>
                    </a:lnTo>
                    <a:lnTo>
                      <a:pt x="1633" y="327"/>
                    </a:lnTo>
                    <a:lnTo>
                      <a:pt x="1592" y="245"/>
                    </a:lnTo>
                    <a:lnTo>
                      <a:pt x="1510" y="177"/>
                    </a:lnTo>
                    <a:lnTo>
                      <a:pt x="1402" y="109"/>
                    </a:lnTo>
                    <a:lnTo>
                      <a:pt x="1279" y="69"/>
                    </a:lnTo>
                    <a:lnTo>
                      <a:pt x="1143" y="28"/>
                    </a:lnTo>
                    <a:lnTo>
                      <a:pt x="994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1" name="Google Shape;701;p22"/>
              <p:cNvSpPr/>
              <p:nvPr/>
            </p:nvSpPr>
            <p:spPr>
              <a:xfrm>
                <a:off x="1397792" y="3062250"/>
                <a:ext cx="48504" cy="24856"/>
              </a:xfrm>
              <a:custGeom>
                <a:avLst/>
                <a:gdLst/>
                <a:ahLst/>
                <a:cxnLst/>
                <a:rect l="l" t="t" r="r" b="b"/>
                <a:pathLst>
                  <a:path w="1647" h="844" extrusionOk="0">
                    <a:moveTo>
                      <a:pt x="817" y="1"/>
                    </a:moveTo>
                    <a:lnTo>
                      <a:pt x="654" y="14"/>
                    </a:lnTo>
                    <a:lnTo>
                      <a:pt x="491" y="41"/>
                    </a:lnTo>
                    <a:lnTo>
                      <a:pt x="355" y="82"/>
                    </a:lnTo>
                    <a:lnTo>
                      <a:pt x="232" y="123"/>
                    </a:lnTo>
                    <a:lnTo>
                      <a:pt x="137" y="191"/>
                    </a:lnTo>
                    <a:lnTo>
                      <a:pt x="55" y="259"/>
                    </a:lnTo>
                    <a:lnTo>
                      <a:pt x="15" y="341"/>
                    </a:lnTo>
                    <a:lnTo>
                      <a:pt x="1" y="381"/>
                    </a:lnTo>
                    <a:lnTo>
                      <a:pt x="1" y="436"/>
                    </a:lnTo>
                    <a:lnTo>
                      <a:pt x="1" y="477"/>
                    </a:lnTo>
                    <a:lnTo>
                      <a:pt x="15" y="517"/>
                    </a:lnTo>
                    <a:lnTo>
                      <a:pt x="55" y="599"/>
                    </a:lnTo>
                    <a:lnTo>
                      <a:pt x="137" y="667"/>
                    </a:lnTo>
                    <a:lnTo>
                      <a:pt x="246" y="721"/>
                    </a:lnTo>
                    <a:lnTo>
                      <a:pt x="368" y="776"/>
                    </a:lnTo>
                    <a:lnTo>
                      <a:pt x="504" y="817"/>
                    </a:lnTo>
                    <a:lnTo>
                      <a:pt x="654" y="830"/>
                    </a:lnTo>
                    <a:lnTo>
                      <a:pt x="831" y="844"/>
                    </a:lnTo>
                    <a:lnTo>
                      <a:pt x="994" y="830"/>
                    </a:lnTo>
                    <a:lnTo>
                      <a:pt x="1144" y="803"/>
                    </a:lnTo>
                    <a:lnTo>
                      <a:pt x="1280" y="762"/>
                    </a:lnTo>
                    <a:lnTo>
                      <a:pt x="1402" y="708"/>
                    </a:lnTo>
                    <a:lnTo>
                      <a:pt x="1511" y="640"/>
                    </a:lnTo>
                    <a:lnTo>
                      <a:pt x="1579" y="572"/>
                    </a:lnTo>
                    <a:lnTo>
                      <a:pt x="1633" y="490"/>
                    </a:lnTo>
                    <a:lnTo>
                      <a:pt x="1633" y="449"/>
                    </a:lnTo>
                    <a:lnTo>
                      <a:pt x="1647" y="409"/>
                    </a:lnTo>
                    <a:lnTo>
                      <a:pt x="1633" y="368"/>
                    </a:lnTo>
                    <a:lnTo>
                      <a:pt x="1620" y="327"/>
                    </a:lnTo>
                    <a:lnTo>
                      <a:pt x="1579" y="245"/>
                    </a:lnTo>
                    <a:lnTo>
                      <a:pt x="1497" y="177"/>
                    </a:lnTo>
                    <a:lnTo>
                      <a:pt x="1402" y="109"/>
                    </a:lnTo>
                    <a:lnTo>
                      <a:pt x="1280" y="69"/>
                    </a:lnTo>
                    <a:lnTo>
                      <a:pt x="1130" y="28"/>
                    </a:lnTo>
                    <a:lnTo>
                      <a:pt x="980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22"/>
              <p:cNvSpPr/>
              <p:nvPr/>
            </p:nvSpPr>
            <p:spPr>
              <a:xfrm>
                <a:off x="1295657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77" y="1"/>
                    </a:moveTo>
                    <a:lnTo>
                      <a:pt x="136" y="28"/>
                    </a:lnTo>
                    <a:lnTo>
                      <a:pt x="95" y="69"/>
                    </a:lnTo>
                    <a:lnTo>
                      <a:pt x="55" y="123"/>
                    </a:lnTo>
                    <a:lnTo>
                      <a:pt x="41" y="177"/>
                    </a:lnTo>
                    <a:lnTo>
                      <a:pt x="14" y="259"/>
                    </a:lnTo>
                    <a:lnTo>
                      <a:pt x="0" y="327"/>
                    </a:lnTo>
                    <a:lnTo>
                      <a:pt x="0" y="422"/>
                    </a:lnTo>
                    <a:lnTo>
                      <a:pt x="0" y="504"/>
                    </a:lnTo>
                    <a:lnTo>
                      <a:pt x="14" y="585"/>
                    </a:lnTo>
                    <a:lnTo>
                      <a:pt x="41" y="653"/>
                    </a:lnTo>
                    <a:lnTo>
                      <a:pt x="68" y="708"/>
                    </a:lnTo>
                    <a:lnTo>
                      <a:pt x="109" y="762"/>
                    </a:lnTo>
                    <a:lnTo>
                      <a:pt x="150" y="803"/>
                    </a:lnTo>
                    <a:lnTo>
                      <a:pt x="191" y="817"/>
                    </a:lnTo>
                    <a:lnTo>
                      <a:pt x="232" y="830"/>
                    </a:lnTo>
                    <a:lnTo>
                      <a:pt x="286" y="817"/>
                    </a:lnTo>
                    <a:lnTo>
                      <a:pt x="327" y="789"/>
                    </a:lnTo>
                    <a:lnTo>
                      <a:pt x="368" y="762"/>
                    </a:lnTo>
                    <a:lnTo>
                      <a:pt x="395" y="708"/>
                    </a:lnTo>
                    <a:lnTo>
                      <a:pt x="422" y="640"/>
                    </a:lnTo>
                    <a:lnTo>
                      <a:pt x="449" y="572"/>
                    </a:lnTo>
                    <a:lnTo>
                      <a:pt x="449" y="490"/>
                    </a:lnTo>
                    <a:lnTo>
                      <a:pt x="463" y="409"/>
                    </a:lnTo>
                    <a:lnTo>
                      <a:pt x="449" y="327"/>
                    </a:lnTo>
                    <a:lnTo>
                      <a:pt x="436" y="245"/>
                    </a:lnTo>
                    <a:lnTo>
                      <a:pt x="422" y="177"/>
                    </a:lnTo>
                    <a:lnTo>
                      <a:pt x="381" y="109"/>
                    </a:lnTo>
                    <a:lnTo>
                      <a:pt x="354" y="69"/>
                    </a:lnTo>
                    <a:lnTo>
                      <a:pt x="313" y="28"/>
                    </a:lnTo>
                    <a:lnTo>
                      <a:pt x="272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3" name="Google Shape;703;p22"/>
              <p:cNvSpPr/>
              <p:nvPr/>
            </p:nvSpPr>
            <p:spPr>
              <a:xfrm>
                <a:off x="1269623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1156" y="0"/>
                    </a:moveTo>
                    <a:lnTo>
                      <a:pt x="1034" y="14"/>
                    </a:lnTo>
                    <a:lnTo>
                      <a:pt x="911" y="27"/>
                    </a:lnTo>
                    <a:lnTo>
                      <a:pt x="789" y="55"/>
                    </a:lnTo>
                    <a:lnTo>
                      <a:pt x="680" y="95"/>
                    </a:lnTo>
                    <a:lnTo>
                      <a:pt x="571" y="136"/>
                    </a:lnTo>
                    <a:lnTo>
                      <a:pt x="476" y="191"/>
                    </a:lnTo>
                    <a:lnTo>
                      <a:pt x="299" y="299"/>
                    </a:lnTo>
                    <a:lnTo>
                      <a:pt x="150" y="422"/>
                    </a:lnTo>
                    <a:lnTo>
                      <a:pt x="41" y="544"/>
                    </a:lnTo>
                    <a:lnTo>
                      <a:pt x="27" y="585"/>
                    </a:lnTo>
                    <a:lnTo>
                      <a:pt x="14" y="612"/>
                    </a:lnTo>
                    <a:lnTo>
                      <a:pt x="0" y="694"/>
                    </a:lnTo>
                    <a:lnTo>
                      <a:pt x="27" y="762"/>
                    </a:lnTo>
                    <a:lnTo>
                      <a:pt x="55" y="803"/>
                    </a:lnTo>
                    <a:lnTo>
                      <a:pt x="82" y="830"/>
                    </a:lnTo>
                    <a:lnTo>
                      <a:pt x="123" y="857"/>
                    </a:lnTo>
                    <a:lnTo>
                      <a:pt x="163" y="871"/>
                    </a:lnTo>
                    <a:lnTo>
                      <a:pt x="218" y="871"/>
                    </a:lnTo>
                    <a:lnTo>
                      <a:pt x="272" y="857"/>
                    </a:lnTo>
                    <a:lnTo>
                      <a:pt x="313" y="830"/>
                    </a:lnTo>
                    <a:lnTo>
                      <a:pt x="354" y="789"/>
                    </a:lnTo>
                    <a:lnTo>
                      <a:pt x="449" y="694"/>
                    </a:lnTo>
                    <a:lnTo>
                      <a:pt x="558" y="599"/>
                    </a:lnTo>
                    <a:lnTo>
                      <a:pt x="707" y="517"/>
                    </a:lnTo>
                    <a:lnTo>
                      <a:pt x="789" y="476"/>
                    </a:lnTo>
                    <a:lnTo>
                      <a:pt x="871" y="449"/>
                    </a:lnTo>
                    <a:lnTo>
                      <a:pt x="966" y="422"/>
                    </a:lnTo>
                    <a:lnTo>
                      <a:pt x="1075" y="408"/>
                    </a:lnTo>
                    <a:lnTo>
                      <a:pt x="1184" y="408"/>
                    </a:lnTo>
                    <a:lnTo>
                      <a:pt x="1292" y="422"/>
                    </a:lnTo>
                    <a:lnTo>
                      <a:pt x="1415" y="449"/>
                    </a:lnTo>
                    <a:lnTo>
                      <a:pt x="1537" y="490"/>
                    </a:lnTo>
                    <a:lnTo>
                      <a:pt x="1605" y="517"/>
                    </a:lnTo>
                    <a:lnTo>
                      <a:pt x="1687" y="503"/>
                    </a:lnTo>
                    <a:lnTo>
                      <a:pt x="1755" y="463"/>
                    </a:lnTo>
                    <a:lnTo>
                      <a:pt x="1782" y="435"/>
                    </a:lnTo>
                    <a:lnTo>
                      <a:pt x="1796" y="408"/>
                    </a:lnTo>
                    <a:lnTo>
                      <a:pt x="1809" y="367"/>
                    </a:lnTo>
                    <a:lnTo>
                      <a:pt x="1823" y="327"/>
                    </a:lnTo>
                    <a:lnTo>
                      <a:pt x="1809" y="245"/>
                    </a:lnTo>
                    <a:lnTo>
                      <a:pt x="1768" y="177"/>
                    </a:lnTo>
                    <a:lnTo>
                      <a:pt x="1741" y="163"/>
                    </a:lnTo>
                    <a:lnTo>
                      <a:pt x="1700" y="136"/>
                    </a:lnTo>
                    <a:lnTo>
                      <a:pt x="1564" y="82"/>
                    </a:lnTo>
                    <a:lnTo>
                      <a:pt x="1428" y="41"/>
                    </a:lnTo>
                    <a:lnTo>
                      <a:pt x="1292" y="14"/>
                    </a:lnTo>
                    <a:lnTo>
                      <a:pt x="1156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4" name="Google Shape;704;p22"/>
              <p:cNvSpPr/>
              <p:nvPr/>
            </p:nvSpPr>
            <p:spPr>
              <a:xfrm>
                <a:off x="1389399" y="3024995"/>
                <a:ext cx="13635" cy="24473"/>
              </a:xfrm>
              <a:custGeom>
                <a:avLst/>
                <a:gdLst/>
                <a:ahLst/>
                <a:cxnLst/>
                <a:rect l="l" t="t" r="r" b="b"/>
                <a:pathLst>
                  <a:path w="463" h="831" extrusionOk="0">
                    <a:moveTo>
                      <a:pt x="191" y="1"/>
                    </a:moveTo>
                    <a:lnTo>
                      <a:pt x="150" y="28"/>
                    </a:lnTo>
                    <a:lnTo>
                      <a:pt x="109" y="69"/>
                    </a:lnTo>
                    <a:lnTo>
                      <a:pt x="82" y="109"/>
                    </a:lnTo>
                    <a:lnTo>
                      <a:pt x="41" y="177"/>
                    </a:lnTo>
                    <a:lnTo>
                      <a:pt x="27" y="245"/>
                    </a:lnTo>
                    <a:lnTo>
                      <a:pt x="14" y="327"/>
                    </a:lnTo>
                    <a:lnTo>
                      <a:pt x="0" y="409"/>
                    </a:lnTo>
                    <a:lnTo>
                      <a:pt x="0" y="490"/>
                    </a:lnTo>
                    <a:lnTo>
                      <a:pt x="14" y="572"/>
                    </a:lnTo>
                    <a:lnTo>
                      <a:pt x="41" y="640"/>
                    </a:lnTo>
                    <a:lnTo>
                      <a:pt x="68" y="708"/>
                    </a:lnTo>
                    <a:lnTo>
                      <a:pt x="95" y="762"/>
                    </a:lnTo>
                    <a:lnTo>
                      <a:pt x="136" y="789"/>
                    </a:lnTo>
                    <a:lnTo>
                      <a:pt x="177" y="817"/>
                    </a:lnTo>
                    <a:lnTo>
                      <a:pt x="232" y="830"/>
                    </a:lnTo>
                    <a:lnTo>
                      <a:pt x="272" y="817"/>
                    </a:lnTo>
                    <a:lnTo>
                      <a:pt x="313" y="803"/>
                    </a:lnTo>
                    <a:lnTo>
                      <a:pt x="354" y="762"/>
                    </a:lnTo>
                    <a:lnTo>
                      <a:pt x="395" y="708"/>
                    </a:lnTo>
                    <a:lnTo>
                      <a:pt x="422" y="653"/>
                    </a:lnTo>
                    <a:lnTo>
                      <a:pt x="436" y="585"/>
                    </a:lnTo>
                    <a:lnTo>
                      <a:pt x="463" y="504"/>
                    </a:lnTo>
                    <a:lnTo>
                      <a:pt x="463" y="422"/>
                    </a:lnTo>
                    <a:lnTo>
                      <a:pt x="463" y="327"/>
                    </a:lnTo>
                    <a:lnTo>
                      <a:pt x="449" y="259"/>
                    </a:lnTo>
                    <a:lnTo>
                      <a:pt x="422" y="177"/>
                    </a:lnTo>
                    <a:lnTo>
                      <a:pt x="395" y="123"/>
                    </a:lnTo>
                    <a:lnTo>
                      <a:pt x="368" y="69"/>
                    </a:lnTo>
                    <a:lnTo>
                      <a:pt x="327" y="2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22"/>
              <p:cNvSpPr/>
              <p:nvPr/>
            </p:nvSpPr>
            <p:spPr>
              <a:xfrm>
                <a:off x="1375380" y="2994161"/>
                <a:ext cx="53687" cy="25651"/>
              </a:xfrm>
              <a:custGeom>
                <a:avLst/>
                <a:gdLst/>
                <a:ahLst/>
                <a:cxnLst/>
                <a:rect l="l" t="t" r="r" b="b"/>
                <a:pathLst>
                  <a:path w="1823" h="871" extrusionOk="0">
                    <a:moveTo>
                      <a:pt x="667" y="0"/>
                    </a:moveTo>
                    <a:lnTo>
                      <a:pt x="531" y="14"/>
                    </a:lnTo>
                    <a:lnTo>
                      <a:pt x="395" y="41"/>
                    </a:lnTo>
                    <a:lnTo>
                      <a:pt x="259" y="82"/>
                    </a:lnTo>
                    <a:lnTo>
                      <a:pt x="123" y="136"/>
                    </a:lnTo>
                    <a:lnTo>
                      <a:pt x="82" y="163"/>
                    </a:lnTo>
                    <a:lnTo>
                      <a:pt x="55" y="177"/>
                    </a:lnTo>
                    <a:lnTo>
                      <a:pt x="14" y="245"/>
                    </a:lnTo>
                    <a:lnTo>
                      <a:pt x="0" y="327"/>
                    </a:lnTo>
                    <a:lnTo>
                      <a:pt x="14" y="367"/>
                    </a:lnTo>
                    <a:lnTo>
                      <a:pt x="27" y="408"/>
                    </a:lnTo>
                    <a:lnTo>
                      <a:pt x="41" y="435"/>
                    </a:lnTo>
                    <a:lnTo>
                      <a:pt x="68" y="463"/>
                    </a:lnTo>
                    <a:lnTo>
                      <a:pt x="136" y="503"/>
                    </a:lnTo>
                    <a:lnTo>
                      <a:pt x="204" y="517"/>
                    </a:lnTo>
                    <a:lnTo>
                      <a:pt x="286" y="490"/>
                    </a:lnTo>
                    <a:lnTo>
                      <a:pt x="408" y="449"/>
                    </a:lnTo>
                    <a:lnTo>
                      <a:pt x="531" y="422"/>
                    </a:lnTo>
                    <a:lnTo>
                      <a:pt x="640" y="408"/>
                    </a:lnTo>
                    <a:lnTo>
                      <a:pt x="748" y="408"/>
                    </a:lnTo>
                    <a:lnTo>
                      <a:pt x="857" y="422"/>
                    </a:lnTo>
                    <a:lnTo>
                      <a:pt x="952" y="449"/>
                    </a:lnTo>
                    <a:lnTo>
                      <a:pt x="1034" y="476"/>
                    </a:lnTo>
                    <a:lnTo>
                      <a:pt x="1116" y="517"/>
                    </a:lnTo>
                    <a:lnTo>
                      <a:pt x="1265" y="599"/>
                    </a:lnTo>
                    <a:lnTo>
                      <a:pt x="1360" y="694"/>
                    </a:lnTo>
                    <a:lnTo>
                      <a:pt x="1469" y="789"/>
                    </a:lnTo>
                    <a:lnTo>
                      <a:pt x="1510" y="830"/>
                    </a:lnTo>
                    <a:lnTo>
                      <a:pt x="1551" y="857"/>
                    </a:lnTo>
                    <a:lnTo>
                      <a:pt x="1605" y="871"/>
                    </a:lnTo>
                    <a:lnTo>
                      <a:pt x="1660" y="871"/>
                    </a:lnTo>
                    <a:lnTo>
                      <a:pt x="1701" y="857"/>
                    </a:lnTo>
                    <a:lnTo>
                      <a:pt x="1741" y="830"/>
                    </a:lnTo>
                    <a:lnTo>
                      <a:pt x="1796" y="762"/>
                    </a:lnTo>
                    <a:lnTo>
                      <a:pt x="1823" y="694"/>
                    </a:lnTo>
                    <a:lnTo>
                      <a:pt x="1809" y="612"/>
                    </a:lnTo>
                    <a:lnTo>
                      <a:pt x="1796" y="585"/>
                    </a:lnTo>
                    <a:lnTo>
                      <a:pt x="1782" y="544"/>
                    </a:lnTo>
                    <a:lnTo>
                      <a:pt x="1673" y="422"/>
                    </a:lnTo>
                    <a:lnTo>
                      <a:pt x="1524" y="299"/>
                    </a:lnTo>
                    <a:lnTo>
                      <a:pt x="1347" y="191"/>
                    </a:lnTo>
                    <a:lnTo>
                      <a:pt x="1252" y="136"/>
                    </a:lnTo>
                    <a:lnTo>
                      <a:pt x="1143" y="95"/>
                    </a:lnTo>
                    <a:lnTo>
                      <a:pt x="1034" y="55"/>
                    </a:lnTo>
                    <a:lnTo>
                      <a:pt x="912" y="27"/>
                    </a:lnTo>
                    <a:lnTo>
                      <a:pt x="789" y="14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00202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22"/>
              <p:cNvSpPr/>
              <p:nvPr/>
            </p:nvSpPr>
            <p:spPr>
              <a:xfrm>
                <a:off x="1301665" y="3114731"/>
                <a:ext cx="90971" cy="20851"/>
              </a:xfrm>
              <a:custGeom>
                <a:avLst/>
                <a:gdLst/>
                <a:ahLst/>
                <a:cxnLst/>
                <a:rect l="l" t="t" r="r" b="b"/>
                <a:pathLst>
                  <a:path w="3089" h="708" extrusionOk="0">
                    <a:moveTo>
                      <a:pt x="109" y="0"/>
                    </a:moveTo>
                    <a:lnTo>
                      <a:pt x="55" y="28"/>
                    </a:lnTo>
                    <a:lnTo>
                      <a:pt x="28" y="55"/>
                    </a:lnTo>
                    <a:lnTo>
                      <a:pt x="0" y="109"/>
                    </a:lnTo>
                    <a:lnTo>
                      <a:pt x="0" y="164"/>
                    </a:lnTo>
                    <a:lnTo>
                      <a:pt x="28" y="205"/>
                    </a:lnTo>
                    <a:lnTo>
                      <a:pt x="55" y="245"/>
                    </a:lnTo>
                    <a:lnTo>
                      <a:pt x="191" y="327"/>
                    </a:lnTo>
                    <a:lnTo>
                      <a:pt x="327" y="395"/>
                    </a:lnTo>
                    <a:lnTo>
                      <a:pt x="504" y="477"/>
                    </a:lnTo>
                    <a:lnTo>
                      <a:pt x="721" y="558"/>
                    </a:lnTo>
                    <a:lnTo>
                      <a:pt x="966" y="626"/>
                    </a:lnTo>
                    <a:lnTo>
                      <a:pt x="1252" y="681"/>
                    </a:lnTo>
                    <a:lnTo>
                      <a:pt x="1388" y="694"/>
                    </a:lnTo>
                    <a:lnTo>
                      <a:pt x="1537" y="708"/>
                    </a:lnTo>
                    <a:lnTo>
                      <a:pt x="1592" y="708"/>
                    </a:lnTo>
                    <a:lnTo>
                      <a:pt x="1755" y="694"/>
                    </a:lnTo>
                    <a:lnTo>
                      <a:pt x="1905" y="681"/>
                    </a:lnTo>
                    <a:lnTo>
                      <a:pt x="2054" y="667"/>
                    </a:lnTo>
                    <a:lnTo>
                      <a:pt x="2190" y="640"/>
                    </a:lnTo>
                    <a:lnTo>
                      <a:pt x="2435" y="558"/>
                    </a:lnTo>
                    <a:lnTo>
                      <a:pt x="2639" y="477"/>
                    </a:lnTo>
                    <a:lnTo>
                      <a:pt x="2802" y="395"/>
                    </a:lnTo>
                    <a:lnTo>
                      <a:pt x="2938" y="313"/>
                    </a:lnTo>
                    <a:lnTo>
                      <a:pt x="3047" y="232"/>
                    </a:lnTo>
                    <a:lnTo>
                      <a:pt x="3074" y="191"/>
                    </a:lnTo>
                    <a:lnTo>
                      <a:pt x="3088" y="150"/>
                    </a:lnTo>
                    <a:lnTo>
                      <a:pt x="3088" y="96"/>
                    </a:lnTo>
                    <a:lnTo>
                      <a:pt x="3061" y="55"/>
                    </a:lnTo>
                    <a:lnTo>
                      <a:pt x="3020" y="14"/>
                    </a:lnTo>
                    <a:lnTo>
                      <a:pt x="2966" y="0"/>
                    </a:lnTo>
                    <a:lnTo>
                      <a:pt x="2911" y="14"/>
                    </a:lnTo>
                    <a:lnTo>
                      <a:pt x="2870" y="28"/>
                    </a:lnTo>
                    <a:lnTo>
                      <a:pt x="2775" y="96"/>
                    </a:lnTo>
                    <a:lnTo>
                      <a:pt x="2680" y="164"/>
                    </a:lnTo>
                    <a:lnTo>
                      <a:pt x="2530" y="232"/>
                    </a:lnTo>
                    <a:lnTo>
                      <a:pt x="2340" y="313"/>
                    </a:lnTo>
                    <a:lnTo>
                      <a:pt x="2122" y="381"/>
                    </a:lnTo>
                    <a:lnTo>
                      <a:pt x="1877" y="422"/>
                    </a:lnTo>
                    <a:lnTo>
                      <a:pt x="1728" y="436"/>
                    </a:lnTo>
                    <a:lnTo>
                      <a:pt x="1415" y="436"/>
                    </a:lnTo>
                    <a:lnTo>
                      <a:pt x="1279" y="422"/>
                    </a:lnTo>
                    <a:lnTo>
                      <a:pt x="1034" y="368"/>
                    </a:lnTo>
                    <a:lnTo>
                      <a:pt x="803" y="300"/>
                    </a:lnTo>
                    <a:lnTo>
                      <a:pt x="599" y="232"/>
                    </a:lnTo>
                    <a:lnTo>
                      <a:pt x="436" y="150"/>
                    </a:lnTo>
                    <a:lnTo>
                      <a:pt x="313" y="96"/>
                    </a:lnTo>
                    <a:lnTo>
                      <a:pt x="204" y="2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22"/>
              <p:cNvSpPr/>
              <p:nvPr/>
            </p:nvSpPr>
            <p:spPr>
              <a:xfrm>
                <a:off x="1338920" y="3023788"/>
                <a:ext cx="25651" cy="74155"/>
              </a:xfrm>
              <a:custGeom>
                <a:avLst/>
                <a:gdLst/>
                <a:ahLst/>
                <a:cxnLst/>
                <a:rect l="l" t="t" r="r" b="b"/>
                <a:pathLst>
                  <a:path w="871" h="2518" extrusionOk="0">
                    <a:moveTo>
                      <a:pt x="408" y="1"/>
                    </a:moveTo>
                    <a:lnTo>
                      <a:pt x="368" y="14"/>
                    </a:lnTo>
                    <a:lnTo>
                      <a:pt x="327" y="55"/>
                    </a:lnTo>
                    <a:lnTo>
                      <a:pt x="300" y="96"/>
                    </a:lnTo>
                    <a:lnTo>
                      <a:pt x="300" y="150"/>
                    </a:lnTo>
                    <a:lnTo>
                      <a:pt x="504" y="1443"/>
                    </a:lnTo>
                    <a:lnTo>
                      <a:pt x="572" y="1946"/>
                    </a:lnTo>
                    <a:lnTo>
                      <a:pt x="599" y="2245"/>
                    </a:lnTo>
                    <a:lnTo>
                      <a:pt x="422" y="2245"/>
                    </a:lnTo>
                    <a:lnTo>
                      <a:pt x="300" y="2232"/>
                    </a:lnTo>
                    <a:lnTo>
                      <a:pt x="164" y="2204"/>
                    </a:lnTo>
                    <a:lnTo>
                      <a:pt x="109" y="2204"/>
                    </a:lnTo>
                    <a:lnTo>
                      <a:pt x="68" y="2218"/>
                    </a:lnTo>
                    <a:lnTo>
                      <a:pt x="28" y="2245"/>
                    </a:lnTo>
                    <a:lnTo>
                      <a:pt x="0" y="2300"/>
                    </a:lnTo>
                    <a:lnTo>
                      <a:pt x="0" y="2354"/>
                    </a:lnTo>
                    <a:lnTo>
                      <a:pt x="14" y="2395"/>
                    </a:lnTo>
                    <a:lnTo>
                      <a:pt x="55" y="2436"/>
                    </a:lnTo>
                    <a:lnTo>
                      <a:pt x="96" y="2463"/>
                    </a:lnTo>
                    <a:lnTo>
                      <a:pt x="286" y="2490"/>
                    </a:lnTo>
                    <a:lnTo>
                      <a:pt x="395" y="2504"/>
                    </a:lnTo>
                    <a:lnTo>
                      <a:pt x="517" y="2517"/>
                    </a:lnTo>
                    <a:lnTo>
                      <a:pt x="667" y="2504"/>
                    </a:lnTo>
                    <a:lnTo>
                      <a:pt x="721" y="2490"/>
                    </a:lnTo>
                    <a:lnTo>
                      <a:pt x="776" y="2463"/>
                    </a:lnTo>
                    <a:lnTo>
                      <a:pt x="817" y="2422"/>
                    </a:lnTo>
                    <a:lnTo>
                      <a:pt x="830" y="2395"/>
                    </a:lnTo>
                    <a:lnTo>
                      <a:pt x="857" y="2354"/>
                    </a:lnTo>
                    <a:lnTo>
                      <a:pt x="871" y="2313"/>
                    </a:lnTo>
                    <a:lnTo>
                      <a:pt x="857" y="2191"/>
                    </a:lnTo>
                    <a:lnTo>
                      <a:pt x="844" y="1959"/>
                    </a:lnTo>
                    <a:lnTo>
                      <a:pt x="748" y="1320"/>
                    </a:lnTo>
                    <a:lnTo>
                      <a:pt x="558" y="110"/>
                    </a:lnTo>
                    <a:lnTo>
                      <a:pt x="544" y="55"/>
                    </a:lnTo>
                    <a:lnTo>
                      <a:pt x="517" y="28"/>
                    </a:lnTo>
                    <a:lnTo>
                      <a:pt x="463" y="1"/>
                    </a:lnTo>
                    <a:close/>
                  </a:path>
                </a:pathLst>
              </a:custGeom>
              <a:solidFill>
                <a:srgbClr val="FD96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22"/>
              <p:cNvSpPr/>
              <p:nvPr/>
            </p:nvSpPr>
            <p:spPr>
              <a:xfrm>
                <a:off x="1257195" y="2988536"/>
                <a:ext cx="84963" cy="84963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2885" extrusionOk="0">
                    <a:moveTo>
                      <a:pt x="1565" y="178"/>
                    </a:moveTo>
                    <a:lnTo>
                      <a:pt x="1701" y="205"/>
                    </a:lnTo>
                    <a:lnTo>
                      <a:pt x="1823" y="232"/>
                    </a:lnTo>
                    <a:lnTo>
                      <a:pt x="1932" y="273"/>
                    </a:lnTo>
                    <a:lnTo>
                      <a:pt x="2041" y="327"/>
                    </a:lnTo>
                    <a:lnTo>
                      <a:pt x="2150" y="395"/>
                    </a:lnTo>
                    <a:lnTo>
                      <a:pt x="2245" y="463"/>
                    </a:lnTo>
                    <a:lnTo>
                      <a:pt x="2340" y="545"/>
                    </a:lnTo>
                    <a:lnTo>
                      <a:pt x="2422" y="640"/>
                    </a:lnTo>
                    <a:lnTo>
                      <a:pt x="2490" y="735"/>
                    </a:lnTo>
                    <a:lnTo>
                      <a:pt x="2558" y="830"/>
                    </a:lnTo>
                    <a:lnTo>
                      <a:pt x="2612" y="953"/>
                    </a:lnTo>
                    <a:lnTo>
                      <a:pt x="2653" y="1062"/>
                    </a:lnTo>
                    <a:lnTo>
                      <a:pt x="2680" y="1184"/>
                    </a:lnTo>
                    <a:lnTo>
                      <a:pt x="2707" y="1307"/>
                    </a:lnTo>
                    <a:lnTo>
                      <a:pt x="2707" y="1443"/>
                    </a:lnTo>
                    <a:lnTo>
                      <a:pt x="2707" y="1565"/>
                    </a:lnTo>
                    <a:lnTo>
                      <a:pt x="2680" y="1701"/>
                    </a:lnTo>
                    <a:lnTo>
                      <a:pt x="2653" y="1823"/>
                    </a:lnTo>
                    <a:lnTo>
                      <a:pt x="2612" y="1932"/>
                    </a:lnTo>
                    <a:lnTo>
                      <a:pt x="2558" y="2041"/>
                    </a:lnTo>
                    <a:lnTo>
                      <a:pt x="2490" y="2150"/>
                    </a:lnTo>
                    <a:lnTo>
                      <a:pt x="2422" y="2245"/>
                    </a:lnTo>
                    <a:lnTo>
                      <a:pt x="2340" y="2340"/>
                    </a:lnTo>
                    <a:lnTo>
                      <a:pt x="2245" y="2422"/>
                    </a:lnTo>
                    <a:lnTo>
                      <a:pt x="2150" y="2490"/>
                    </a:lnTo>
                    <a:lnTo>
                      <a:pt x="2041" y="2558"/>
                    </a:lnTo>
                    <a:lnTo>
                      <a:pt x="1932" y="2612"/>
                    </a:lnTo>
                    <a:lnTo>
                      <a:pt x="1823" y="2653"/>
                    </a:lnTo>
                    <a:lnTo>
                      <a:pt x="1701" y="2680"/>
                    </a:lnTo>
                    <a:lnTo>
                      <a:pt x="1565" y="2708"/>
                    </a:lnTo>
                    <a:lnTo>
                      <a:pt x="1306" y="2708"/>
                    </a:lnTo>
                    <a:lnTo>
                      <a:pt x="1184" y="2680"/>
                    </a:lnTo>
                    <a:lnTo>
                      <a:pt x="1061" y="2653"/>
                    </a:lnTo>
                    <a:lnTo>
                      <a:pt x="953" y="2612"/>
                    </a:lnTo>
                    <a:lnTo>
                      <a:pt x="830" y="2558"/>
                    </a:lnTo>
                    <a:lnTo>
                      <a:pt x="735" y="2490"/>
                    </a:lnTo>
                    <a:lnTo>
                      <a:pt x="640" y="2422"/>
                    </a:lnTo>
                    <a:lnTo>
                      <a:pt x="545" y="2340"/>
                    </a:lnTo>
                    <a:lnTo>
                      <a:pt x="463" y="2245"/>
                    </a:lnTo>
                    <a:lnTo>
                      <a:pt x="395" y="2150"/>
                    </a:lnTo>
                    <a:lnTo>
                      <a:pt x="327" y="2041"/>
                    </a:lnTo>
                    <a:lnTo>
                      <a:pt x="272" y="1932"/>
                    </a:lnTo>
                    <a:lnTo>
                      <a:pt x="232" y="1823"/>
                    </a:lnTo>
                    <a:lnTo>
                      <a:pt x="191" y="1701"/>
                    </a:lnTo>
                    <a:lnTo>
                      <a:pt x="177" y="1565"/>
                    </a:lnTo>
                    <a:lnTo>
                      <a:pt x="177" y="1443"/>
                    </a:lnTo>
                    <a:lnTo>
                      <a:pt x="177" y="1307"/>
                    </a:lnTo>
                    <a:lnTo>
                      <a:pt x="191" y="1184"/>
                    </a:lnTo>
                    <a:lnTo>
                      <a:pt x="232" y="1062"/>
                    </a:lnTo>
                    <a:lnTo>
                      <a:pt x="272" y="953"/>
                    </a:lnTo>
                    <a:lnTo>
                      <a:pt x="327" y="830"/>
                    </a:lnTo>
                    <a:lnTo>
                      <a:pt x="395" y="735"/>
                    </a:lnTo>
                    <a:lnTo>
                      <a:pt x="463" y="640"/>
                    </a:lnTo>
                    <a:lnTo>
                      <a:pt x="545" y="545"/>
                    </a:lnTo>
                    <a:lnTo>
                      <a:pt x="640" y="463"/>
                    </a:lnTo>
                    <a:lnTo>
                      <a:pt x="735" y="395"/>
                    </a:lnTo>
                    <a:lnTo>
                      <a:pt x="830" y="327"/>
                    </a:lnTo>
                    <a:lnTo>
                      <a:pt x="953" y="273"/>
                    </a:lnTo>
                    <a:lnTo>
                      <a:pt x="1061" y="232"/>
                    </a:lnTo>
                    <a:lnTo>
                      <a:pt x="1184" y="205"/>
                    </a:lnTo>
                    <a:lnTo>
                      <a:pt x="1306" y="178"/>
                    </a:lnTo>
                    <a:close/>
                    <a:moveTo>
                      <a:pt x="1293" y="1"/>
                    </a:moveTo>
                    <a:lnTo>
                      <a:pt x="1143" y="28"/>
                    </a:lnTo>
                    <a:lnTo>
                      <a:pt x="1007" y="55"/>
                    </a:lnTo>
                    <a:lnTo>
                      <a:pt x="871" y="109"/>
                    </a:lnTo>
                    <a:lnTo>
                      <a:pt x="749" y="164"/>
                    </a:lnTo>
                    <a:lnTo>
                      <a:pt x="626" y="246"/>
                    </a:lnTo>
                    <a:lnTo>
                      <a:pt x="517" y="327"/>
                    </a:lnTo>
                    <a:lnTo>
                      <a:pt x="422" y="422"/>
                    </a:lnTo>
                    <a:lnTo>
                      <a:pt x="327" y="518"/>
                    </a:lnTo>
                    <a:lnTo>
                      <a:pt x="245" y="640"/>
                    </a:lnTo>
                    <a:lnTo>
                      <a:pt x="164" y="749"/>
                    </a:lnTo>
                    <a:lnTo>
                      <a:pt x="109" y="885"/>
                    </a:lnTo>
                    <a:lnTo>
                      <a:pt x="55" y="1007"/>
                    </a:lnTo>
                    <a:lnTo>
                      <a:pt x="28" y="1143"/>
                    </a:lnTo>
                    <a:lnTo>
                      <a:pt x="0" y="1293"/>
                    </a:lnTo>
                    <a:lnTo>
                      <a:pt x="0" y="1443"/>
                    </a:lnTo>
                    <a:lnTo>
                      <a:pt x="0" y="1592"/>
                    </a:lnTo>
                    <a:lnTo>
                      <a:pt x="28" y="1728"/>
                    </a:lnTo>
                    <a:lnTo>
                      <a:pt x="55" y="1864"/>
                    </a:lnTo>
                    <a:lnTo>
                      <a:pt x="109" y="2000"/>
                    </a:lnTo>
                    <a:lnTo>
                      <a:pt x="164" y="2123"/>
                    </a:lnTo>
                    <a:lnTo>
                      <a:pt x="245" y="2245"/>
                    </a:lnTo>
                    <a:lnTo>
                      <a:pt x="327" y="2354"/>
                    </a:lnTo>
                    <a:lnTo>
                      <a:pt x="422" y="2463"/>
                    </a:lnTo>
                    <a:lnTo>
                      <a:pt x="517" y="2558"/>
                    </a:lnTo>
                    <a:lnTo>
                      <a:pt x="626" y="2640"/>
                    </a:lnTo>
                    <a:lnTo>
                      <a:pt x="749" y="2708"/>
                    </a:lnTo>
                    <a:lnTo>
                      <a:pt x="871" y="2776"/>
                    </a:lnTo>
                    <a:lnTo>
                      <a:pt x="1007" y="2816"/>
                    </a:lnTo>
                    <a:lnTo>
                      <a:pt x="1143" y="2857"/>
                    </a:lnTo>
                    <a:lnTo>
                      <a:pt x="1293" y="2884"/>
                    </a:lnTo>
                    <a:lnTo>
                      <a:pt x="1592" y="2884"/>
                    </a:lnTo>
                    <a:lnTo>
                      <a:pt x="1728" y="2857"/>
                    </a:lnTo>
                    <a:lnTo>
                      <a:pt x="1864" y="2816"/>
                    </a:lnTo>
                    <a:lnTo>
                      <a:pt x="2000" y="2776"/>
                    </a:lnTo>
                    <a:lnTo>
                      <a:pt x="2122" y="2708"/>
                    </a:lnTo>
                    <a:lnTo>
                      <a:pt x="2245" y="2640"/>
                    </a:lnTo>
                    <a:lnTo>
                      <a:pt x="2354" y="2558"/>
                    </a:lnTo>
                    <a:lnTo>
                      <a:pt x="2462" y="2463"/>
                    </a:lnTo>
                    <a:lnTo>
                      <a:pt x="2558" y="2354"/>
                    </a:lnTo>
                    <a:lnTo>
                      <a:pt x="2639" y="2245"/>
                    </a:lnTo>
                    <a:lnTo>
                      <a:pt x="2707" y="2123"/>
                    </a:lnTo>
                    <a:lnTo>
                      <a:pt x="2775" y="2000"/>
                    </a:lnTo>
                    <a:lnTo>
                      <a:pt x="2816" y="1864"/>
                    </a:lnTo>
                    <a:lnTo>
                      <a:pt x="2857" y="1728"/>
                    </a:lnTo>
                    <a:lnTo>
                      <a:pt x="2871" y="1592"/>
                    </a:lnTo>
                    <a:lnTo>
                      <a:pt x="2884" y="1443"/>
                    </a:lnTo>
                    <a:lnTo>
                      <a:pt x="2871" y="1293"/>
                    </a:lnTo>
                    <a:lnTo>
                      <a:pt x="2857" y="1143"/>
                    </a:lnTo>
                    <a:lnTo>
                      <a:pt x="2816" y="1007"/>
                    </a:lnTo>
                    <a:lnTo>
                      <a:pt x="2775" y="885"/>
                    </a:lnTo>
                    <a:lnTo>
                      <a:pt x="2707" y="749"/>
                    </a:lnTo>
                    <a:lnTo>
                      <a:pt x="2639" y="640"/>
                    </a:lnTo>
                    <a:lnTo>
                      <a:pt x="2558" y="518"/>
                    </a:lnTo>
                    <a:lnTo>
                      <a:pt x="2462" y="422"/>
                    </a:lnTo>
                    <a:lnTo>
                      <a:pt x="2354" y="327"/>
                    </a:lnTo>
                    <a:lnTo>
                      <a:pt x="2245" y="246"/>
                    </a:lnTo>
                    <a:lnTo>
                      <a:pt x="2122" y="164"/>
                    </a:lnTo>
                    <a:lnTo>
                      <a:pt x="2000" y="109"/>
                    </a:lnTo>
                    <a:lnTo>
                      <a:pt x="1864" y="55"/>
                    </a:lnTo>
                    <a:lnTo>
                      <a:pt x="1728" y="28"/>
                    </a:lnTo>
                    <a:lnTo>
                      <a:pt x="159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22"/>
              <p:cNvSpPr/>
              <p:nvPr/>
            </p:nvSpPr>
            <p:spPr>
              <a:xfrm>
                <a:off x="1436667" y="2998166"/>
                <a:ext cx="42496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898" extrusionOk="0">
                    <a:moveTo>
                      <a:pt x="1238" y="0"/>
                    </a:moveTo>
                    <a:lnTo>
                      <a:pt x="1116" y="14"/>
                    </a:lnTo>
                    <a:lnTo>
                      <a:pt x="980" y="41"/>
                    </a:lnTo>
                    <a:lnTo>
                      <a:pt x="871" y="95"/>
                    </a:lnTo>
                    <a:lnTo>
                      <a:pt x="749" y="150"/>
                    </a:lnTo>
                    <a:lnTo>
                      <a:pt x="640" y="204"/>
                    </a:lnTo>
                    <a:lnTo>
                      <a:pt x="436" y="340"/>
                    </a:lnTo>
                    <a:lnTo>
                      <a:pt x="272" y="490"/>
                    </a:lnTo>
                    <a:lnTo>
                      <a:pt x="150" y="612"/>
                    </a:lnTo>
                    <a:lnTo>
                      <a:pt x="28" y="762"/>
                    </a:lnTo>
                    <a:lnTo>
                      <a:pt x="0" y="789"/>
                    </a:lnTo>
                    <a:lnTo>
                      <a:pt x="0" y="816"/>
                    </a:lnTo>
                    <a:lnTo>
                      <a:pt x="14" y="857"/>
                    </a:lnTo>
                    <a:lnTo>
                      <a:pt x="41" y="884"/>
                    </a:lnTo>
                    <a:lnTo>
                      <a:pt x="68" y="898"/>
                    </a:lnTo>
                    <a:lnTo>
                      <a:pt x="123" y="898"/>
                    </a:lnTo>
                    <a:lnTo>
                      <a:pt x="164" y="871"/>
                    </a:lnTo>
                    <a:lnTo>
                      <a:pt x="259" y="748"/>
                    </a:lnTo>
                    <a:lnTo>
                      <a:pt x="381" y="626"/>
                    </a:lnTo>
                    <a:lnTo>
                      <a:pt x="531" y="503"/>
                    </a:lnTo>
                    <a:lnTo>
                      <a:pt x="708" y="367"/>
                    </a:lnTo>
                    <a:lnTo>
                      <a:pt x="803" y="313"/>
                    </a:lnTo>
                    <a:lnTo>
                      <a:pt x="912" y="259"/>
                    </a:lnTo>
                    <a:lnTo>
                      <a:pt x="1021" y="218"/>
                    </a:lnTo>
                    <a:lnTo>
                      <a:pt x="1129" y="191"/>
                    </a:lnTo>
                    <a:lnTo>
                      <a:pt x="1238" y="177"/>
                    </a:lnTo>
                    <a:lnTo>
                      <a:pt x="1388" y="177"/>
                    </a:lnTo>
                    <a:lnTo>
                      <a:pt x="1415" y="163"/>
                    </a:lnTo>
                    <a:lnTo>
                      <a:pt x="1442" y="136"/>
                    </a:lnTo>
                    <a:lnTo>
                      <a:pt x="1442" y="95"/>
                    </a:lnTo>
                    <a:lnTo>
                      <a:pt x="1442" y="68"/>
                    </a:lnTo>
                    <a:lnTo>
                      <a:pt x="1429" y="41"/>
                    </a:lnTo>
                    <a:lnTo>
                      <a:pt x="1401" y="14"/>
                    </a:lnTo>
                    <a:lnTo>
                      <a:pt x="1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22"/>
              <p:cNvSpPr/>
              <p:nvPr/>
            </p:nvSpPr>
            <p:spPr>
              <a:xfrm>
                <a:off x="1212312" y="2998166"/>
                <a:ext cx="50919" cy="26446"/>
              </a:xfrm>
              <a:custGeom>
                <a:avLst/>
                <a:gdLst/>
                <a:ahLst/>
                <a:cxnLst/>
                <a:rect l="l" t="t" r="r" b="b"/>
                <a:pathLst>
                  <a:path w="1729" h="898" extrusionOk="0">
                    <a:moveTo>
                      <a:pt x="55" y="0"/>
                    </a:moveTo>
                    <a:lnTo>
                      <a:pt x="28" y="27"/>
                    </a:lnTo>
                    <a:lnTo>
                      <a:pt x="15" y="55"/>
                    </a:lnTo>
                    <a:lnTo>
                      <a:pt x="1" y="82"/>
                    </a:lnTo>
                    <a:lnTo>
                      <a:pt x="15" y="123"/>
                    </a:lnTo>
                    <a:lnTo>
                      <a:pt x="28" y="150"/>
                    </a:lnTo>
                    <a:lnTo>
                      <a:pt x="55" y="163"/>
                    </a:lnTo>
                    <a:lnTo>
                      <a:pt x="96" y="177"/>
                    </a:lnTo>
                    <a:lnTo>
                      <a:pt x="246" y="191"/>
                    </a:lnTo>
                    <a:lnTo>
                      <a:pt x="395" y="204"/>
                    </a:lnTo>
                    <a:lnTo>
                      <a:pt x="545" y="245"/>
                    </a:lnTo>
                    <a:lnTo>
                      <a:pt x="681" y="286"/>
                    </a:lnTo>
                    <a:lnTo>
                      <a:pt x="803" y="340"/>
                    </a:lnTo>
                    <a:lnTo>
                      <a:pt x="926" y="395"/>
                    </a:lnTo>
                    <a:lnTo>
                      <a:pt x="1144" y="517"/>
                    </a:lnTo>
                    <a:lnTo>
                      <a:pt x="1320" y="653"/>
                    </a:lnTo>
                    <a:lnTo>
                      <a:pt x="1456" y="762"/>
                    </a:lnTo>
                    <a:lnTo>
                      <a:pt x="1579" y="871"/>
                    </a:lnTo>
                    <a:lnTo>
                      <a:pt x="1606" y="898"/>
                    </a:lnTo>
                    <a:lnTo>
                      <a:pt x="1674" y="898"/>
                    </a:lnTo>
                    <a:lnTo>
                      <a:pt x="1701" y="871"/>
                    </a:lnTo>
                    <a:lnTo>
                      <a:pt x="1715" y="843"/>
                    </a:lnTo>
                    <a:lnTo>
                      <a:pt x="1728" y="816"/>
                    </a:lnTo>
                    <a:lnTo>
                      <a:pt x="1728" y="775"/>
                    </a:lnTo>
                    <a:lnTo>
                      <a:pt x="1701" y="748"/>
                    </a:lnTo>
                    <a:lnTo>
                      <a:pt x="1565" y="626"/>
                    </a:lnTo>
                    <a:lnTo>
                      <a:pt x="1416" y="503"/>
                    </a:lnTo>
                    <a:lnTo>
                      <a:pt x="1225" y="367"/>
                    </a:lnTo>
                    <a:lnTo>
                      <a:pt x="994" y="231"/>
                    </a:lnTo>
                    <a:lnTo>
                      <a:pt x="871" y="163"/>
                    </a:lnTo>
                    <a:lnTo>
                      <a:pt x="722" y="109"/>
                    </a:lnTo>
                    <a:lnTo>
                      <a:pt x="586" y="68"/>
                    </a:lnTo>
                    <a:lnTo>
                      <a:pt x="423" y="27"/>
                    </a:lnTo>
                    <a:lnTo>
                      <a:pt x="273" y="1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22"/>
              <p:cNvSpPr/>
              <p:nvPr/>
            </p:nvSpPr>
            <p:spPr>
              <a:xfrm>
                <a:off x="857786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8774" y="1"/>
                    </a:moveTo>
                    <a:lnTo>
                      <a:pt x="8597" y="15"/>
                    </a:lnTo>
                    <a:lnTo>
                      <a:pt x="8421" y="42"/>
                    </a:lnTo>
                    <a:lnTo>
                      <a:pt x="8257" y="69"/>
                    </a:lnTo>
                    <a:lnTo>
                      <a:pt x="8081" y="110"/>
                    </a:lnTo>
                    <a:lnTo>
                      <a:pt x="7917" y="151"/>
                    </a:lnTo>
                    <a:lnTo>
                      <a:pt x="7754" y="205"/>
                    </a:lnTo>
                    <a:lnTo>
                      <a:pt x="7591" y="273"/>
                    </a:lnTo>
                    <a:lnTo>
                      <a:pt x="7441" y="341"/>
                    </a:lnTo>
                    <a:lnTo>
                      <a:pt x="7278" y="423"/>
                    </a:lnTo>
                    <a:lnTo>
                      <a:pt x="7128" y="504"/>
                    </a:lnTo>
                    <a:lnTo>
                      <a:pt x="6992" y="599"/>
                    </a:lnTo>
                    <a:lnTo>
                      <a:pt x="6843" y="695"/>
                    </a:lnTo>
                    <a:lnTo>
                      <a:pt x="6707" y="804"/>
                    </a:lnTo>
                    <a:lnTo>
                      <a:pt x="6571" y="912"/>
                    </a:lnTo>
                    <a:lnTo>
                      <a:pt x="6448" y="1035"/>
                    </a:lnTo>
                    <a:lnTo>
                      <a:pt x="6326" y="1157"/>
                    </a:lnTo>
                    <a:lnTo>
                      <a:pt x="6203" y="1293"/>
                    </a:lnTo>
                    <a:lnTo>
                      <a:pt x="6095" y="1429"/>
                    </a:lnTo>
                    <a:lnTo>
                      <a:pt x="5986" y="1579"/>
                    </a:lnTo>
                    <a:lnTo>
                      <a:pt x="5891" y="1728"/>
                    </a:lnTo>
                    <a:lnTo>
                      <a:pt x="5809" y="1878"/>
                    </a:lnTo>
                    <a:lnTo>
                      <a:pt x="5727" y="2041"/>
                    </a:lnTo>
                    <a:lnTo>
                      <a:pt x="5646" y="2218"/>
                    </a:lnTo>
                    <a:lnTo>
                      <a:pt x="5428" y="2735"/>
                    </a:lnTo>
                    <a:lnTo>
                      <a:pt x="5224" y="3238"/>
                    </a:lnTo>
                    <a:lnTo>
                      <a:pt x="4830" y="4245"/>
                    </a:lnTo>
                    <a:lnTo>
                      <a:pt x="4435" y="5238"/>
                    </a:lnTo>
                    <a:lnTo>
                      <a:pt x="4054" y="6245"/>
                    </a:lnTo>
                    <a:lnTo>
                      <a:pt x="3687" y="7251"/>
                    </a:lnTo>
                    <a:lnTo>
                      <a:pt x="3320" y="8271"/>
                    </a:lnTo>
                    <a:lnTo>
                      <a:pt x="2966" y="9278"/>
                    </a:lnTo>
                    <a:lnTo>
                      <a:pt x="2612" y="10298"/>
                    </a:lnTo>
                    <a:lnTo>
                      <a:pt x="2272" y="11332"/>
                    </a:lnTo>
                    <a:lnTo>
                      <a:pt x="1946" y="12366"/>
                    </a:lnTo>
                    <a:lnTo>
                      <a:pt x="1633" y="13399"/>
                    </a:lnTo>
                    <a:lnTo>
                      <a:pt x="1334" y="14460"/>
                    </a:lnTo>
                    <a:lnTo>
                      <a:pt x="1034" y="15521"/>
                    </a:lnTo>
                    <a:lnTo>
                      <a:pt x="762" y="16596"/>
                    </a:lnTo>
                    <a:lnTo>
                      <a:pt x="518" y="17684"/>
                    </a:lnTo>
                    <a:lnTo>
                      <a:pt x="300" y="18800"/>
                    </a:lnTo>
                    <a:lnTo>
                      <a:pt x="191" y="19371"/>
                    </a:lnTo>
                    <a:lnTo>
                      <a:pt x="96" y="19942"/>
                    </a:lnTo>
                    <a:lnTo>
                      <a:pt x="55" y="20337"/>
                    </a:lnTo>
                    <a:lnTo>
                      <a:pt x="14" y="20745"/>
                    </a:lnTo>
                    <a:lnTo>
                      <a:pt x="1" y="21139"/>
                    </a:lnTo>
                    <a:lnTo>
                      <a:pt x="14" y="21534"/>
                    </a:lnTo>
                    <a:lnTo>
                      <a:pt x="28" y="21915"/>
                    </a:lnTo>
                    <a:lnTo>
                      <a:pt x="69" y="22309"/>
                    </a:lnTo>
                    <a:lnTo>
                      <a:pt x="123" y="22676"/>
                    </a:lnTo>
                    <a:lnTo>
                      <a:pt x="191" y="23057"/>
                    </a:lnTo>
                    <a:lnTo>
                      <a:pt x="273" y="23411"/>
                    </a:lnTo>
                    <a:lnTo>
                      <a:pt x="368" y="23765"/>
                    </a:lnTo>
                    <a:lnTo>
                      <a:pt x="477" y="24118"/>
                    </a:lnTo>
                    <a:lnTo>
                      <a:pt x="586" y="24445"/>
                    </a:lnTo>
                    <a:lnTo>
                      <a:pt x="722" y="24771"/>
                    </a:lnTo>
                    <a:lnTo>
                      <a:pt x="858" y="25098"/>
                    </a:lnTo>
                    <a:lnTo>
                      <a:pt x="994" y="25410"/>
                    </a:lnTo>
                    <a:lnTo>
                      <a:pt x="1143" y="25710"/>
                    </a:lnTo>
                    <a:lnTo>
                      <a:pt x="1293" y="26009"/>
                    </a:lnTo>
                    <a:lnTo>
                      <a:pt x="1456" y="26295"/>
                    </a:lnTo>
                    <a:lnTo>
                      <a:pt x="1796" y="26852"/>
                    </a:lnTo>
                    <a:lnTo>
                      <a:pt x="2150" y="27369"/>
                    </a:lnTo>
                    <a:lnTo>
                      <a:pt x="2517" y="27873"/>
                    </a:lnTo>
                    <a:lnTo>
                      <a:pt x="2898" y="28362"/>
                    </a:lnTo>
                    <a:lnTo>
                      <a:pt x="3292" y="28825"/>
                    </a:lnTo>
                    <a:lnTo>
                      <a:pt x="3687" y="29274"/>
                    </a:lnTo>
                    <a:lnTo>
                      <a:pt x="4095" y="29709"/>
                    </a:lnTo>
                    <a:lnTo>
                      <a:pt x="4517" y="30117"/>
                    </a:lnTo>
                    <a:lnTo>
                      <a:pt x="4938" y="30525"/>
                    </a:lnTo>
                    <a:lnTo>
                      <a:pt x="5360" y="30906"/>
                    </a:lnTo>
                    <a:lnTo>
                      <a:pt x="5795" y="31287"/>
                    </a:lnTo>
                    <a:lnTo>
                      <a:pt x="6231" y="31654"/>
                    </a:lnTo>
                    <a:lnTo>
                      <a:pt x="6666" y="32021"/>
                    </a:lnTo>
                    <a:lnTo>
                      <a:pt x="7115" y="32361"/>
                    </a:lnTo>
                    <a:lnTo>
                      <a:pt x="7564" y="32701"/>
                    </a:lnTo>
                    <a:lnTo>
                      <a:pt x="8026" y="33042"/>
                    </a:lnTo>
                    <a:lnTo>
                      <a:pt x="8489" y="33354"/>
                    </a:lnTo>
                    <a:lnTo>
                      <a:pt x="8951" y="33681"/>
                    </a:lnTo>
                    <a:lnTo>
                      <a:pt x="9427" y="33980"/>
                    </a:lnTo>
                    <a:lnTo>
                      <a:pt x="9903" y="34293"/>
                    </a:lnTo>
                    <a:lnTo>
                      <a:pt x="10148" y="34443"/>
                    </a:lnTo>
                    <a:lnTo>
                      <a:pt x="10434" y="34606"/>
                    </a:lnTo>
                    <a:lnTo>
                      <a:pt x="10624" y="34701"/>
                    </a:lnTo>
                    <a:lnTo>
                      <a:pt x="10828" y="34783"/>
                    </a:lnTo>
                    <a:lnTo>
                      <a:pt x="11032" y="34851"/>
                    </a:lnTo>
                    <a:lnTo>
                      <a:pt x="11250" y="34891"/>
                    </a:lnTo>
                    <a:lnTo>
                      <a:pt x="11454" y="34919"/>
                    </a:lnTo>
                    <a:lnTo>
                      <a:pt x="11672" y="34919"/>
                    </a:lnTo>
                    <a:lnTo>
                      <a:pt x="11876" y="34905"/>
                    </a:lnTo>
                    <a:lnTo>
                      <a:pt x="12093" y="34878"/>
                    </a:lnTo>
                    <a:lnTo>
                      <a:pt x="12297" y="34823"/>
                    </a:lnTo>
                    <a:lnTo>
                      <a:pt x="12501" y="34755"/>
                    </a:lnTo>
                    <a:lnTo>
                      <a:pt x="12692" y="34660"/>
                    </a:lnTo>
                    <a:lnTo>
                      <a:pt x="12869" y="34551"/>
                    </a:lnTo>
                    <a:lnTo>
                      <a:pt x="13046" y="34429"/>
                    </a:lnTo>
                    <a:lnTo>
                      <a:pt x="13222" y="34279"/>
                    </a:lnTo>
                    <a:lnTo>
                      <a:pt x="13372" y="34130"/>
                    </a:lnTo>
                    <a:lnTo>
                      <a:pt x="13508" y="33953"/>
                    </a:lnTo>
                    <a:lnTo>
                      <a:pt x="13644" y="33749"/>
                    </a:lnTo>
                    <a:lnTo>
                      <a:pt x="13739" y="33545"/>
                    </a:lnTo>
                    <a:lnTo>
                      <a:pt x="13821" y="33327"/>
                    </a:lnTo>
                    <a:lnTo>
                      <a:pt x="13889" y="33110"/>
                    </a:lnTo>
                    <a:lnTo>
                      <a:pt x="13930" y="32878"/>
                    </a:lnTo>
                    <a:lnTo>
                      <a:pt x="13943" y="32661"/>
                    </a:lnTo>
                    <a:lnTo>
                      <a:pt x="13930" y="32429"/>
                    </a:lnTo>
                    <a:lnTo>
                      <a:pt x="13916" y="32212"/>
                    </a:lnTo>
                    <a:lnTo>
                      <a:pt x="13862" y="31994"/>
                    </a:lnTo>
                    <a:lnTo>
                      <a:pt x="13794" y="31776"/>
                    </a:lnTo>
                    <a:lnTo>
                      <a:pt x="13712" y="31572"/>
                    </a:lnTo>
                    <a:lnTo>
                      <a:pt x="13603" y="31382"/>
                    </a:lnTo>
                    <a:lnTo>
                      <a:pt x="13467" y="31192"/>
                    </a:lnTo>
                    <a:lnTo>
                      <a:pt x="13318" y="31015"/>
                    </a:lnTo>
                    <a:lnTo>
                      <a:pt x="13154" y="30852"/>
                    </a:lnTo>
                    <a:lnTo>
                      <a:pt x="12964" y="30702"/>
                    </a:lnTo>
                    <a:lnTo>
                      <a:pt x="12855" y="30634"/>
                    </a:lnTo>
                    <a:lnTo>
                      <a:pt x="12501" y="30375"/>
                    </a:lnTo>
                    <a:lnTo>
                      <a:pt x="12121" y="30090"/>
                    </a:lnTo>
                    <a:lnTo>
                      <a:pt x="11740" y="29791"/>
                    </a:lnTo>
                    <a:lnTo>
                      <a:pt x="11359" y="29491"/>
                    </a:lnTo>
                    <a:lnTo>
                      <a:pt x="10624" y="28879"/>
                    </a:lnTo>
                    <a:lnTo>
                      <a:pt x="10257" y="28553"/>
                    </a:lnTo>
                    <a:lnTo>
                      <a:pt x="9903" y="28226"/>
                    </a:lnTo>
                    <a:lnTo>
                      <a:pt x="9550" y="27900"/>
                    </a:lnTo>
                    <a:lnTo>
                      <a:pt x="9210" y="27573"/>
                    </a:lnTo>
                    <a:lnTo>
                      <a:pt x="8883" y="27233"/>
                    </a:lnTo>
                    <a:lnTo>
                      <a:pt x="8557" y="26893"/>
                    </a:lnTo>
                    <a:lnTo>
                      <a:pt x="8257" y="26540"/>
                    </a:lnTo>
                    <a:lnTo>
                      <a:pt x="7958" y="26199"/>
                    </a:lnTo>
                    <a:lnTo>
                      <a:pt x="7672" y="25846"/>
                    </a:lnTo>
                    <a:lnTo>
                      <a:pt x="7400" y="25492"/>
                    </a:lnTo>
                    <a:lnTo>
                      <a:pt x="7142" y="25125"/>
                    </a:lnTo>
                    <a:lnTo>
                      <a:pt x="6897" y="24771"/>
                    </a:lnTo>
                    <a:lnTo>
                      <a:pt x="6679" y="24404"/>
                    </a:lnTo>
                    <a:lnTo>
                      <a:pt x="6475" y="24050"/>
                    </a:lnTo>
                    <a:lnTo>
                      <a:pt x="6299" y="23697"/>
                    </a:lnTo>
                    <a:lnTo>
                      <a:pt x="6135" y="23343"/>
                    </a:lnTo>
                    <a:lnTo>
                      <a:pt x="6013" y="23003"/>
                    </a:lnTo>
                    <a:lnTo>
                      <a:pt x="5904" y="22663"/>
                    </a:lnTo>
                    <a:lnTo>
                      <a:pt x="5836" y="22350"/>
                    </a:lnTo>
                    <a:lnTo>
                      <a:pt x="5782" y="22037"/>
                    </a:lnTo>
                    <a:lnTo>
                      <a:pt x="5768" y="21751"/>
                    </a:lnTo>
                    <a:lnTo>
                      <a:pt x="5768" y="21479"/>
                    </a:lnTo>
                    <a:lnTo>
                      <a:pt x="5795" y="21221"/>
                    </a:lnTo>
                    <a:lnTo>
                      <a:pt x="5850" y="20990"/>
                    </a:lnTo>
                    <a:lnTo>
                      <a:pt x="5959" y="20541"/>
                    </a:lnTo>
                    <a:lnTo>
                      <a:pt x="6081" y="20078"/>
                    </a:lnTo>
                    <a:lnTo>
                      <a:pt x="6339" y="19153"/>
                    </a:lnTo>
                    <a:lnTo>
                      <a:pt x="6625" y="18228"/>
                    </a:lnTo>
                    <a:lnTo>
                      <a:pt x="6938" y="17290"/>
                    </a:lnTo>
                    <a:lnTo>
                      <a:pt x="7264" y="16351"/>
                    </a:lnTo>
                    <a:lnTo>
                      <a:pt x="7618" y="15426"/>
                    </a:lnTo>
                    <a:lnTo>
                      <a:pt x="7985" y="14488"/>
                    </a:lnTo>
                    <a:lnTo>
                      <a:pt x="8366" y="13549"/>
                    </a:lnTo>
                    <a:lnTo>
                      <a:pt x="8747" y="12611"/>
                    </a:lnTo>
                    <a:lnTo>
                      <a:pt x="9142" y="11686"/>
                    </a:lnTo>
                    <a:lnTo>
                      <a:pt x="9550" y="10747"/>
                    </a:lnTo>
                    <a:lnTo>
                      <a:pt x="9971" y="9822"/>
                    </a:lnTo>
                    <a:lnTo>
                      <a:pt x="10393" y="8897"/>
                    </a:lnTo>
                    <a:lnTo>
                      <a:pt x="10828" y="7972"/>
                    </a:lnTo>
                    <a:lnTo>
                      <a:pt x="11264" y="7047"/>
                    </a:lnTo>
                    <a:lnTo>
                      <a:pt x="11712" y="6136"/>
                    </a:lnTo>
                    <a:lnTo>
                      <a:pt x="11944" y="5687"/>
                    </a:lnTo>
                    <a:lnTo>
                      <a:pt x="12161" y="5252"/>
                    </a:lnTo>
                    <a:lnTo>
                      <a:pt x="12175" y="5224"/>
                    </a:lnTo>
                    <a:lnTo>
                      <a:pt x="12284" y="4980"/>
                    </a:lnTo>
                    <a:lnTo>
                      <a:pt x="12352" y="4803"/>
                    </a:lnTo>
                    <a:lnTo>
                      <a:pt x="12406" y="4639"/>
                    </a:lnTo>
                    <a:lnTo>
                      <a:pt x="12461" y="4463"/>
                    </a:lnTo>
                    <a:lnTo>
                      <a:pt x="12501" y="4286"/>
                    </a:lnTo>
                    <a:lnTo>
                      <a:pt x="12529" y="4109"/>
                    </a:lnTo>
                    <a:lnTo>
                      <a:pt x="12542" y="3932"/>
                    </a:lnTo>
                    <a:lnTo>
                      <a:pt x="12556" y="3755"/>
                    </a:lnTo>
                    <a:lnTo>
                      <a:pt x="12569" y="3578"/>
                    </a:lnTo>
                    <a:lnTo>
                      <a:pt x="12556" y="3402"/>
                    </a:lnTo>
                    <a:lnTo>
                      <a:pt x="12542" y="3225"/>
                    </a:lnTo>
                    <a:lnTo>
                      <a:pt x="12529" y="3062"/>
                    </a:lnTo>
                    <a:lnTo>
                      <a:pt x="12488" y="2885"/>
                    </a:lnTo>
                    <a:lnTo>
                      <a:pt x="12461" y="2721"/>
                    </a:lnTo>
                    <a:lnTo>
                      <a:pt x="12406" y="2558"/>
                    </a:lnTo>
                    <a:lnTo>
                      <a:pt x="12352" y="2395"/>
                    </a:lnTo>
                    <a:lnTo>
                      <a:pt x="12297" y="2232"/>
                    </a:lnTo>
                    <a:lnTo>
                      <a:pt x="12216" y="2069"/>
                    </a:lnTo>
                    <a:lnTo>
                      <a:pt x="12148" y="1919"/>
                    </a:lnTo>
                    <a:lnTo>
                      <a:pt x="12066" y="1769"/>
                    </a:lnTo>
                    <a:lnTo>
                      <a:pt x="11971" y="1620"/>
                    </a:lnTo>
                    <a:lnTo>
                      <a:pt x="11876" y="1470"/>
                    </a:lnTo>
                    <a:lnTo>
                      <a:pt x="11767" y="1334"/>
                    </a:lnTo>
                    <a:lnTo>
                      <a:pt x="11658" y="1198"/>
                    </a:lnTo>
                    <a:lnTo>
                      <a:pt x="11536" y="1076"/>
                    </a:lnTo>
                    <a:lnTo>
                      <a:pt x="11413" y="953"/>
                    </a:lnTo>
                    <a:lnTo>
                      <a:pt x="11277" y="844"/>
                    </a:lnTo>
                    <a:lnTo>
                      <a:pt x="11141" y="722"/>
                    </a:lnTo>
                    <a:lnTo>
                      <a:pt x="10992" y="627"/>
                    </a:lnTo>
                    <a:lnTo>
                      <a:pt x="10842" y="531"/>
                    </a:lnTo>
                    <a:lnTo>
                      <a:pt x="10679" y="436"/>
                    </a:lnTo>
                    <a:lnTo>
                      <a:pt x="10515" y="355"/>
                    </a:lnTo>
                    <a:lnTo>
                      <a:pt x="10352" y="273"/>
                    </a:lnTo>
                    <a:lnTo>
                      <a:pt x="10175" y="205"/>
                    </a:lnTo>
                    <a:lnTo>
                      <a:pt x="9999" y="151"/>
                    </a:lnTo>
                    <a:lnTo>
                      <a:pt x="9822" y="110"/>
                    </a:lnTo>
                    <a:lnTo>
                      <a:pt x="9645" y="69"/>
                    </a:lnTo>
                    <a:lnTo>
                      <a:pt x="9482" y="42"/>
                    </a:lnTo>
                    <a:lnTo>
                      <a:pt x="9305" y="15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22"/>
              <p:cNvSpPr/>
              <p:nvPr/>
            </p:nvSpPr>
            <p:spPr>
              <a:xfrm>
                <a:off x="1444265" y="3259333"/>
                <a:ext cx="410651" cy="1028365"/>
              </a:xfrm>
              <a:custGeom>
                <a:avLst/>
                <a:gdLst/>
                <a:ahLst/>
                <a:cxnLst/>
                <a:rect l="l" t="t" r="r" b="b"/>
                <a:pathLst>
                  <a:path w="13944" h="34919" extrusionOk="0">
                    <a:moveTo>
                      <a:pt x="4898" y="1"/>
                    </a:moveTo>
                    <a:lnTo>
                      <a:pt x="4721" y="15"/>
                    </a:lnTo>
                    <a:lnTo>
                      <a:pt x="4544" y="28"/>
                    </a:lnTo>
                    <a:lnTo>
                      <a:pt x="4381" y="55"/>
                    </a:lnTo>
                    <a:lnTo>
                      <a:pt x="4204" y="83"/>
                    </a:lnTo>
                    <a:lnTo>
                      <a:pt x="4027" y="123"/>
                    </a:lnTo>
                    <a:lnTo>
                      <a:pt x="3850" y="178"/>
                    </a:lnTo>
                    <a:lnTo>
                      <a:pt x="3687" y="246"/>
                    </a:lnTo>
                    <a:lnTo>
                      <a:pt x="3510" y="314"/>
                    </a:lnTo>
                    <a:lnTo>
                      <a:pt x="3347" y="395"/>
                    </a:lnTo>
                    <a:lnTo>
                      <a:pt x="3184" y="477"/>
                    </a:lnTo>
                    <a:lnTo>
                      <a:pt x="3034" y="572"/>
                    </a:lnTo>
                    <a:lnTo>
                      <a:pt x="2885" y="681"/>
                    </a:lnTo>
                    <a:lnTo>
                      <a:pt x="2735" y="790"/>
                    </a:lnTo>
                    <a:lnTo>
                      <a:pt x="2599" y="899"/>
                    </a:lnTo>
                    <a:lnTo>
                      <a:pt x="2463" y="1021"/>
                    </a:lnTo>
                    <a:lnTo>
                      <a:pt x="2340" y="1144"/>
                    </a:lnTo>
                    <a:lnTo>
                      <a:pt x="2232" y="1280"/>
                    </a:lnTo>
                    <a:lnTo>
                      <a:pt x="2123" y="1416"/>
                    </a:lnTo>
                    <a:lnTo>
                      <a:pt x="2014" y="1552"/>
                    </a:lnTo>
                    <a:lnTo>
                      <a:pt x="1919" y="1701"/>
                    </a:lnTo>
                    <a:lnTo>
                      <a:pt x="1837" y="1851"/>
                    </a:lnTo>
                    <a:lnTo>
                      <a:pt x="1756" y="2001"/>
                    </a:lnTo>
                    <a:lnTo>
                      <a:pt x="1674" y="2164"/>
                    </a:lnTo>
                    <a:lnTo>
                      <a:pt x="1620" y="2313"/>
                    </a:lnTo>
                    <a:lnTo>
                      <a:pt x="1552" y="2477"/>
                    </a:lnTo>
                    <a:lnTo>
                      <a:pt x="1511" y="2653"/>
                    </a:lnTo>
                    <a:lnTo>
                      <a:pt x="1470" y="2817"/>
                    </a:lnTo>
                    <a:lnTo>
                      <a:pt x="1429" y="2980"/>
                    </a:lnTo>
                    <a:lnTo>
                      <a:pt x="1402" y="3157"/>
                    </a:lnTo>
                    <a:lnTo>
                      <a:pt x="1388" y="3334"/>
                    </a:lnTo>
                    <a:lnTo>
                      <a:pt x="1375" y="3497"/>
                    </a:lnTo>
                    <a:lnTo>
                      <a:pt x="1375" y="3674"/>
                    </a:lnTo>
                    <a:lnTo>
                      <a:pt x="1388" y="3850"/>
                    </a:lnTo>
                    <a:lnTo>
                      <a:pt x="1402" y="4027"/>
                    </a:lnTo>
                    <a:lnTo>
                      <a:pt x="1429" y="4204"/>
                    </a:lnTo>
                    <a:lnTo>
                      <a:pt x="1470" y="4381"/>
                    </a:lnTo>
                    <a:lnTo>
                      <a:pt x="1511" y="4544"/>
                    </a:lnTo>
                    <a:lnTo>
                      <a:pt x="1565" y="4721"/>
                    </a:lnTo>
                    <a:lnTo>
                      <a:pt x="1620" y="4884"/>
                    </a:lnTo>
                    <a:lnTo>
                      <a:pt x="1688" y="5061"/>
                    </a:lnTo>
                    <a:lnTo>
                      <a:pt x="1769" y="5224"/>
                    </a:lnTo>
                    <a:lnTo>
                      <a:pt x="1783" y="5252"/>
                    </a:lnTo>
                    <a:lnTo>
                      <a:pt x="2000" y="5687"/>
                    </a:lnTo>
                    <a:lnTo>
                      <a:pt x="2232" y="6136"/>
                    </a:lnTo>
                    <a:lnTo>
                      <a:pt x="2681" y="7047"/>
                    </a:lnTo>
                    <a:lnTo>
                      <a:pt x="3116" y="7972"/>
                    </a:lnTo>
                    <a:lnTo>
                      <a:pt x="3551" y="8897"/>
                    </a:lnTo>
                    <a:lnTo>
                      <a:pt x="3973" y="9822"/>
                    </a:lnTo>
                    <a:lnTo>
                      <a:pt x="4394" y="10747"/>
                    </a:lnTo>
                    <a:lnTo>
                      <a:pt x="4803" y="11686"/>
                    </a:lnTo>
                    <a:lnTo>
                      <a:pt x="5197" y="12611"/>
                    </a:lnTo>
                    <a:lnTo>
                      <a:pt x="5578" y="13549"/>
                    </a:lnTo>
                    <a:lnTo>
                      <a:pt x="5959" y="14488"/>
                    </a:lnTo>
                    <a:lnTo>
                      <a:pt x="6326" y="15426"/>
                    </a:lnTo>
                    <a:lnTo>
                      <a:pt x="6680" y="16351"/>
                    </a:lnTo>
                    <a:lnTo>
                      <a:pt x="7006" y="17290"/>
                    </a:lnTo>
                    <a:lnTo>
                      <a:pt x="7319" y="18228"/>
                    </a:lnTo>
                    <a:lnTo>
                      <a:pt x="7605" y="19153"/>
                    </a:lnTo>
                    <a:lnTo>
                      <a:pt x="7863" y="20078"/>
                    </a:lnTo>
                    <a:lnTo>
                      <a:pt x="7986" y="20541"/>
                    </a:lnTo>
                    <a:lnTo>
                      <a:pt x="8094" y="20990"/>
                    </a:lnTo>
                    <a:lnTo>
                      <a:pt x="8149" y="21221"/>
                    </a:lnTo>
                    <a:lnTo>
                      <a:pt x="8176" y="21479"/>
                    </a:lnTo>
                    <a:lnTo>
                      <a:pt x="8176" y="21751"/>
                    </a:lnTo>
                    <a:lnTo>
                      <a:pt x="8162" y="22037"/>
                    </a:lnTo>
                    <a:lnTo>
                      <a:pt x="8108" y="22350"/>
                    </a:lnTo>
                    <a:lnTo>
                      <a:pt x="8040" y="22663"/>
                    </a:lnTo>
                    <a:lnTo>
                      <a:pt x="7931" y="23003"/>
                    </a:lnTo>
                    <a:lnTo>
                      <a:pt x="7795" y="23343"/>
                    </a:lnTo>
                    <a:lnTo>
                      <a:pt x="7645" y="23697"/>
                    </a:lnTo>
                    <a:lnTo>
                      <a:pt x="7469" y="24050"/>
                    </a:lnTo>
                    <a:lnTo>
                      <a:pt x="7265" y="24404"/>
                    </a:lnTo>
                    <a:lnTo>
                      <a:pt x="7047" y="24771"/>
                    </a:lnTo>
                    <a:lnTo>
                      <a:pt x="6802" y="25125"/>
                    </a:lnTo>
                    <a:lnTo>
                      <a:pt x="6544" y="25492"/>
                    </a:lnTo>
                    <a:lnTo>
                      <a:pt x="6272" y="25846"/>
                    </a:lnTo>
                    <a:lnTo>
                      <a:pt x="5986" y="26199"/>
                    </a:lnTo>
                    <a:lnTo>
                      <a:pt x="5687" y="26540"/>
                    </a:lnTo>
                    <a:lnTo>
                      <a:pt x="5387" y="26893"/>
                    </a:lnTo>
                    <a:lnTo>
                      <a:pt x="5061" y="27233"/>
                    </a:lnTo>
                    <a:lnTo>
                      <a:pt x="4735" y="27573"/>
                    </a:lnTo>
                    <a:lnTo>
                      <a:pt x="4394" y="27900"/>
                    </a:lnTo>
                    <a:lnTo>
                      <a:pt x="4041" y="28226"/>
                    </a:lnTo>
                    <a:lnTo>
                      <a:pt x="3687" y="28553"/>
                    </a:lnTo>
                    <a:lnTo>
                      <a:pt x="3320" y="28879"/>
                    </a:lnTo>
                    <a:lnTo>
                      <a:pt x="2585" y="29491"/>
                    </a:lnTo>
                    <a:lnTo>
                      <a:pt x="2204" y="29791"/>
                    </a:lnTo>
                    <a:lnTo>
                      <a:pt x="1824" y="30090"/>
                    </a:lnTo>
                    <a:lnTo>
                      <a:pt x="1443" y="30375"/>
                    </a:lnTo>
                    <a:lnTo>
                      <a:pt x="1089" y="30634"/>
                    </a:lnTo>
                    <a:lnTo>
                      <a:pt x="967" y="30702"/>
                    </a:lnTo>
                    <a:lnTo>
                      <a:pt x="803" y="30838"/>
                    </a:lnTo>
                    <a:lnTo>
                      <a:pt x="640" y="31001"/>
                    </a:lnTo>
                    <a:lnTo>
                      <a:pt x="504" y="31164"/>
                    </a:lnTo>
                    <a:lnTo>
                      <a:pt x="368" y="31328"/>
                    </a:lnTo>
                    <a:lnTo>
                      <a:pt x="273" y="31518"/>
                    </a:lnTo>
                    <a:lnTo>
                      <a:pt x="178" y="31708"/>
                    </a:lnTo>
                    <a:lnTo>
                      <a:pt x="110" y="31913"/>
                    </a:lnTo>
                    <a:lnTo>
                      <a:pt x="55" y="32117"/>
                    </a:lnTo>
                    <a:lnTo>
                      <a:pt x="14" y="32321"/>
                    </a:lnTo>
                    <a:lnTo>
                      <a:pt x="1" y="32538"/>
                    </a:lnTo>
                    <a:lnTo>
                      <a:pt x="1" y="32742"/>
                    </a:lnTo>
                    <a:lnTo>
                      <a:pt x="28" y="32960"/>
                    </a:lnTo>
                    <a:lnTo>
                      <a:pt x="69" y="33164"/>
                    </a:lnTo>
                    <a:lnTo>
                      <a:pt x="137" y="33382"/>
                    </a:lnTo>
                    <a:lnTo>
                      <a:pt x="218" y="33586"/>
                    </a:lnTo>
                    <a:lnTo>
                      <a:pt x="327" y="33776"/>
                    </a:lnTo>
                    <a:lnTo>
                      <a:pt x="463" y="33980"/>
                    </a:lnTo>
                    <a:lnTo>
                      <a:pt x="599" y="34157"/>
                    </a:lnTo>
                    <a:lnTo>
                      <a:pt x="763" y="34320"/>
                    </a:lnTo>
                    <a:lnTo>
                      <a:pt x="939" y="34470"/>
                    </a:lnTo>
                    <a:lnTo>
                      <a:pt x="1130" y="34592"/>
                    </a:lnTo>
                    <a:lnTo>
                      <a:pt x="1334" y="34701"/>
                    </a:lnTo>
                    <a:lnTo>
                      <a:pt x="1538" y="34783"/>
                    </a:lnTo>
                    <a:lnTo>
                      <a:pt x="1756" y="34851"/>
                    </a:lnTo>
                    <a:lnTo>
                      <a:pt x="1973" y="34891"/>
                    </a:lnTo>
                    <a:lnTo>
                      <a:pt x="2191" y="34919"/>
                    </a:lnTo>
                    <a:lnTo>
                      <a:pt x="2422" y="34919"/>
                    </a:lnTo>
                    <a:lnTo>
                      <a:pt x="2640" y="34905"/>
                    </a:lnTo>
                    <a:lnTo>
                      <a:pt x="2871" y="34864"/>
                    </a:lnTo>
                    <a:lnTo>
                      <a:pt x="3089" y="34796"/>
                    </a:lnTo>
                    <a:lnTo>
                      <a:pt x="3306" y="34715"/>
                    </a:lnTo>
                    <a:lnTo>
                      <a:pt x="3510" y="34606"/>
                    </a:lnTo>
                    <a:lnTo>
                      <a:pt x="3796" y="34443"/>
                    </a:lnTo>
                    <a:lnTo>
                      <a:pt x="4041" y="34293"/>
                    </a:lnTo>
                    <a:lnTo>
                      <a:pt x="4517" y="33980"/>
                    </a:lnTo>
                    <a:lnTo>
                      <a:pt x="4993" y="33681"/>
                    </a:lnTo>
                    <a:lnTo>
                      <a:pt x="5455" y="33354"/>
                    </a:lnTo>
                    <a:lnTo>
                      <a:pt x="5918" y="33042"/>
                    </a:lnTo>
                    <a:lnTo>
                      <a:pt x="6380" y="32701"/>
                    </a:lnTo>
                    <a:lnTo>
                      <a:pt x="6829" y="32361"/>
                    </a:lnTo>
                    <a:lnTo>
                      <a:pt x="7278" y="32021"/>
                    </a:lnTo>
                    <a:lnTo>
                      <a:pt x="7714" y="31654"/>
                    </a:lnTo>
                    <a:lnTo>
                      <a:pt x="8149" y="31287"/>
                    </a:lnTo>
                    <a:lnTo>
                      <a:pt x="8584" y="30906"/>
                    </a:lnTo>
                    <a:lnTo>
                      <a:pt x="9006" y="30525"/>
                    </a:lnTo>
                    <a:lnTo>
                      <a:pt x="9427" y="30117"/>
                    </a:lnTo>
                    <a:lnTo>
                      <a:pt x="9849" y="29709"/>
                    </a:lnTo>
                    <a:lnTo>
                      <a:pt x="10257" y="29274"/>
                    </a:lnTo>
                    <a:lnTo>
                      <a:pt x="10652" y="28825"/>
                    </a:lnTo>
                    <a:lnTo>
                      <a:pt x="11046" y="28362"/>
                    </a:lnTo>
                    <a:lnTo>
                      <a:pt x="11427" y="27873"/>
                    </a:lnTo>
                    <a:lnTo>
                      <a:pt x="11794" y="27369"/>
                    </a:lnTo>
                    <a:lnTo>
                      <a:pt x="12148" y="26852"/>
                    </a:lnTo>
                    <a:lnTo>
                      <a:pt x="12488" y="26295"/>
                    </a:lnTo>
                    <a:lnTo>
                      <a:pt x="12638" y="26009"/>
                    </a:lnTo>
                    <a:lnTo>
                      <a:pt x="12801" y="25710"/>
                    </a:lnTo>
                    <a:lnTo>
                      <a:pt x="12951" y="25410"/>
                    </a:lnTo>
                    <a:lnTo>
                      <a:pt x="13087" y="25098"/>
                    </a:lnTo>
                    <a:lnTo>
                      <a:pt x="13223" y="24771"/>
                    </a:lnTo>
                    <a:lnTo>
                      <a:pt x="13345" y="24445"/>
                    </a:lnTo>
                    <a:lnTo>
                      <a:pt x="13467" y="24118"/>
                    </a:lnTo>
                    <a:lnTo>
                      <a:pt x="13576" y="23765"/>
                    </a:lnTo>
                    <a:lnTo>
                      <a:pt x="13671" y="23411"/>
                    </a:lnTo>
                    <a:lnTo>
                      <a:pt x="13753" y="23057"/>
                    </a:lnTo>
                    <a:lnTo>
                      <a:pt x="13821" y="22676"/>
                    </a:lnTo>
                    <a:lnTo>
                      <a:pt x="13875" y="22309"/>
                    </a:lnTo>
                    <a:lnTo>
                      <a:pt x="13916" y="21915"/>
                    </a:lnTo>
                    <a:lnTo>
                      <a:pt x="13930" y="21534"/>
                    </a:lnTo>
                    <a:lnTo>
                      <a:pt x="13944" y="21139"/>
                    </a:lnTo>
                    <a:lnTo>
                      <a:pt x="13930" y="20745"/>
                    </a:lnTo>
                    <a:lnTo>
                      <a:pt x="13889" y="20337"/>
                    </a:lnTo>
                    <a:lnTo>
                      <a:pt x="13848" y="19942"/>
                    </a:lnTo>
                    <a:lnTo>
                      <a:pt x="13753" y="19371"/>
                    </a:lnTo>
                    <a:lnTo>
                      <a:pt x="13644" y="18800"/>
                    </a:lnTo>
                    <a:lnTo>
                      <a:pt x="13427" y="17684"/>
                    </a:lnTo>
                    <a:lnTo>
                      <a:pt x="13182" y="16596"/>
                    </a:lnTo>
                    <a:lnTo>
                      <a:pt x="12910" y="15521"/>
                    </a:lnTo>
                    <a:lnTo>
                      <a:pt x="12610" y="14460"/>
                    </a:lnTo>
                    <a:lnTo>
                      <a:pt x="12311" y="13399"/>
                    </a:lnTo>
                    <a:lnTo>
                      <a:pt x="11998" y="12366"/>
                    </a:lnTo>
                    <a:lnTo>
                      <a:pt x="11672" y="11332"/>
                    </a:lnTo>
                    <a:lnTo>
                      <a:pt x="11332" y="10298"/>
                    </a:lnTo>
                    <a:lnTo>
                      <a:pt x="10978" y="9278"/>
                    </a:lnTo>
                    <a:lnTo>
                      <a:pt x="10624" y="8271"/>
                    </a:lnTo>
                    <a:lnTo>
                      <a:pt x="10257" y="7251"/>
                    </a:lnTo>
                    <a:lnTo>
                      <a:pt x="9890" y="6245"/>
                    </a:lnTo>
                    <a:lnTo>
                      <a:pt x="9509" y="5238"/>
                    </a:lnTo>
                    <a:lnTo>
                      <a:pt x="9115" y="4245"/>
                    </a:lnTo>
                    <a:lnTo>
                      <a:pt x="8720" y="3238"/>
                    </a:lnTo>
                    <a:lnTo>
                      <a:pt x="8516" y="2735"/>
                    </a:lnTo>
                    <a:lnTo>
                      <a:pt x="8298" y="2218"/>
                    </a:lnTo>
                    <a:lnTo>
                      <a:pt x="8190" y="1973"/>
                    </a:lnTo>
                    <a:lnTo>
                      <a:pt x="8094" y="1810"/>
                    </a:lnTo>
                    <a:lnTo>
                      <a:pt x="7999" y="1647"/>
                    </a:lnTo>
                    <a:lnTo>
                      <a:pt x="7904" y="1497"/>
                    </a:lnTo>
                    <a:lnTo>
                      <a:pt x="7795" y="1361"/>
                    </a:lnTo>
                    <a:lnTo>
                      <a:pt x="7673" y="1212"/>
                    </a:lnTo>
                    <a:lnTo>
                      <a:pt x="7550" y="1089"/>
                    </a:lnTo>
                    <a:lnTo>
                      <a:pt x="7428" y="967"/>
                    </a:lnTo>
                    <a:lnTo>
                      <a:pt x="7292" y="844"/>
                    </a:lnTo>
                    <a:lnTo>
                      <a:pt x="7156" y="736"/>
                    </a:lnTo>
                    <a:lnTo>
                      <a:pt x="7020" y="640"/>
                    </a:lnTo>
                    <a:lnTo>
                      <a:pt x="6870" y="545"/>
                    </a:lnTo>
                    <a:lnTo>
                      <a:pt x="6721" y="450"/>
                    </a:lnTo>
                    <a:lnTo>
                      <a:pt x="6571" y="368"/>
                    </a:lnTo>
                    <a:lnTo>
                      <a:pt x="6421" y="300"/>
                    </a:lnTo>
                    <a:lnTo>
                      <a:pt x="6258" y="232"/>
                    </a:lnTo>
                    <a:lnTo>
                      <a:pt x="6095" y="178"/>
                    </a:lnTo>
                    <a:lnTo>
                      <a:pt x="5932" y="123"/>
                    </a:lnTo>
                    <a:lnTo>
                      <a:pt x="5755" y="83"/>
                    </a:lnTo>
                    <a:lnTo>
                      <a:pt x="5592" y="55"/>
                    </a:lnTo>
                    <a:lnTo>
                      <a:pt x="5415" y="28"/>
                    </a:lnTo>
                    <a:lnTo>
                      <a:pt x="5251" y="15"/>
                    </a:lnTo>
                    <a:lnTo>
                      <a:pt x="507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22"/>
              <p:cNvSpPr/>
              <p:nvPr/>
            </p:nvSpPr>
            <p:spPr>
              <a:xfrm>
                <a:off x="967166" y="3914341"/>
                <a:ext cx="807224" cy="427054"/>
              </a:xfrm>
              <a:custGeom>
                <a:avLst/>
                <a:gdLst/>
                <a:ahLst/>
                <a:cxnLst/>
                <a:rect l="l" t="t" r="r" b="b"/>
                <a:pathLst>
                  <a:path w="27410" h="14501" extrusionOk="0">
                    <a:moveTo>
                      <a:pt x="993" y="0"/>
                    </a:moveTo>
                    <a:lnTo>
                      <a:pt x="857" y="27"/>
                    </a:lnTo>
                    <a:lnTo>
                      <a:pt x="735" y="68"/>
                    </a:lnTo>
                    <a:lnTo>
                      <a:pt x="612" y="123"/>
                    </a:lnTo>
                    <a:lnTo>
                      <a:pt x="503" y="177"/>
                    </a:lnTo>
                    <a:lnTo>
                      <a:pt x="408" y="259"/>
                    </a:lnTo>
                    <a:lnTo>
                      <a:pt x="313" y="340"/>
                    </a:lnTo>
                    <a:lnTo>
                      <a:pt x="231" y="435"/>
                    </a:lnTo>
                    <a:lnTo>
                      <a:pt x="163" y="544"/>
                    </a:lnTo>
                    <a:lnTo>
                      <a:pt x="95" y="653"/>
                    </a:lnTo>
                    <a:lnTo>
                      <a:pt x="55" y="762"/>
                    </a:lnTo>
                    <a:lnTo>
                      <a:pt x="14" y="884"/>
                    </a:lnTo>
                    <a:lnTo>
                      <a:pt x="0" y="1020"/>
                    </a:lnTo>
                    <a:lnTo>
                      <a:pt x="0" y="1143"/>
                    </a:lnTo>
                    <a:lnTo>
                      <a:pt x="0" y="1279"/>
                    </a:lnTo>
                    <a:lnTo>
                      <a:pt x="27" y="1415"/>
                    </a:lnTo>
                    <a:lnTo>
                      <a:pt x="3265" y="13657"/>
                    </a:lnTo>
                    <a:lnTo>
                      <a:pt x="3333" y="13834"/>
                    </a:lnTo>
                    <a:lnTo>
                      <a:pt x="3428" y="13997"/>
                    </a:lnTo>
                    <a:lnTo>
                      <a:pt x="3537" y="14133"/>
                    </a:lnTo>
                    <a:lnTo>
                      <a:pt x="3673" y="14256"/>
                    </a:lnTo>
                    <a:lnTo>
                      <a:pt x="3822" y="14364"/>
                    </a:lnTo>
                    <a:lnTo>
                      <a:pt x="3986" y="14432"/>
                    </a:lnTo>
                    <a:lnTo>
                      <a:pt x="4176" y="14473"/>
                    </a:lnTo>
                    <a:lnTo>
                      <a:pt x="4367" y="14500"/>
                    </a:lnTo>
                    <a:lnTo>
                      <a:pt x="23043" y="14500"/>
                    </a:lnTo>
                    <a:lnTo>
                      <a:pt x="23233" y="14473"/>
                    </a:lnTo>
                    <a:lnTo>
                      <a:pt x="23410" y="14432"/>
                    </a:lnTo>
                    <a:lnTo>
                      <a:pt x="23573" y="14364"/>
                    </a:lnTo>
                    <a:lnTo>
                      <a:pt x="23737" y="14256"/>
                    </a:lnTo>
                    <a:lnTo>
                      <a:pt x="23873" y="14133"/>
                    </a:lnTo>
                    <a:lnTo>
                      <a:pt x="23982" y="13997"/>
                    </a:lnTo>
                    <a:lnTo>
                      <a:pt x="24077" y="13834"/>
                    </a:lnTo>
                    <a:lnTo>
                      <a:pt x="24131" y="13657"/>
                    </a:lnTo>
                    <a:lnTo>
                      <a:pt x="27369" y="1415"/>
                    </a:lnTo>
                    <a:lnTo>
                      <a:pt x="27396" y="1279"/>
                    </a:lnTo>
                    <a:lnTo>
                      <a:pt x="27409" y="1143"/>
                    </a:lnTo>
                    <a:lnTo>
                      <a:pt x="27396" y="1020"/>
                    </a:lnTo>
                    <a:lnTo>
                      <a:pt x="27382" y="884"/>
                    </a:lnTo>
                    <a:lnTo>
                      <a:pt x="27355" y="762"/>
                    </a:lnTo>
                    <a:lnTo>
                      <a:pt x="27301" y="653"/>
                    </a:lnTo>
                    <a:lnTo>
                      <a:pt x="27246" y="544"/>
                    </a:lnTo>
                    <a:lnTo>
                      <a:pt x="27178" y="435"/>
                    </a:lnTo>
                    <a:lnTo>
                      <a:pt x="27097" y="340"/>
                    </a:lnTo>
                    <a:lnTo>
                      <a:pt x="27001" y="259"/>
                    </a:lnTo>
                    <a:lnTo>
                      <a:pt x="26892" y="177"/>
                    </a:lnTo>
                    <a:lnTo>
                      <a:pt x="26784" y="123"/>
                    </a:lnTo>
                    <a:lnTo>
                      <a:pt x="26675" y="68"/>
                    </a:lnTo>
                    <a:lnTo>
                      <a:pt x="26539" y="27"/>
                    </a:lnTo>
                    <a:lnTo>
                      <a:pt x="264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4" name="Google Shape;714;p22"/>
              <p:cNvSpPr/>
              <p:nvPr/>
            </p:nvSpPr>
            <p:spPr>
              <a:xfrm>
                <a:off x="1732704" y="2931667"/>
                <a:ext cx="297268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094" h="10094" extrusionOk="0">
                    <a:moveTo>
                      <a:pt x="9808" y="0"/>
                    </a:moveTo>
                    <a:lnTo>
                      <a:pt x="9767" y="14"/>
                    </a:lnTo>
                    <a:lnTo>
                      <a:pt x="9727" y="27"/>
                    </a:lnTo>
                    <a:lnTo>
                      <a:pt x="9686" y="68"/>
                    </a:lnTo>
                    <a:lnTo>
                      <a:pt x="69" y="9685"/>
                    </a:lnTo>
                    <a:lnTo>
                      <a:pt x="28" y="9726"/>
                    </a:lnTo>
                    <a:lnTo>
                      <a:pt x="14" y="9767"/>
                    </a:lnTo>
                    <a:lnTo>
                      <a:pt x="1" y="9808"/>
                    </a:lnTo>
                    <a:lnTo>
                      <a:pt x="1" y="9848"/>
                    </a:lnTo>
                    <a:lnTo>
                      <a:pt x="1" y="9903"/>
                    </a:lnTo>
                    <a:lnTo>
                      <a:pt x="14" y="9944"/>
                    </a:lnTo>
                    <a:lnTo>
                      <a:pt x="28" y="9984"/>
                    </a:lnTo>
                    <a:lnTo>
                      <a:pt x="69" y="10025"/>
                    </a:lnTo>
                    <a:lnTo>
                      <a:pt x="96" y="10052"/>
                    </a:lnTo>
                    <a:lnTo>
                      <a:pt x="137" y="10066"/>
                    </a:lnTo>
                    <a:lnTo>
                      <a:pt x="191" y="10080"/>
                    </a:lnTo>
                    <a:lnTo>
                      <a:pt x="232" y="10093"/>
                    </a:lnTo>
                    <a:lnTo>
                      <a:pt x="273" y="10080"/>
                    </a:lnTo>
                    <a:lnTo>
                      <a:pt x="327" y="10066"/>
                    </a:lnTo>
                    <a:lnTo>
                      <a:pt x="368" y="10052"/>
                    </a:lnTo>
                    <a:lnTo>
                      <a:pt x="395" y="10025"/>
                    </a:lnTo>
                    <a:lnTo>
                      <a:pt x="10026" y="395"/>
                    </a:lnTo>
                    <a:lnTo>
                      <a:pt x="10053" y="367"/>
                    </a:lnTo>
                    <a:lnTo>
                      <a:pt x="10067" y="327"/>
                    </a:lnTo>
                    <a:lnTo>
                      <a:pt x="10080" y="272"/>
                    </a:lnTo>
                    <a:lnTo>
                      <a:pt x="10094" y="231"/>
                    </a:lnTo>
                    <a:lnTo>
                      <a:pt x="10080" y="191"/>
                    </a:lnTo>
                    <a:lnTo>
                      <a:pt x="10067" y="136"/>
                    </a:lnTo>
                    <a:lnTo>
                      <a:pt x="10053" y="95"/>
                    </a:lnTo>
                    <a:lnTo>
                      <a:pt x="10026" y="68"/>
                    </a:lnTo>
                    <a:lnTo>
                      <a:pt x="9985" y="27"/>
                    </a:lnTo>
                    <a:lnTo>
                      <a:pt x="9944" y="14"/>
                    </a:lnTo>
                    <a:lnTo>
                      <a:pt x="99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5" name="Google Shape;715;p22"/>
              <p:cNvSpPr/>
              <p:nvPr/>
            </p:nvSpPr>
            <p:spPr>
              <a:xfrm>
                <a:off x="1833660" y="3070673"/>
                <a:ext cx="54512" cy="54512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1851" extrusionOk="0">
                    <a:moveTo>
                      <a:pt x="830" y="0"/>
                    </a:moveTo>
                    <a:lnTo>
                      <a:pt x="735" y="14"/>
                    </a:lnTo>
                    <a:lnTo>
                      <a:pt x="640" y="41"/>
                    </a:lnTo>
                    <a:lnTo>
                      <a:pt x="558" y="68"/>
                    </a:lnTo>
                    <a:lnTo>
                      <a:pt x="477" y="109"/>
                    </a:lnTo>
                    <a:lnTo>
                      <a:pt x="409" y="150"/>
                    </a:lnTo>
                    <a:lnTo>
                      <a:pt x="327" y="204"/>
                    </a:lnTo>
                    <a:lnTo>
                      <a:pt x="259" y="259"/>
                    </a:lnTo>
                    <a:lnTo>
                      <a:pt x="205" y="327"/>
                    </a:lnTo>
                    <a:lnTo>
                      <a:pt x="150" y="408"/>
                    </a:lnTo>
                    <a:lnTo>
                      <a:pt x="109" y="476"/>
                    </a:lnTo>
                    <a:lnTo>
                      <a:pt x="69" y="558"/>
                    </a:lnTo>
                    <a:lnTo>
                      <a:pt x="41" y="640"/>
                    </a:lnTo>
                    <a:lnTo>
                      <a:pt x="14" y="735"/>
                    </a:lnTo>
                    <a:lnTo>
                      <a:pt x="1" y="830"/>
                    </a:lnTo>
                    <a:lnTo>
                      <a:pt x="1" y="925"/>
                    </a:lnTo>
                    <a:lnTo>
                      <a:pt x="1" y="1020"/>
                    </a:lnTo>
                    <a:lnTo>
                      <a:pt x="14" y="1102"/>
                    </a:lnTo>
                    <a:lnTo>
                      <a:pt x="41" y="1197"/>
                    </a:lnTo>
                    <a:lnTo>
                      <a:pt x="69" y="1279"/>
                    </a:lnTo>
                    <a:lnTo>
                      <a:pt x="109" y="1360"/>
                    </a:lnTo>
                    <a:lnTo>
                      <a:pt x="150" y="1442"/>
                    </a:lnTo>
                    <a:lnTo>
                      <a:pt x="205" y="1510"/>
                    </a:lnTo>
                    <a:lnTo>
                      <a:pt x="259" y="1578"/>
                    </a:lnTo>
                    <a:lnTo>
                      <a:pt x="327" y="1632"/>
                    </a:lnTo>
                    <a:lnTo>
                      <a:pt x="409" y="1687"/>
                    </a:lnTo>
                    <a:lnTo>
                      <a:pt x="477" y="1728"/>
                    </a:lnTo>
                    <a:lnTo>
                      <a:pt x="558" y="1769"/>
                    </a:lnTo>
                    <a:lnTo>
                      <a:pt x="640" y="1809"/>
                    </a:lnTo>
                    <a:lnTo>
                      <a:pt x="735" y="1823"/>
                    </a:lnTo>
                    <a:lnTo>
                      <a:pt x="830" y="1837"/>
                    </a:lnTo>
                    <a:lnTo>
                      <a:pt x="926" y="1850"/>
                    </a:lnTo>
                    <a:lnTo>
                      <a:pt x="1021" y="1837"/>
                    </a:lnTo>
                    <a:lnTo>
                      <a:pt x="1102" y="1823"/>
                    </a:lnTo>
                    <a:lnTo>
                      <a:pt x="1198" y="1809"/>
                    </a:lnTo>
                    <a:lnTo>
                      <a:pt x="1279" y="1769"/>
                    </a:lnTo>
                    <a:lnTo>
                      <a:pt x="1361" y="1728"/>
                    </a:lnTo>
                    <a:lnTo>
                      <a:pt x="1442" y="1687"/>
                    </a:lnTo>
                    <a:lnTo>
                      <a:pt x="1510" y="1632"/>
                    </a:lnTo>
                    <a:lnTo>
                      <a:pt x="1578" y="1578"/>
                    </a:lnTo>
                    <a:lnTo>
                      <a:pt x="1633" y="1510"/>
                    </a:lnTo>
                    <a:lnTo>
                      <a:pt x="1687" y="1442"/>
                    </a:lnTo>
                    <a:lnTo>
                      <a:pt x="1728" y="1360"/>
                    </a:lnTo>
                    <a:lnTo>
                      <a:pt x="1769" y="1279"/>
                    </a:lnTo>
                    <a:lnTo>
                      <a:pt x="1810" y="1197"/>
                    </a:lnTo>
                    <a:lnTo>
                      <a:pt x="1823" y="1102"/>
                    </a:lnTo>
                    <a:lnTo>
                      <a:pt x="1837" y="1020"/>
                    </a:lnTo>
                    <a:lnTo>
                      <a:pt x="1851" y="925"/>
                    </a:lnTo>
                    <a:lnTo>
                      <a:pt x="1837" y="830"/>
                    </a:lnTo>
                    <a:lnTo>
                      <a:pt x="1823" y="735"/>
                    </a:lnTo>
                    <a:lnTo>
                      <a:pt x="1810" y="640"/>
                    </a:lnTo>
                    <a:lnTo>
                      <a:pt x="1769" y="558"/>
                    </a:lnTo>
                    <a:lnTo>
                      <a:pt x="1728" y="476"/>
                    </a:lnTo>
                    <a:lnTo>
                      <a:pt x="1687" y="408"/>
                    </a:lnTo>
                    <a:lnTo>
                      <a:pt x="1633" y="327"/>
                    </a:lnTo>
                    <a:lnTo>
                      <a:pt x="1578" y="259"/>
                    </a:lnTo>
                    <a:lnTo>
                      <a:pt x="1510" y="204"/>
                    </a:lnTo>
                    <a:lnTo>
                      <a:pt x="1442" y="150"/>
                    </a:lnTo>
                    <a:lnTo>
                      <a:pt x="1361" y="109"/>
                    </a:lnTo>
                    <a:lnTo>
                      <a:pt x="1279" y="68"/>
                    </a:lnTo>
                    <a:lnTo>
                      <a:pt x="1198" y="41"/>
                    </a:lnTo>
                    <a:lnTo>
                      <a:pt x="1102" y="14"/>
                    </a:lnTo>
                    <a:lnTo>
                      <a:pt x="10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6" name="Google Shape;716;p22"/>
              <p:cNvSpPr/>
              <p:nvPr/>
            </p:nvSpPr>
            <p:spPr>
              <a:xfrm>
                <a:off x="638262" y="2931667"/>
                <a:ext cx="297681" cy="297268"/>
              </a:xfrm>
              <a:custGeom>
                <a:avLst/>
                <a:gdLst/>
                <a:ahLst/>
                <a:cxnLst/>
                <a:rect l="l" t="t" r="r" b="b"/>
                <a:pathLst>
                  <a:path w="10108" h="10094" extrusionOk="0">
                    <a:moveTo>
                      <a:pt x="204" y="0"/>
                    </a:moveTo>
                    <a:lnTo>
                      <a:pt x="150" y="14"/>
                    </a:lnTo>
                    <a:lnTo>
                      <a:pt x="109" y="27"/>
                    </a:lnTo>
                    <a:lnTo>
                      <a:pt x="82" y="68"/>
                    </a:lnTo>
                    <a:lnTo>
                      <a:pt x="41" y="95"/>
                    </a:lnTo>
                    <a:lnTo>
                      <a:pt x="28" y="136"/>
                    </a:lnTo>
                    <a:lnTo>
                      <a:pt x="14" y="191"/>
                    </a:lnTo>
                    <a:lnTo>
                      <a:pt x="0" y="231"/>
                    </a:lnTo>
                    <a:lnTo>
                      <a:pt x="14" y="272"/>
                    </a:lnTo>
                    <a:lnTo>
                      <a:pt x="28" y="327"/>
                    </a:lnTo>
                    <a:lnTo>
                      <a:pt x="41" y="367"/>
                    </a:lnTo>
                    <a:lnTo>
                      <a:pt x="82" y="395"/>
                    </a:lnTo>
                    <a:lnTo>
                      <a:pt x="9699" y="10025"/>
                    </a:lnTo>
                    <a:lnTo>
                      <a:pt x="9740" y="10052"/>
                    </a:lnTo>
                    <a:lnTo>
                      <a:pt x="9781" y="10066"/>
                    </a:lnTo>
                    <a:lnTo>
                      <a:pt x="9821" y="10080"/>
                    </a:lnTo>
                    <a:lnTo>
                      <a:pt x="9862" y="10093"/>
                    </a:lnTo>
                    <a:lnTo>
                      <a:pt x="9903" y="10080"/>
                    </a:lnTo>
                    <a:lnTo>
                      <a:pt x="9957" y="10066"/>
                    </a:lnTo>
                    <a:lnTo>
                      <a:pt x="9998" y="10052"/>
                    </a:lnTo>
                    <a:lnTo>
                      <a:pt x="10026" y="10025"/>
                    </a:lnTo>
                    <a:lnTo>
                      <a:pt x="10066" y="9984"/>
                    </a:lnTo>
                    <a:lnTo>
                      <a:pt x="10080" y="9944"/>
                    </a:lnTo>
                    <a:lnTo>
                      <a:pt x="10094" y="9903"/>
                    </a:lnTo>
                    <a:lnTo>
                      <a:pt x="10107" y="9848"/>
                    </a:lnTo>
                    <a:lnTo>
                      <a:pt x="10094" y="9808"/>
                    </a:lnTo>
                    <a:lnTo>
                      <a:pt x="10080" y="9767"/>
                    </a:lnTo>
                    <a:lnTo>
                      <a:pt x="10066" y="9726"/>
                    </a:lnTo>
                    <a:lnTo>
                      <a:pt x="10026" y="9685"/>
                    </a:lnTo>
                    <a:lnTo>
                      <a:pt x="408" y="68"/>
                    </a:lnTo>
                    <a:lnTo>
                      <a:pt x="368" y="27"/>
                    </a:lnTo>
                    <a:lnTo>
                      <a:pt x="327" y="1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7" name="Google Shape;717;p22"/>
              <p:cNvSpPr/>
              <p:nvPr/>
            </p:nvSpPr>
            <p:spPr>
              <a:xfrm>
                <a:off x="558952" y="2780233"/>
                <a:ext cx="121010" cy="207946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7061" extrusionOk="0">
                    <a:moveTo>
                      <a:pt x="3305" y="327"/>
                    </a:moveTo>
                    <a:lnTo>
                      <a:pt x="3401" y="354"/>
                    </a:lnTo>
                    <a:lnTo>
                      <a:pt x="3496" y="408"/>
                    </a:lnTo>
                    <a:lnTo>
                      <a:pt x="3578" y="504"/>
                    </a:lnTo>
                    <a:lnTo>
                      <a:pt x="3646" y="612"/>
                    </a:lnTo>
                    <a:lnTo>
                      <a:pt x="3700" y="762"/>
                    </a:lnTo>
                    <a:lnTo>
                      <a:pt x="3741" y="925"/>
                    </a:lnTo>
                    <a:lnTo>
                      <a:pt x="3768" y="1116"/>
                    </a:lnTo>
                    <a:lnTo>
                      <a:pt x="3782" y="1333"/>
                    </a:lnTo>
                    <a:lnTo>
                      <a:pt x="3782" y="1565"/>
                    </a:lnTo>
                    <a:lnTo>
                      <a:pt x="3754" y="1809"/>
                    </a:lnTo>
                    <a:lnTo>
                      <a:pt x="3727" y="2082"/>
                    </a:lnTo>
                    <a:lnTo>
                      <a:pt x="3673" y="2367"/>
                    </a:lnTo>
                    <a:lnTo>
                      <a:pt x="3605" y="2666"/>
                    </a:lnTo>
                    <a:lnTo>
                      <a:pt x="3523" y="2993"/>
                    </a:lnTo>
                    <a:lnTo>
                      <a:pt x="3414" y="3319"/>
                    </a:lnTo>
                    <a:lnTo>
                      <a:pt x="3292" y="3659"/>
                    </a:lnTo>
                    <a:lnTo>
                      <a:pt x="3156" y="4000"/>
                    </a:lnTo>
                    <a:lnTo>
                      <a:pt x="3006" y="4340"/>
                    </a:lnTo>
                    <a:lnTo>
                      <a:pt x="2843" y="4666"/>
                    </a:lnTo>
                    <a:lnTo>
                      <a:pt x="2680" y="4965"/>
                    </a:lnTo>
                    <a:lnTo>
                      <a:pt x="2517" y="5237"/>
                    </a:lnTo>
                    <a:lnTo>
                      <a:pt x="2340" y="5496"/>
                    </a:lnTo>
                    <a:lnTo>
                      <a:pt x="2163" y="5741"/>
                    </a:lnTo>
                    <a:lnTo>
                      <a:pt x="2000" y="5945"/>
                    </a:lnTo>
                    <a:lnTo>
                      <a:pt x="1823" y="6135"/>
                    </a:lnTo>
                    <a:lnTo>
                      <a:pt x="1660" y="6298"/>
                    </a:lnTo>
                    <a:lnTo>
                      <a:pt x="1496" y="6434"/>
                    </a:lnTo>
                    <a:lnTo>
                      <a:pt x="1347" y="6543"/>
                    </a:lnTo>
                    <a:lnTo>
                      <a:pt x="1197" y="6638"/>
                    </a:lnTo>
                    <a:lnTo>
                      <a:pt x="1047" y="6693"/>
                    </a:lnTo>
                    <a:lnTo>
                      <a:pt x="925" y="6720"/>
                    </a:lnTo>
                    <a:lnTo>
                      <a:pt x="803" y="6734"/>
                    </a:lnTo>
                    <a:lnTo>
                      <a:pt x="707" y="6706"/>
                    </a:lnTo>
                    <a:lnTo>
                      <a:pt x="612" y="6638"/>
                    </a:lnTo>
                    <a:lnTo>
                      <a:pt x="531" y="6557"/>
                    </a:lnTo>
                    <a:lnTo>
                      <a:pt x="463" y="6448"/>
                    </a:lnTo>
                    <a:lnTo>
                      <a:pt x="408" y="6298"/>
                    </a:lnTo>
                    <a:lnTo>
                      <a:pt x="367" y="6135"/>
                    </a:lnTo>
                    <a:lnTo>
                      <a:pt x="340" y="5945"/>
                    </a:lnTo>
                    <a:lnTo>
                      <a:pt x="327" y="5727"/>
                    </a:lnTo>
                    <a:lnTo>
                      <a:pt x="327" y="5496"/>
                    </a:lnTo>
                    <a:lnTo>
                      <a:pt x="354" y="5237"/>
                    </a:lnTo>
                    <a:lnTo>
                      <a:pt x="381" y="4979"/>
                    </a:lnTo>
                    <a:lnTo>
                      <a:pt x="435" y="4680"/>
                    </a:lnTo>
                    <a:lnTo>
                      <a:pt x="503" y="4380"/>
                    </a:lnTo>
                    <a:lnTo>
                      <a:pt x="585" y="4068"/>
                    </a:lnTo>
                    <a:lnTo>
                      <a:pt x="694" y="3741"/>
                    </a:lnTo>
                    <a:lnTo>
                      <a:pt x="816" y="3401"/>
                    </a:lnTo>
                    <a:lnTo>
                      <a:pt x="952" y="3061"/>
                    </a:lnTo>
                    <a:lnTo>
                      <a:pt x="1102" y="2721"/>
                    </a:lnTo>
                    <a:lnTo>
                      <a:pt x="1265" y="2394"/>
                    </a:lnTo>
                    <a:lnTo>
                      <a:pt x="1428" y="2095"/>
                    </a:lnTo>
                    <a:lnTo>
                      <a:pt x="1592" y="1809"/>
                    </a:lnTo>
                    <a:lnTo>
                      <a:pt x="1768" y="1565"/>
                    </a:lnTo>
                    <a:lnTo>
                      <a:pt x="1945" y="1320"/>
                    </a:lnTo>
                    <a:lnTo>
                      <a:pt x="2108" y="1116"/>
                    </a:lnTo>
                    <a:lnTo>
                      <a:pt x="2285" y="925"/>
                    </a:lnTo>
                    <a:lnTo>
                      <a:pt x="2449" y="762"/>
                    </a:lnTo>
                    <a:lnTo>
                      <a:pt x="2612" y="626"/>
                    </a:lnTo>
                    <a:lnTo>
                      <a:pt x="2761" y="504"/>
                    </a:lnTo>
                    <a:lnTo>
                      <a:pt x="2911" y="422"/>
                    </a:lnTo>
                    <a:lnTo>
                      <a:pt x="3061" y="368"/>
                    </a:lnTo>
                    <a:lnTo>
                      <a:pt x="3183" y="327"/>
                    </a:lnTo>
                    <a:close/>
                    <a:moveTo>
                      <a:pt x="3129" y="0"/>
                    </a:moveTo>
                    <a:lnTo>
                      <a:pt x="3033" y="28"/>
                    </a:lnTo>
                    <a:lnTo>
                      <a:pt x="2843" y="82"/>
                    </a:lnTo>
                    <a:lnTo>
                      <a:pt x="2653" y="177"/>
                    </a:lnTo>
                    <a:lnTo>
                      <a:pt x="2462" y="313"/>
                    </a:lnTo>
                    <a:lnTo>
                      <a:pt x="2258" y="476"/>
                    </a:lnTo>
                    <a:lnTo>
                      <a:pt x="2040" y="680"/>
                    </a:lnTo>
                    <a:lnTo>
                      <a:pt x="1850" y="898"/>
                    </a:lnTo>
                    <a:lnTo>
                      <a:pt x="1660" y="1129"/>
                    </a:lnTo>
                    <a:lnTo>
                      <a:pt x="1483" y="1388"/>
                    </a:lnTo>
                    <a:lnTo>
                      <a:pt x="1292" y="1673"/>
                    </a:lnTo>
                    <a:lnTo>
                      <a:pt x="1115" y="1959"/>
                    </a:lnTo>
                    <a:lnTo>
                      <a:pt x="952" y="2272"/>
                    </a:lnTo>
                    <a:lnTo>
                      <a:pt x="789" y="2598"/>
                    </a:lnTo>
                    <a:lnTo>
                      <a:pt x="639" y="2925"/>
                    </a:lnTo>
                    <a:lnTo>
                      <a:pt x="503" y="3265"/>
                    </a:lnTo>
                    <a:lnTo>
                      <a:pt x="381" y="3605"/>
                    </a:lnTo>
                    <a:lnTo>
                      <a:pt x="272" y="3945"/>
                    </a:lnTo>
                    <a:lnTo>
                      <a:pt x="190" y="4272"/>
                    </a:lnTo>
                    <a:lnTo>
                      <a:pt x="109" y="4598"/>
                    </a:lnTo>
                    <a:lnTo>
                      <a:pt x="54" y="4911"/>
                    </a:lnTo>
                    <a:lnTo>
                      <a:pt x="14" y="5210"/>
                    </a:lnTo>
                    <a:lnTo>
                      <a:pt x="0" y="5496"/>
                    </a:lnTo>
                    <a:lnTo>
                      <a:pt x="0" y="5781"/>
                    </a:lnTo>
                    <a:lnTo>
                      <a:pt x="14" y="6040"/>
                    </a:lnTo>
                    <a:lnTo>
                      <a:pt x="54" y="6285"/>
                    </a:lnTo>
                    <a:lnTo>
                      <a:pt x="122" y="6489"/>
                    </a:lnTo>
                    <a:lnTo>
                      <a:pt x="204" y="6666"/>
                    </a:lnTo>
                    <a:lnTo>
                      <a:pt x="245" y="6747"/>
                    </a:lnTo>
                    <a:lnTo>
                      <a:pt x="299" y="6815"/>
                    </a:lnTo>
                    <a:lnTo>
                      <a:pt x="367" y="6870"/>
                    </a:lnTo>
                    <a:lnTo>
                      <a:pt x="422" y="6924"/>
                    </a:lnTo>
                    <a:lnTo>
                      <a:pt x="490" y="6965"/>
                    </a:lnTo>
                    <a:lnTo>
                      <a:pt x="571" y="7006"/>
                    </a:lnTo>
                    <a:lnTo>
                      <a:pt x="653" y="7033"/>
                    </a:lnTo>
                    <a:lnTo>
                      <a:pt x="721" y="7060"/>
                    </a:lnTo>
                    <a:lnTo>
                      <a:pt x="979" y="7060"/>
                    </a:lnTo>
                    <a:lnTo>
                      <a:pt x="1075" y="7033"/>
                    </a:lnTo>
                    <a:lnTo>
                      <a:pt x="1252" y="6978"/>
                    </a:lnTo>
                    <a:lnTo>
                      <a:pt x="1456" y="6870"/>
                    </a:lnTo>
                    <a:lnTo>
                      <a:pt x="1646" y="6747"/>
                    </a:lnTo>
                    <a:lnTo>
                      <a:pt x="1850" y="6570"/>
                    </a:lnTo>
                    <a:lnTo>
                      <a:pt x="2054" y="6380"/>
                    </a:lnTo>
                    <a:lnTo>
                      <a:pt x="2258" y="6162"/>
                    </a:lnTo>
                    <a:lnTo>
                      <a:pt x="2449" y="5917"/>
                    </a:lnTo>
                    <a:lnTo>
                      <a:pt x="2625" y="5673"/>
                    </a:lnTo>
                    <a:lnTo>
                      <a:pt x="2816" y="5387"/>
                    </a:lnTo>
                    <a:lnTo>
                      <a:pt x="2993" y="5101"/>
                    </a:lnTo>
                    <a:lnTo>
                      <a:pt x="3156" y="4788"/>
                    </a:lnTo>
                    <a:lnTo>
                      <a:pt x="3319" y="4462"/>
                    </a:lnTo>
                    <a:lnTo>
                      <a:pt x="3469" y="4136"/>
                    </a:lnTo>
                    <a:lnTo>
                      <a:pt x="3605" y="3795"/>
                    </a:lnTo>
                    <a:lnTo>
                      <a:pt x="3727" y="3455"/>
                    </a:lnTo>
                    <a:lnTo>
                      <a:pt x="3836" y="3115"/>
                    </a:lnTo>
                    <a:lnTo>
                      <a:pt x="3918" y="2789"/>
                    </a:lnTo>
                    <a:lnTo>
                      <a:pt x="3999" y="2462"/>
                    </a:lnTo>
                    <a:lnTo>
                      <a:pt x="4054" y="2150"/>
                    </a:lnTo>
                    <a:lnTo>
                      <a:pt x="4094" y="1850"/>
                    </a:lnTo>
                    <a:lnTo>
                      <a:pt x="4108" y="1565"/>
                    </a:lnTo>
                    <a:lnTo>
                      <a:pt x="4108" y="1279"/>
                    </a:lnTo>
                    <a:lnTo>
                      <a:pt x="4094" y="1007"/>
                    </a:lnTo>
                    <a:lnTo>
                      <a:pt x="4054" y="776"/>
                    </a:lnTo>
                    <a:lnTo>
                      <a:pt x="3986" y="572"/>
                    </a:lnTo>
                    <a:lnTo>
                      <a:pt x="3904" y="395"/>
                    </a:lnTo>
                    <a:lnTo>
                      <a:pt x="3863" y="313"/>
                    </a:lnTo>
                    <a:lnTo>
                      <a:pt x="3809" y="245"/>
                    </a:lnTo>
                    <a:lnTo>
                      <a:pt x="3741" y="191"/>
                    </a:lnTo>
                    <a:lnTo>
                      <a:pt x="3686" y="136"/>
                    </a:lnTo>
                    <a:lnTo>
                      <a:pt x="3605" y="82"/>
                    </a:lnTo>
                    <a:lnTo>
                      <a:pt x="3537" y="55"/>
                    </a:lnTo>
                    <a:lnTo>
                      <a:pt x="3455" y="28"/>
                    </a:lnTo>
                    <a:lnTo>
                      <a:pt x="338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8" name="Google Shape;718;p22"/>
              <p:cNvSpPr/>
              <p:nvPr/>
            </p:nvSpPr>
            <p:spPr>
              <a:xfrm>
                <a:off x="538513" y="2794663"/>
                <a:ext cx="161857" cy="179085"/>
              </a:xfrm>
              <a:custGeom>
                <a:avLst/>
                <a:gdLst/>
                <a:ahLst/>
                <a:cxnLst/>
                <a:rect l="l" t="t" r="r" b="b"/>
                <a:pathLst>
                  <a:path w="5496" h="6081" extrusionOk="0">
                    <a:moveTo>
                      <a:pt x="871" y="327"/>
                    </a:moveTo>
                    <a:lnTo>
                      <a:pt x="993" y="340"/>
                    </a:lnTo>
                    <a:lnTo>
                      <a:pt x="1129" y="381"/>
                    </a:lnTo>
                    <a:lnTo>
                      <a:pt x="1279" y="422"/>
                    </a:lnTo>
                    <a:lnTo>
                      <a:pt x="1442" y="476"/>
                    </a:lnTo>
                    <a:lnTo>
                      <a:pt x="1728" y="626"/>
                    </a:lnTo>
                    <a:lnTo>
                      <a:pt x="1959" y="762"/>
                    </a:lnTo>
                    <a:lnTo>
                      <a:pt x="2204" y="911"/>
                    </a:lnTo>
                    <a:lnTo>
                      <a:pt x="2449" y="1102"/>
                    </a:lnTo>
                    <a:lnTo>
                      <a:pt x="2694" y="1292"/>
                    </a:lnTo>
                    <a:lnTo>
                      <a:pt x="2938" y="1510"/>
                    </a:lnTo>
                    <a:lnTo>
                      <a:pt x="3183" y="1741"/>
                    </a:lnTo>
                    <a:lnTo>
                      <a:pt x="3415" y="1986"/>
                    </a:lnTo>
                    <a:lnTo>
                      <a:pt x="3659" y="2258"/>
                    </a:lnTo>
                    <a:lnTo>
                      <a:pt x="3891" y="2544"/>
                    </a:lnTo>
                    <a:lnTo>
                      <a:pt x="4108" y="2829"/>
                    </a:lnTo>
                    <a:lnTo>
                      <a:pt x="4312" y="3101"/>
                    </a:lnTo>
                    <a:lnTo>
                      <a:pt x="4489" y="3373"/>
                    </a:lnTo>
                    <a:lnTo>
                      <a:pt x="4639" y="3646"/>
                    </a:lnTo>
                    <a:lnTo>
                      <a:pt x="4775" y="3904"/>
                    </a:lnTo>
                    <a:lnTo>
                      <a:pt x="4897" y="4149"/>
                    </a:lnTo>
                    <a:lnTo>
                      <a:pt x="4992" y="4380"/>
                    </a:lnTo>
                    <a:lnTo>
                      <a:pt x="5061" y="4611"/>
                    </a:lnTo>
                    <a:lnTo>
                      <a:pt x="5115" y="4815"/>
                    </a:lnTo>
                    <a:lnTo>
                      <a:pt x="5156" y="5006"/>
                    </a:lnTo>
                    <a:lnTo>
                      <a:pt x="5169" y="5169"/>
                    </a:lnTo>
                    <a:lnTo>
                      <a:pt x="5156" y="5319"/>
                    </a:lnTo>
                    <a:lnTo>
                      <a:pt x="5129" y="5455"/>
                    </a:lnTo>
                    <a:lnTo>
                      <a:pt x="5074" y="5563"/>
                    </a:lnTo>
                    <a:lnTo>
                      <a:pt x="5006" y="5645"/>
                    </a:lnTo>
                    <a:lnTo>
                      <a:pt x="4911" y="5700"/>
                    </a:lnTo>
                    <a:lnTo>
                      <a:pt x="4802" y="5740"/>
                    </a:lnTo>
                    <a:lnTo>
                      <a:pt x="4666" y="5754"/>
                    </a:lnTo>
                    <a:lnTo>
                      <a:pt x="4516" y="5740"/>
                    </a:lnTo>
                    <a:lnTo>
                      <a:pt x="4353" y="5700"/>
                    </a:lnTo>
                    <a:lnTo>
                      <a:pt x="4176" y="5645"/>
                    </a:lnTo>
                    <a:lnTo>
                      <a:pt x="3972" y="5563"/>
                    </a:lnTo>
                    <a:lnTo>
                      <a:pt x="3768" y="5455"/>
                    </a:lnTo>
                    <a:lnTo>
                      <a:pt x="3537" y="5319"/>
                    </a:lnTo>
                    <a:lnTo>
                      <a:pt x="3292" y="5155"/>
                    </a:lnTo>
                    <a:lnTo>
                      <a:pt x="3047" y="4979"/>
                    </a:lnTo>
                    <a:lnTo>
                      <a:pt x="2802" y="4788"/>
                    </a:lnTo>
                    <a:lnTo>
                      <a:pt x="2558" y="4570"/>
                    </a:lnTo>
                    <a:lnTo>
                      <a:pt x="2313" y="4339"/>
                    </a:lnTo>
                    <a:lnTo>
                      <a:pt x="2082" y="4081"/>
                    </a:lnTo>
                    <a:lnTo>
                      <a:pt x="1837" y="3822"/>
                    </a:lnTo>
                    <a:lnTo>
                      <a:pt x="1619" y="3550"/>
                    </a:lnTo>
                    <a:lnTo>
                      <a:pt x="1401" y="3278"/>
                    </a:lnTo>
                    <a:lnTo>
                      <a:pt x="1211" y="3006"/>
                    </a:lnTo>
                    <a:lnTo>
                      <a:pt x="1034" y="2734"/>
                    </a:lnTo>
                    <a:lnTo>
                      <a:pt x="871" y="2462"/>
                    </a:lnTo>
                    <a:lnTo>
                      <a:pt x="721" y="2204"/>
                    </a:lnTo>
                    <a:lnTo>
                      <a:pt x="599" y="1932"/>
                    </a:lnTo>
                    <a:lnTo>
                      <a:pt x="504" y="1687"/>
                    </a:lnTo>
                    <a:lnTo>
                      <a:pt x="422" y="1469"/>
                    </a:lnTo>
                    <a:lnTo>
                      <a:pt x="368" y="1251"/>
                    </a:lnTo>
                    <a:lnTo>
                      <a:pt x="340" y="1075"/>
                    </a:lnTo>
                    <a:lnTo>
                      <a:pt x="327" y="898"/>
                    </a:lnTo>
                    <a:lnTo>
                      <a:pt x="340" y="748"/>
                    </a:lnTo>
                    <a:lnTo>
                      <a:pt x="368" y="626"/>
                    </a:lnTo>
                    <a:lnTo>
                      <a:pt x="422" y="517"/>
                    </a:lnTo>
                    <a:lnTo>
                      <a:pt x="490" y="435"/>
                    </a:lnTo>
                    <a:lnTo>
                      <a:pt x="558" y="381"/>
                    </a:lnTo>
                    <a:lnTo>
                      <a:pt x="653" y="354"/>
                    </a:lnTo>
                    <a:lnTo>
                      <a:pt x="748" y="327"/>
                    </a:lnTo>
                    <a:close/>
                    <a:moveTo>
                      <a:pt x="735" y="0"/>
                    </a:moveTo>
                    <a:lnTo>
                      <a:pt x="653" y="14"/>
                    </a:lnTo>
                    <a:lnTo>
                      <a:pt x="558" y="27"/>
                    </a:lnTo>
                    <a:lnTo>
                      <a:pt x="476" y="54"/>
                    </a:lnTo>
                    <a:lnTo>
                      <a:pt x="408" y="95"/>
                    </a:lnTo>
                    <a:lnTo>
                      <a:pt x="340" y="136"/>
                    </a:lnTo>
                    <a:lnTo>
                      <a:pt x="272" y="177"/>
                    </a:lnTo>
                    <a:lnTo>
                      <a:pt x="218" y="245"/>
                    </a:lnTo>
                    <a:lnTo>
                      <a:pt x="164" y="299"/>
                    </a:lnTo>
                    <a:lnTo>
                      <a:pt x="109" y="367"/>
                    </a:lnTo>
                    <a:lnTo>
                      <a:pt x="82" y="449"/>
                    </a:lnTo>
                    <a:lnTo>
                      <a:pt x="41" y="531"/>
                    </a:lnTo>
                    <a:lnTo>
                      <a:pt x="28" y="626"/>
                    </a:lnTo>
                    <a:lnTo>
                      <a:pt x="0" y="816"/>
                    </a:lnTo>
                    <a:lnTo>
                      <a:pt x="0" y="1034"/>
                    </a:lnTo>
                    <a:lnTo>
                      <a:pt x="41" y="1265"/>
                    </a:lnTo>
                    <a:lnTo>
                      <a:pt x="96" y="1524"/>
                    </a:lnTo>
                    <a:lnTo>
                      <a:pt x="191" y="1796"/>
                    </a:lnTo>
                    <a:lnTo>
                      <a:pt x="300" y="2068"/>
                    </a:lnTo>
                    <a:lnTo>
                      <a:pt x="422" y="2340"/>
                    </a:lnTo>
                    <a:lnTo>
                      <a:pt x="572" y="2625"/>
                    </a:lnTo>
                    <a:lnTo>
                      <a:pt x="748" y="2911"/>
                    </a:lnTo>
                    <a:lnTo>
                      <a:pt x="925" y="3197"/>
                    </a:lnTo>
                    <a:lnTo>
                      <a:pt x="1129" y="3482"/>
                    </a:lnTo>
                    <a:lnTo>
                      <a:pt x="1347" y="3768"/>
                    </a:lnTo>
                    <a:lnTo>
                      <a:pt x="1592" y="4040"/>
                    </a:lnTo>
                    <a:lnTo>
                      <a:pt x="1837" y="4312"/>
                    </a:lnTo>
                    <a:lnTo>
                      <a:pt x="2082" y="4570"/>
                    </a:lnTo>
                    <a:lnTo>
                      <a:pt x="2340" y="4815"/>
                    </a:lnTo>
                    <a:lnTo>
                      <a:pt x="2598" y="5047"/>
                    </a:lnTo>
                    <a:lnTo>
                      <a:pt x="2857" y="5251"/>
                    </a:lnTo>
                    <a:lnTo>
                      <a:pt x="3115" y="5441"/>
                    </a:lnTo>
                    <a:lnTo>
                      <a:pt x="3360" y="5604"/>
                    </a:lnTo>
                    <a:lnTo>
                      <a:pt x="3619" y="5754"/>
                    </a:lnTo>
                    <a:lnTo>
                      <a:pt x="3918" y="5904"/>
                    </a:lnTo>
                    <a:lnTo>
                      <a:pt x="4122" y="5972"/>
                    </a:lnTo>
                    <a:lnTo>
                      <a:pt x="4326" y="6040"/>
                    </a:lnTo>
                    <a:lnTo>
                      <a:pt x="4503" y="6067"/>
                    </a:lnTo>
                    <a:lnTo>
                      <a:pt x="4680" y="6080"/>
                    </a:lnTo>
                    <a:lnTo>
                      <a:pt x="4843" y="6067"/>
                    </a:lnTo>
                    <a:lnTo>
                      <a:pt x="4979" y="6040"/>
                    </a:lnTo>
                    <a:lnTo>
                      <a:pt x="5115" y="5972"/>
                    </a:lnTo>
                    <a:lnTo>
                      <a:pt x="5224" y="5890"/>
                    </a:lnTo>
                    <a:lnTo>
                      <a:pt x="5278" y="5836"/>
                    </a:lnTo>
                    <a:lnTo>
                      <a:pt x="5333" y="5781"/>
                    </a:lnTo>
                    <a:lnTo>
                      <a:pt x="5387" y="5700"/>
                    </a:lnTo>
                    <a:lnTo>
                      <a:pt x="5414" y="5631"/>
                    </a:lnTo>
                    <a:lnTo>
                      <a:pt x="5441" y="5550"/>
                    </a:lnTo>
                    <a:lnTo>
                      <a:pt x="5469" y="5455"/>
                    </a:lnTo>
                    <a:lnTo>
                      <a:pt x="5496" y="5264"/>
                    </a:lnTo>
                    <a:lnTo>
                      <a:pt x="5496" y="5047"/>
                    </a:lnTo>
                    <a:lnTo>
                      <a:pt x="5455" y="4815"/>
                    </a:lnTo>
                    <a:lnTo>
                      <a:pt x="5401" y="4557"/>
                    </a:lnTo>
                    <a:lnTo>
                      <a:pt x="5305" y="4285"/>
                    </a:lnTo>
                    <a:lnTo>
                      <a:pt x="5197" y="4013"/>
                    </a:lnTo>
                    <a:lnTo>
                      <a:pt x="5074" y="3741"/>
                    </a:lnTo>
                    <a:lnTo>
                      <a:pt x="4924" y="3455"/>
                    </a:lnTo>
                    <a:lnTo>
                      <a:pt x="4748" y="3169"/>
                    </a:lnTo>
                    <a:lnTo>
                      <a:pt x="4571" y="2884"/>
                    </a:lnTo>
                    <a:lnTo>
                      <a:pt x="4367" y="2598"/>
                    </a:lnTo>
                    <a:lnTo>
                      <a:pt x="4136" y="2312"/>
                    </a:lnTo>
                    <a:lnTo>
                      <a:pt x="3904" y="2040"/>
                    </a:lnTo>
                    <a:lnTo>
                      <a:pt x="3659" y="1755"/>
                    </a:lnTo>
                    <a:lnTo>
                      <a:pt x="3415" y="1510"/>
                    </a:lnTo>
                    <a:lnTo>
                      <a:pt x="3156" y="1265"/>
                    </a:lnTo>
                    <a:lnTo>
                      <a:pt x="2898" y="1034"/>
                    </a:lnTo>
                    <a:lnTo>
                      <a:pt x="2639" y="830"/>
                    </a:lnTo>
                    <a:lnTo>
                      <a:pt x="2381" y="639"/>
                    </a:lnTo>
                    <a:lnTo>
                      <a:pt x="2136" y="476"/>
                    </a:lnTo>
                    <a:lnTo>
                      <a:pt x="1877" y="327"/>
                    </a:lnTo>
                    <a:lnTo>
                      <a:pt x="1619" y="204"/>
                    </a:lnTo>
                    <a:lnTo>
                      <a:pt x="1374" y="109"/>
                    </a:lnTo>
                    <a:lnTo>
                      <a:pt x="1143" y="41"/>
                    </a:lnTo>
                    <a:lnTo>
                      <a:pt x="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9" name="Google Shape;719;p22"/>
              <p:cNvSpPr/>
              <p:nvPr/>
            </p:nvSpPr>
            <p:spPr>
              <a:xfrm>
                <a:off x="506471" y="2860750"/>
                <a:ext cx="28449" cy="28861"/>
              </a:xfrm>
              <a:custGeom>
                <a:avLst/>
                <a:gdLst/>
                <a:ahLst/>
                <a:cxnLst/>
                <a:rect l="l" t="t" r="r" b="b"/>
                <a:pathLst>
                  <a:path w="966" h="980" extrusionOk="0">
                    <a:moveTo>
                      <a:pt x="490" y="0"/>
                    </a:moveTo>
                    <a:lnTo>
                      <a:pt x="395" y="14"/>
                    </a:lnTo>
                    <a:lnTo>
                      <a:pt x="299" y="41"/>
                    </a:lnTo>
                    <a:lnTo>
                      <a:pt x="218" y="82"/>
                    </a:lnTo>
                    <a:lnTo>
                      <a:pt x="150" y="136"/>
                    </a:lnTo>
                    <a:lnTo>
                      <a:pt x="82" y="218"/>
                    </a:lnTo>
                    <a:lnTo>
                      <a:pt x="27" y="300"/>
                    </a:lnTo>
                    <a:lnTo>
                      <a:pt x="0" y="395"/>
                    </a:lnTo>
                    <a:lnTo>
                      <a:pt x="0" y="490"/>
                    </a:lnTo>
                    <a:lnTo>
                      <a:pt x="0" y="585"/>
                    </a:lnTo>
                    <a:lnTo>
                      <a:pt x="27" y="667"/>
                    </a:lnTo>
                    <a:lnTo>
                      <a:pt x="68" y="762"/>
                    </a:lnTo>
                    <a:lnTo>
                      <a:pt x="136" y="830"/>
                    </a:lnTo>
                    <a:lnTo>
                      <a:pt x="204" y="898"/>
                    </a:lnTo>
                    <a:lnTo>
                      <a:pt x="286" y="939"/>
                    </a:lnTo>
                    <a:lnTo>
                      <a:pt x="381" y="966"/>
                    </a:lnTo>
                    <a:lnTo>
                      <a:pt x="476" y="980"/>
                    </a:lnTo>
                    <a:lnTo>
                      <a:pt x="571" y="966"/>
                    </a:lnTo>
                    <a:lnTo>
                      <a:pt x="667" y="939"/>
                    </a:lnTo>
                    <a:lnTo>
                      <a:pt x="748" y="898"/>
                    </a:lnTo>
                    <a:lnTo>
                      <a:pt x="816" y="844"/>
                    </a:lnTo>
                    <a:lnTo>
                      <a:pt x="884" y="762"/>
                    </a:lnTo>
                    <a:lnTo>
                      <a:pt x="925" y="681"/>
                    </a:lnTo>
                    <a:lnTo>
                      <a:pt x="966" y="585"/>
                    </a:lnTo>
                    <a:lnTo>
                      <a:pt x="966" y="490"/>
                    </a:lnTo>
                    <a:lnTo>
                      <a:pt x="966" y="395"/>
                    </a:lnTo>
                    <a:lnTo>
                      <a:pt x="939" y="313"/>
                    </a:lnTo>
                    <a:lnTo>
                      <a:pt x="898" y="232"/>
                    </a:lnTo>
                    <a:lnTo>
                      <a:pt x="830" y="150"/>
                    </a:lnTo>
                    <a:lnTo>
                      <a:pt x="762" y="96"/>
                    </a:lnTo>
                    <a:lnTo>
                      <a:pt x="667" y="41"/>
                    </a:lnTo>
                    <a:lnTo>
                      <a:pt x="585" y="14"/>
                    </a:lnTo>
                    <a:lnTo>
                      <a:pt x="4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20" name="Google Shape;720;p22"/>
            <p:cNvSpPr/>
            <p:nvPr/>
          </p:nvSpPr>
          <p:spPr>
            <a:xfrm>
              <a:off x="3542850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22"/>
            <p:cNvSpPr/>
            <p:nvPr/>
          </p:nvSpPr>
          <p:spPr>
            <a:xfrm>
              <a:off x="5475175" y="2749725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22"/>
            <p:cNvSpPr/>
            <p:nvPr/>
          </p:nvSpPr>
          <p:spPr>
            <a:xfrm>
              <a:off x="5160850" y="1646150"/>
              <a:ext cx="126000" cy="1260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23" name="Google Shape;723;p22"/>
          <p:cNvSpPr/>
          <p:nvPr/>
        </p:nvSpPr>
        <p:spPr>
          <a:xfrm>
            <a:off x="457200" y="2734475"/>
            <a:ext cx="2393400" cy="2191200"/>
          </a:xfrm>
          <a:prstGeom prst="roundRect">
            <a:avLst>
              <a:gd name="adj" fmla="val 15217"/>
            </a:avLst>
          </a:prstGeom>
          <a:solidFill>
            <a:srgbClr val="E99B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050" b="1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24" name="Google Shape;724;p22"/>
          <p:cNvSpPr/>
          <p:nvPr/>
        </p:nvSpPr>
        <p:spPr>
          <a:xfrm>
            <a:off x="1014831" y="2877150"/>
            <a:ext cx="1119900" cy="5133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Prod_id&amp;name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25" name="Google Shape;725;p22"/>
          <p:cNvSpPr txBox="1"/>
          <p:nvPr/>
        </p:nvSpPr>
        <p:spPr>
          <a:xfrm>
            <a:off x="623100" y="3512775"/>
            <a:ext cx="2061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We maped product id to name based on count &amp; removed product id as its info encoded in name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26" name="Google Shape;726;p22"/>
          <p:cNvCxnSpPr>
            <a:stCxn id="723" idx="3"/>
          </p:cNvCxnSpPr>
          <p:nvPr/>
        </p:nvCxnSpPr>
        <p:spPr>
          <a:xfrm>
            <a:off x="2850600" y="3830075"/>
            <a:ext cx="1214700" cy="23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22"/>
          <p:cNvCxnSpPr>
            <a:endCxn id="649" idx="1"/>
          </p:cNvCxnSpPr>
          <p:nvPr/>
        </p:nvCxnSpPr>
        <p:spPr>
          <a:xfrm>
            <a:off x="1772350" y="1483650"/>
            <a:ext cx="1843200" cy="51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28" name="Google Shape;7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975" y="2877150"/>
            <a:ext cx="2801150" cy="2164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Google Shape;729;p22"/>
          <p:cNvCxnSpPr>
            <a:stCxn id="722" idx="4"/>
          </p:cNvCxnSpPr>
          <p:nvPr/>
        </p:nvCxnSpPr>
        <p:spPr>
          <a:xfrm>
            <a:off x="5298175" y="3880850"/>
            <a:ext cx="1001700" cy="1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23"/>
          <p:cNvGrpSpPr/>
          <p:nvPr/>
        </p:nvGrpSpPr>
        <p:grpSpPr>
          <a:xfrm>
            <a:off x="6989307" y="1881324"/>
            <a:ext cx="2032364" cy="3165373"/>
            <a:chOff x="3161760" y="1088175"/>
            <a:chExt cx="1931905" cy="3643804"/>
          </a:xfrm>
        </p:grpSpPr>
        <p:sp>
          <p:nvSpPr>
            <p:cNvPr id="735" name="Google Shape;735;p23"/>
            <p:cNvSpPr/>
            <p:nvPr/>
          </p:nvSpPr>
          <p:spPr>
            <a:xfrm>
              <a:off x="3482626" y="4612138"/>
              <a:ext cx="1422734" cy="119841"/>
            </a:xfrm>
            <a:custGeom>
              <a:avLst/>
              <a:gdLst/>
              <a:ahLst/>
              <a:cxnLst/>
              <a:rect l="l" t="t" r="r" b="b"/>
              <a:pathLst>
                <a:path w="51797" h="4363" extrusionOk="0">
                  <a:moveTo>
                    <a:pt x="25891" y="1"/>
                  </a:moveTo>
                  <a:lnTo>
                    <a:pt x="23247" y="16"/>
                  </a:lnTo>
                  <a:lnTo>
                    <a:pt x="20677" y="45"/>
                  </a:lnTo>
                  <a:lnTo>
                    <a:pt x="18197" y="105"/>
                  </a:lnTo>
                  <a:lnTo>
                    <a:pt x="15822" y="180"/>
                  </a:lnTo>
                  <a:lnTo>
                    <a:pt x="13551" y="270"/>
                  </a:lnTo>
                  <a:lnTo>
                    <a:pt x="11415" y="374"/>
                  </a:lnTo>
                  <a:lnTo>
                    <a:pt x="9428" y="509"/>
                  </a:lnTo>
                  <a:lnTo>
                    <a:pt x="7590" y="643"/>
                  </a:lnTo>
                  <a:lnTo>
                    <a:pt x="5917" y="792"/>
                  </a:lnTo>
                  <a:lnTo>
                    <a:pt x="4423" y="972"/>
                  </a:lnTo>
                  <a:lnTo>
                    <a:pt x="3751" y="1061"/>
                  </a:lnTo>
                  <a:lnTo>
                    <a:pt x="3123" y="1151"/>
                  </a:lnTo>
                  <a:lnTo>
                    <a:pt x="2555" y="1241"/>
                  </a:lnTo>
                  <a:lnTo>
                    <a:pt x="2033" y="1330"/>
                  </a:lnTo>
                  <a:lnTo>
                    <a:pt x="1569" y="1435"/>
                  </a:lnTo>
                  <a:lnTo>
                    <a:pt x="1166" y="1539"/>
                  </a:lnTo>
                  <a:lnTo>
                    <a:pt x="808" y="1644"/>
                  </a:lnTo>
                  <a:lnTo>
                    <a:pt x="524" y="1749"/>
                  </a:lnTo>
                  <a:lnTo>
                    <a:pt x="300" y="1853"/>
                  </a:lnTo>
                  <a:lnTo>
                    <a:pt x="210" y="1913"/>
                  </a:lnTo>
                  <a:lnTo>
                    <a:pt x="135" y="1958"/>
                  </a:lnTo>
                  <a:lnTo>
                    <a:pt x="75" y="2018"/>
                  </a:lnTo>
                  <a:lnTo>
                    <a:pt x="31" y="2077"/>
                  </a:lnTo>
                  <a:lnTo>
                    <a:pt x="1" y="2122"/>
                  </a:lnTo>
                  <a:lnTo>
                    <a:pt x="1" y="2182"/>
                  </a:lnTo>
                  <a:lnTo>
                    <a:pt x="1" y="2242"/>
                  </a:lnTo>
                  <a:lnTo>
                    <a:pt x="31" y="2301"/>
                  </a:lnTo>
                  <a:lnTo>
                    <a:pt x="75" y="2346"/>
                  </a:lnTo>
                  <a:lnTo>
                    <a:pt x="135" y="2406"/>
                  </a:lnTo>
                  <a:lnTo>
                    <a:pt x="210" y="2466"/>
                  </a:lnTo>
                  <a:lnTo>
                    <a:pt x="300" y="2511"/>
                  </a:lnTo>
                  <a:lnTo>
                    <a:pt x="524" y="2630"/>
                  </a:lnTo>
                  <a:lnTo>
                    <a:pt x="808" y="2735"/>
                  </a:lnTo>
                  <a:lnTo>
                    <a:pt x="1166" y="2839"/>
                  </a:lnTo>
                  <a:lnTo>
                    <a:pt x="1569" y="2929"/>
                  </a:lnTo>
                  <a:lnTo>
                    <a:pt x="2033" y="3033"/>
                  </a:lnTo>
                  <a:lnTo>
                    <a:pt x="2555" y="3123"/>
                  </a:lnTo>
                  <a:lnTo>
                    <a:pt x="3123" y="3228"/>
                  </a:lnTo>
                  <a:lnTo>
                    <a:pt x="3751" y="3317"/>
                  </a:lnTo>
                  <a:lnTo>
                    <a:pt x="4423" y="3407"/>
                  </a:lnTo>
                  <a:lnTo>
                    <a:pt x="5917" y="3571"/>
                  </a:lnTo>
                  <a:lnTo>
                    <a:pt x="7590" y="3721"/>
                  </a:lnTo>
                  <a:lnTo>
                    <a:pt x="9428" y="3870"/>
                  </a:lnTo>
                  <a:lnTo>
                    <a:pt x="11415" y="3990"/>
                  </a:lnTo>
                  <a:lnTo>
                    <a:pt x="13551" y="4094"/>
                  </a:lnTo>
                  <a:lnTo>
                    <a:pt x="15822" y="4184"/>
                  </a:lnTo>
                  <a:lnTo>
                    <a:pt x="18197" y="4258"/>
                  </a:lnTo>
                  <a:lnTo>
                    <a:pt x="20677" y="4318"/>
                  </a:lnTo>
                  <a:lnTo>
                    <a:pt x="23247" y="4348"/>
                  </a:lnTo>
                  <a:lnTo>
                    <a:pt x="25891" y="4363"/>
                  </a:lnTo>
                  <a:lnTo>
                    <a:pt x="28550" y="4348"/>
                  </a:lnTo>
                  <a:lnTo>
                    <a:pt x="31120" y="4318"/>
                  </a:lnTo>
                  <a:lnTo>
                    <a:pt x="33600" y="4258"/>
                  </a:lnTo>
                  <a:lnTo>
                    <a:pt x="35975" y="4184"/>
                  </a:lnTo>
                  <a:lnTo>
                    <a:pt x="38246" y="4094"/>
                  </a:lnTo>
                  <a:lnTo>
                    <a:pt x="40383" y="3990"/>
                  </a:lnTo>
                  <a:lnTo>
                    <a:pt x="42370" y="3870"/>
                  </a:lnTo>
                  <a:lnTo>
                    <a:pt x="44207" y="3721"/>
                  </a:lnTo>
                  <a:lnTo>
                    <a:pt x="45880" y="3571"/>
                  </a:lnTo>
                  <a:lnTo>
                    <a:pt x="47374" y="3407"/>
                  </a:lnTo>
                  <a:lnTo>
                    <a:pt x="48047" y="3317"/>
                  </a:lnTo>
                  <a:lnTo>
                    <a:pt x="48674" y="3228"/>
                  </a:lnTo>
                  <a:lnTo>
                    <a:pt x="49242" y="3123"/>
                  </a:lnTo>
                  <a:lnTo>
                    <a:pt x="49765" y="3033"/>
                  </a:lnTo>
                  <a:lnTo>
                    <a:pt x="50228" y="2929"/>
                  </a:lnTo>
                  <a:lnTo>
                    <a:pt x="50631" y="2839"/>
                  </a:lnTo>
                  <a:lnTo>
                    <a:pt x="50975" y="2735"/>
                  </a:lnTo>
                  <a:lnTo>
                    <a:pt x="51274" y="2630"/>
                  </a:lnTo>
                  <a:lnTo>
                    <a:pt x="51498" y="2511"/>
                  </a:lnTo>
                  <a:lnTo>
                    <a:pt x="51587" y="2466"/>
                  </a:lnTo>
                  <a:lnTo>
                    <a:pt x="51662" y="2406"/>
                  </a:lnTo>
                  <a:lnTo>
                    <a:pt x="51722" y="2346"/>
                  </a:lnTo>
                  <a:lnTo>
                    <a:pt x="51767" y="2301"/>
                  </a:lnTo>
                  <a:lnTo>
                    <a:pt x="51781" y="2242"/>
                  </a:lnTo>
                  <a:lnTo>
                    <a:pt x="51796" y="2182"/>
                  </a:lnTo>
                  <a:lnTo>
                    <a:pt x="51781" y="2122"/>
                  </a:lnTo>
                  <a:lnTo>
                    <a:pt x="51767" y="2077"/>
                  </a:lnTo>
                  <a:lnTo>
                    <a:pt x="51722" y="2018"/>
                  </a:lnTo>
                  <a:lnTo>
                    <a:pt x="51662" y="1958"/>
                  </a:lnTo>
                  <a:lnTo>
                    <a:pt x="51587" y="1913"/>
                  </a:lnTo>
                  <a:lnTo>
                    <a:pt x="51498" y="1853"/>
                  </a:lnTo>
                  <a:lnTo>
                    <a:pt x="51274" y="1749"/>
                  </a:lnTo>
                  <a:lnTo>
                    <a:pt x="50975" y="1644"/>
                  </a:lnTo>
                  <a:lnTo>
                    <a:pt x="50631" y="1539"/>
                  </a:lnTo>
                  <a:lnTo>
                    <a:pt x="50228" y="1435"/>
                  </a:lnTo>
                  <a:lnTo>
                    <a:pt x="49765" y="1330"/>
                  </a:lnTo>
                  <a:lnTo>
                    <a:pt x="49242" y="1241"/>
                  </a:lnTo>
                  <a:lnTo>
                    <a:pt x="48674" y="1151"/>
                  </a:lnTo>
                  <a:lnTo>
                    <a:pt x="48047" y="1061"/>
                  </a:lnTo>
                  <a:lnTo>
                    <a:pt x="47374" y="972"/>
                  </a:lnTo>
                  <a:lnTo>
                    <a:pt x="45880" y="792"/>
                  </a:lnTo>
                  <a:lnTo>
                    <a:pt x="44207" y="643"/>
                  </a:lnTo>
                  <a:lnTo>
                    <a:pt x="42370" y="509"/>
                  </a:lnTo>
                  <a:lnTo>
                    <a:pt x="40383" y="374"/>
                  </a:lnTo>
                  <a:lnTo>
                    <a:pt x="38246" y="270"/>
                  </a:lnTo>
                  <a:lnTo>
                    <a:pt x="35975" y="180"/>
                  </a:lnTo>
                  <a:lnTo>
                    <a:pt x="33600" y="105"/>
                  </a:lnTo>
                  <a:lnTo>
                    <a:pt x="31120" y="45"/>
                  </a:lnTo>
                  <a:lnTo>
                    <a:pt x="28550" y="16"/>
                  </a:lnTo>
                  <a:lnTo>
                    <a:pt x="25891" y="1"/>
                  </a:lnTo>
                  <a:close/>
                </a:path>
              </a:pathLst>
            </a:cu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3811319" y="2050000"/>
              <a:ext cx="695972" cy="569594"/>
            </a:xfrm>
            <a:custGeom>
              <a:avLst/>
              <a:gdLst/>
              <a:ahLst/>
              <a:cxnLst/>
              <a:rect l="l" t="t" r="r" b="b"/>
              <a:pathLst>
                <a:path w="25338" h="20737" extrusionOk="0">
                  <a:moveTo>
                    <a:pt x="2525" y="0"/>
                  </a:moveTo>
                  <a:lnTo>
                    <a:pt x="2256" y="15"/>
                  </a:lnTo>
                  <a:lnTo>
                    <a:pt x="2017" y="45"/>
                  </a:lnTo>
                  <a:lnTo>
                    <a:pt x="1778" y="105"/>
                  </a:lnTo>
                  <a:lnTo>
                    <a:pt x="1539" y="194"/>
                  </a:lnTo>
                  <a:lnTo>
                    <a:pt x="1315" y="299"/>
                  </a:lnTo>
                  <a:lnTo>
                    <a:pt x="1121" y="434"/>
                  </a:lnTo>
                  <a:lnTo>
                    <a:pt x="927" y="568"/>
                  </a:lnTo>
                  <a:lnTo>
                    <a:pt x="747" y="732"/>
                  </a:lnTo>
                  <a:lnTo>
                    <a:pt x="583" y="912"/>
                  </a:lnTo>
                  <a:lnTo>
                    <a:pt x="434" y="1106"/>
                  </a:lnTo>
                  <a:lnTo>
                    <a:pt x="314" y="1315"/>
                  </a:lnTo>
                  <a:lnTo>
                    <a:pt x="210" y="1539"/>
                  </a:lnTo>
                  <a:lnTo>
                    <a:pt x="120" y="1763"/>
                  </a:lnTo>
                  <a:lnTo>
                    <a:pt x="60" y="2002"/>
                  </a:lnTo>
                  <a:lnTo>
                    <a:pt x="15" y="2256"/>
                  </a:lnTo>
                  <a:lnTo>
                    <a:pt x="0" y="2510"/>
                  </a:lnTo>
                  <a:lnTo>
                    <a:pt x="0" y="18226"/>
                  </a:lnTo>
                  <a:lnTo>
                    <a:pt x="15" y="18480"/>
                  </a:lnTo>
                  <a:lnTo>
                    <a:pt x="60" y="18734"/>
                  </a:lnTo>
                  <a:lnTo>
                    <a:pt x="120" y="18973"/>
                  </a:lnTo>
                  <a:lnTo>
                    <a:pt x="210" y="19198"/>
                  </a:lnTo>
                  <a:lnTo>
                    <a:pt x="314" y="19422"/>
                  </a:lnTo>
                  <a:lnTo>
                    <a:pt x="434" y="19631"/>
                  </a:lnTo>
                  <a:lnTo>
                    <a:pt x="583" y="19825"/>
                  </a:lnTo>
                  <a:lnTo>
                    <a:pt x="747" y="20004"/>
                  </a:lnTo>
                  <a:lnTo>
                    <a:pt x="927" y="20154"/>
                  </a:lnTo>
                  <a:lnTo>
                    <a:pt x="1121" y="20303"/>
                  </a:lnTo>
                  <a:lnTo>
                    <a:pt x="1315" y="20438"/>
                  </a:lnTo>
                  <a:lnTo>
                    <a:pt x="1539" y="20542"/>
                  </a:lnTo>
                  <a:lnTo>
                    <a:pt x="1778" y="20617"/>
                  </a:lnTo>
                  <a:lnTo>
                    <a:pt x="2017" y="20677"/>
                  </a:lnTo>
                  <a:lnTo>
                    <a:pt x="2256" y="20721"/>
                  </a:lnTo>
                  <a:lnTo>
                    <a:pt x="2525" y="20736"/>
                  </a:lnTo>
                  <a:lnTo>
                    <a:pt x="22828" y="20736"/>
                  </a:lnTo>
                  <a:lnTo>
                    <a:pt x="23082" y="20721"/>
                  </a:lnTo>
                  <a:lnTo>
                    <a:pt x="23336" y="20677"/>
                  </a:lnTo>
                  <a:lnTo>
                    <a:pt x="23575" y="20617"/>
                  </a:lnTo>
                  <a:lnTo>
                    <a:pt x="23799" y="20542"/>
                  </a:lnTo>
                  <a:lnTo>
                    <a:pt x="24023" y="20438"/>
                  </a:lnTo>
                  <a:lnTo>
                    <a:pt x="24232" y="20303"/>
                  </a:lnTo>
                  <a:lnTo>
                    <a:pt x="24427" y="20154"/>
                  </a:lnTo>
                  <a:lnTo>
                    <a:pt x="24606" y="20004"/>
                  </a:lnTo>
                  <a:lnTo>
                    <a:pt x="24755" y="19825"/>
                  </a:lnTo>
                  <a:lnTo>
                    <a:pt x="24905" y="19631"/>
                  </a:lnTo>
                  <a:lnTo>
                    <a:pt x="25039" y="19422"/>
                  </a:lnTo>
                  <a:lnTo>
                    <a:pt x="25144" y="19198"/>
                  </a:lnTo>
                  <a:lnTo>
                    <a:pt x="25218" y="18973"/>
                  </a:lnTo>
                  <a:lnTo>
                    <a:pt x="25278" y="18734"/>
                  </a:lnTo>
                  <a:lnTo>
                    <a:pt x="25323" y="18480"/>
                  </a:lnTo>
                  <a:lnTo>
                    <a:pt x="25338" y="18226"/>
                  </a:lnTo>
                  <a:lnTo>
                    <a:pt x="25338" y="2510"/>
                  </a:lnTo>
                  <a:lnTo>
                    <a:pt x="25323" y="2256"/>
                  </a:lnTo>
                  <a:lnTo>
                    <a:pt x="25278" y="2002"/>
                  </a:lnTo>
                  <a:lnTo>
                    <a:pt x="25218" y="1763"/>
                  </a:lnTo>
                  <a:lnTo>
                    <a:pt x="25144" y="1539"/>
                  </a:lnTo>
                  <a:lnTo>
                    <a:pt x="25039" y="1315"/>
                  </a:lnTo>
                  <a:lnTo>
                    <a:pt x="24905" y="1106"/>
                  </a:lnTo>
                  <a:lnTo>
                    <a:pt x="24755" y="912"/>
                  </a:lnTo>
                  <a:lnTo>
                    <a:pt x="24606" y="732"/>
                  </a:lnTo>
                  <a:lnTo>
                    <a:pt x="24427" y="568"/>
                  </a:lnTo>
                  <a:lnTo>
                    <a:pt x="24232" y="434"/>
                  </a:lnTo>
                  <a:lnTo>
                    <a:pt x="24023" y="299"/>
                  </a:lnTo>
                  <a:lnTo>
                    <a:pt x="23799" y="194"/>
                  </a:lnTo>
                  <a:lnTo>
                    <a:pt x="23575" y="105"/>
                  </a:lnTo>
                  <a:lnTo>
                    <a:pt x="23336" y="45"/>
                  </a:lnTo>
                  <a:lnTo>
                    <a:pt x="23082" y="15"/>
                  </a:lnTo>
                  <a:lnTo>
                    <a:pt x="228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3686154" y="2309340"/>
              <a:ext cx="73091" cy="73064"/>
            </a:xfrm>
            <a:custGeom>
              <a:avLst/>
              <a:gdLst/>
              <a:ahLst/>
              <a:cxnLst/>
              <a:rect l="l" t="t" r="r" b="b"/>
              <a:pathLst>
                <a:path w="2661" h="2660" extrusionOk="0">
                  <a:moveTo>
                    <a:pt x="359" y="0"/>
                  </a:moveTo>
                  <a:lnTo>
                    <a:pt x="300" y="15"/>
                  </a:lnTo>
                  <a:lnTo>
                    <a:pt x="225" y="30"/>
                  </a:lnTo>
                  <a:lnTo>
                    <a:pt x="165" y="75"/>
                  </a:lnTo>
                  <a:lnTo>
                    <a:pt x="105" y="120"/>
                  </a:lnTo>
                  <a:lnTo>
                    <a:pt x="61" y="164"/>
                  </a:lnTo>
                  <a:lnTo>
                    <a:pt x="31" y="224"/>
                  </a:lnTo>
                  <a:lnTo>
                    <a:pt x="16" y="299"/>
                  </a:lnTo>
                  <a:lnTo>
                    <a:pt x="1" y="374"/>
                  </a:lnTo>
                  <a:lnTo>
                    <a:pt x="1" y="2301"/>
                  </a:lnTo>
                  <a:lnTo>
                    <a:pt x="16" y="2375"/>
                  </a:lnTo>
                  <a:lnTo>
                    <a:pt x="31" y="2435"/>
                  </a:lnTo>
                  <a:lnTo>
                    <a:pt x="61" y="2510"/>
                  </a:lnTo>
                  <a:lnTo>
                    <a:pt x="105" y="2555"/>
                  </a:lnTo>
                  <a:lnTo>
                    <a:pt x="165" y="2600"/>
                  </a:lnTo>
                  <a:lnTo>
                    <a:pt x="225" y="2629"/>
                  </a:lnTo>
                  <a:lnTo>
                    <a:pt x="300" y="2659"/>
                  </a:lnTo>
                  <a:lnTo>
                    <a:pt x="2615" y="2659"/>
                  </a:lnTo>
                  <a:lnTo>
                    <a:pt x="2645" y="2644"/>
                  </a:lnTo>
                  <a:lnTo>
                    <a:pt x="2660" y="2629"/>
                  </a:lnTo>
                  <a:lnTo>
                    <a:pt x="2660" y="2600"/>
                  </a:lnTo>
                  <a:lnTo>
                    <a:pt x="2660" y="75"/>
                  </a:lnTo>
                  <a:lnTo>
                    <a:pt x="2660" y="45"/>
                  </a:lnTo>
                  <a:lnTo>
                    <a:pt x="2645" y="30"/>
                  </a:lnTo>
                  <a:lnTo>
                    <a:pt x="2615" y="15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4559374" y="2309340"/>
              <a:ext cx="73064" cy="73064"/>
            </a:xfrm>
            <a:custGeom>
              <a:avLst/>
              <a:gdLst/>
              <a:ahLst/>
              <a:cxnLst/>
              <a:rect l="l" t="t" r="r" b="b"/>
              <a:pathLst>
                <a:path w="2660" h="2660" extrusionOk="0">
                  <a:moveTo>
                    <a:pt x="75" y="0"/>
                  </a:moveTo>
                  <a:lnTo>
                    <a:pt x="45" y="15"/>
                  </a:lnTo>
                  <a:lnTo>
                    <a:pt x="30" y="30"/>
                  </a:lnTo>
                  <a:lnTo>
                    <a:pt x="15" y="45"/>
                  </a:lnTo>
                  <a:lnTo>
                    <a:pt x="0" y="75"/>
                  </a:lnTo>
                  <a:lnTo>
                    <a:pt x="0" y="2600"/>
                  </a:lnTo>
                  <a:lnTo>
                    <a:pt x="15" y="2629"/>
                  </a:lnTo>
                  <a:lnTo>
                    <a:pt x="30" y="2644"/>
                  </a:lnTo>
                  <a:lnTo>
                    <a:pt x="45" y="2659"/>
                  </a:lnTo>
                  <a:lnTo>
                    <a:pt x="2376" y="2659"/>
                  </a:lnTo>
                  <a:lnTo>
                    <a:pt x="2435" y="2629"/>
                  </a:lnTo>
                  <a:lnTo>
                    <a:pt x="2495" y="2600"/>
                  </a:lnTo>
                  <a:lnTo>
                    <a:pt x="2555" y="2555"/>
                  </a:lnTo>
                  <a:lnTo>
                    <a:pt x="2600" y="2510"/>
                  </a:lnTo>
                  <a:lnTo>
                    <a:pt x="2630" y="2435"/>
                  </a:lnTo>
                  <a:lnTo>
                    <a:pt x="2645" y="2375"/>
                  </a:lnTo>
                  <a:lnTo>
                    <a:pt x="2660" y="2301"/>
                  </a:lnTo>
                  <a:lnTo>
                    <a:pt x="2660" y="374"/>
                  </a:lnTo>
                  <a:lnTo>
                    <a:pt x="2645" y="299"/>
                  </a:lnTo>
                  <a:lnTo>
                    <a:pt x="2630" y="224"/>
                  </a:lnTo>
                  <a:lnTo>
                    <a:pt x="2600" y="164"/>
                  </a:lnTo>
                  <a:lnTo>
                    <a:pt x="2555" y="120"/>
                  </a:lnTo>
                  <a:lnTo>
                    <a:pt x="2495" y="75"/>
                  </a:lnTo>
                  <a:lnTo>
                    <a:pt x="2435" y="30"/>
                  </a:lnTo>
                  <a:lnTo>
                    <a:pt x="2376" y="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4507242" y="2213728"/>
              <a:ext cx="104679" cy="261408"/>
            </a:xfrm>
            <a:custGeom>
              <a:avLst/>
              <a:gdLst/>
              <a:ahLst/>
              <a:cxnLst/>
              <a:rect l="l" t="t" r="r" b="b"/>
              <a:pathLst>
                <a:path w="3811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765" y="9517"/>
                  </a:lnTo>
                  <a:lnTo>
                    <a:pt x="2869" y="9502"/>
                  </a:lnTo>
                  <a:lnTo>
                    <a:pt x="2974" y="9487"/>
                  </a:lnTo>
                  <a:lnTo>
                    <a:pt x="3079" y="9472"/>
                  </a:lnTo>
                  <a:lnTo>
                    <a:pt x="3168" y="9427"/>
                  </a:lnTo>
                  <a:lnTo>
                    <a:pt x="3258" y="9382"/>
                  </a:lnTo>
                  <a:lnTo>
                    <a:pt x="3347" y="9337"/>
                  </a:lnTo>
                  <a:lnTo>
                    <a:pt x="3422" y="9278"/>
                  </a:lnTo>
                  <a:lnTo>
                    <a:pt x="3497" y="9218"/>
                  </a:lnTo>
                  <a:lnTo>
                    <a:pt x="3572" y="9143"/>
                  </a:lnTo>
                  <a:lnTo>
                    <a:pt x="3631" y="9053"/>
                  </a:lnTo>
                  <a:lnTo>
                    <a:pt x="3676" y="8979"/>
                  </a:lnTo>
                  <a:lnTo>
                    <a:pt x="3721" y="8889"/>
                  </a:lnTo>
                  <a:lnTo>
                    <a:pt x="3751" y="8785"/>
                  </a:lnTo>
                  <a:lnTo>
                    <a:pt x="3781" y="8695"/>
                  </a:lnTo>
                  <a:lnTo>
                    <a:pt x="3796" y="8590"/>
                  </a:lnTo>
                  <a:lnTo>
                    <a:pt x="3811" y="8486"/>
                  </a:lnTo>
                  <a:lnTo>
                    <a:pt x="3811" y="1046"/>
                  </a:lnTo>
                  <a:lnTo>
                    <a:pt x="3796" y="926"/>
                  </a:lnTo>
                  <a:lnTo>
                    <a:pt x="3781" y="837"/>
                  </a:lnTo>
                  <a:lnTo>
                    <a:pt x="3751" y="732"/>
                  </a:lnTo>
                  <a:lnTo>
                    <a:pt x="3721" y="643"/>
                  </a:lnTo>
                  <a:lnTo>
                    <a:pt x="3676" y="553"/>
                  </a:lnTo>
                  <a:lnTo>
                    <a:pt x="3631" y="463"/>
                  </a:lnTo>
                  <a:lnTo>
                    <a:pt x="3572" y="389"/>
                  </a:lnTo>
                  <a:lnTo>
                    <a:pt x="3497" y="314"/>
                  </a:lnTo>
                  <a:lnTo>
                    <a:pt x="3422" y="239"/>
                  </a:lnTo>
                  <a:lnTo>
                    <a:pt x="3347" y="179"/>
                  </a:lnTo>
                  <a:lnTo>
                    <a:pt x="3258" y="135"/>
                  </a:lnTo>
                  <a:lnTo>
                    <a:pt x="3168" y="90"/>
                  </a:lnTo>
                  <a:lnTo>
                    <a:pt x="3079" y="45"/>
                  </a:lnTo>
                  <a:lnTo>
                    <a:pt x="2974" y="30"/>
                  </a:lnTo>
                  <a:lnTo>
                    <a:pt x="2869" y="15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3707083" y="2213728"/>
              <a:ext cx="104267" cy="261408"/>
            </a:xfrm>
            <a:custGeom>
              <a:avLst/>
              <a:gdLst/>
              <a:ahLst/>
              <a:cxnLst/>
              <a:rect l="l" t="t" r="r" b="b"/>
              <a:pathLst>
                <a:path w="3796" h="9517" extrusionOk="0">
                  <a:moveTo>
                    <a:pt x="3795" y="0"/>
                  </a:moveTo>
                  <a:lnTo>
                    <a:pt x="3556" y="15"/>
                  </a:lnTo>
                  <a:lnTo>
                    <a:pt x="3302" y="45"/>
                  </a:lnTo>
                  <a:lnTo>
                    <a:pt x="3063" y="75"/>
                  </a:lnTo>
                  <a:lnTo>
                    <a:pt x="2824" y="135"/>
                  </a:lnTo>
                  <a:lnTo>
                    <a:pt x="2585" y="209"/>
                  </a:lnTo>
                  <a:lnTo>
                    <a:pt x="2346" y="299"/>
                  </a:lnTo>
                  <a:lnTo>
                    <a:pt x="2122" y="403"/>
                  </a:lnTo>
                  <a:lnTo>
                    <a:pt x="1898" y="523"/>
                  </a:lnTo>
                  <a:lnTo>
                    <a:pt x="1689" y="643"/>
                  </a:lnTo>
                  <a:lnTo>
                    <a:pt x="1480" y="792"/>
                  </a:lnTo>
                  <a:lnTo>
                    <a:pt x="1286" y="956"/>
                  </a:lnTo>
                  <a:lnTo>
                    <a:pt x="1106" y="1121"/>
                  </a:lnTo>
                  <a:lnTo>
                    <a:pt x="867" y="1390"/>
                  </a:lnTo>
                  <a:lnTo>
                    <a:pt x="643" y="1688"/>
                  </a:lnTo>
                  <a:lnTo>
                    <a:pt x="464" y="2002"/>
                  </a:lnTo>
                  <a:lnTo>
                    <a:pt x="374" y="2166"/>
                  </a:lnTo>
                  <a:lnTo>
                    <a:pt x="300" y="2331"/>
                  </a:lnTo>
                  <a:lnTo>
                    <a:pt x="225" y="2495"/>
                  </a:lnTo>
                  <a:lnTo>
                    <a:pt x="165" y="2674"/>
                  </a:lnTo>
                  <a:lnTo>
                    <a:pt x="120" y="2854"/>
                  </a:lnTo>
                  <a:lnTo>
                    <a:pt x="75" y="3048"/>
                  </a:lnTo>
                  <a:lnTo>
                    <a:pt x="46" y="3227"/>
                  </a:lnTo>
                  <a:lnTo>
                    <a:pt x="16" y="3421"/>
                  </a:lnTo>
                  <a:lnTo>
                    <a:pt x="1" y="3615"/>
                  </a:lnTo>
                  <a:lnTo>
                    <a:pt x="1" y="3810"/>
                  </a:lnTo>
                  <a:lnTo>
                    <a:pt x="1" y="5707"/>
                  </a:lnTo>
                  <a:lnTo>
                    <a:pt x="16" y="6036"/>
                  </a:lnTo>
                  <a:lnTo>
                    <a:pt x="46" y="6349"/>
                  </a:lnTo>
                  <a:lnTo>
                    <a:pt x="120" y="6663"/>
                  </a:lnTo>
                  <a:lnTo>
                    <a:pt x="210" y="6962"/>
                  </a:lnTo>
                  <a:lnTo>
                    <a:pt x="329" y="7261"/>
                  </a:lnTo>
                  <a:lnTo>
                    <a:pt x="464" y="7530"/>
                  </a:lnTo>
                  <a:lnTo>
                    <a:pt x="628" y="7799"/>
                  </a:lnTo>
                  <a:lnTo>
                    <a:pt x="807" y="8053"/>
                  </a:lnTo>
                  <a:lnTo>
                    <a:pt x="1002" y="8277"/>
                  </a:lnTo>
                  <a:lnTo>
                    <a:pt x="1211" y="8501"/>
                  </a:lnTo>
                  <a:lnTo>
                    <a:pt x="1450" y="8695"/>
                  </a:lnTo>
                  <a:lnTo>
                    <a:pt x="1704" y="8874"/>
                  </a:lnTo>
                  <a:lnTo>
                    <a:pt x="1958" y="9039"/>
                  </a:lnTo>
                  <a:lnTo>
                    <a:pt x="2242" y="9173"/>
                  </a:lnTo>
                  <a:lnTo>
                    <a:pt x="2526" y="9293"/>
                  </a:lnTo>
                  <a:lnTo>
                    <a:pt x="2824" y="9382"/>
                  </a:lnTo>
                  <a:lnTo>
                    <a:pt x="3063" y="9442"/>
                  </a:lnTo>
                  <a:lnTo>
                    <a:pt x="3302" y="9487"/>
                  </a:lnTo>
                  <a:lnTo>
                    <a:pt x="3556" y="9502"/>
                  </a:lnTo>
                  <a:lnTo>
                    <a:pt x="3795" y="9517"/>
                  </a:lnTo>
                  <a:lnTo>
                    <a:pt x="37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3920472" y="2182938"/>
              <a:ext cx="125169" cy="157197"/>
            </a:xfrm>
            <a:custGeom>
              <a:avLst/>
              <a:gdLst/>
              <a:ahLst/>
              <a:cxnLst/>
              <a:rect l="l" t="t" r="r" b="b"/>
              <a:pathLst>
                <a:path w="4557" h="5723" extrusionOk="0">
                  <a:moveTo>
                    <a:pt x="2271" y="1"/>
                  </a:moveTo>
                  <a:lnTo>
                    <a:pt x="2047" y="16"/>
                  </a:lnTo>
                  <a:lnTo>
                    <a:pt x="1823" y="60"/>
                  </a:lnTo>
                  <a:lnTo>
                    <a:pt x="1599" y="105"/>
                  </a:lnTo>
                  <a:lnTo>
                    <a:pt x="1390" y="180"/>
                  </a:lnTo>
                  <a:lnTo>
                    <a:pt x="1196" y="285"/>
                  </a:lnTo>
                  <a:lnTo>
                    <a:pt x="1001" y="404"/>
                  </a:lnTo>
                  <a:lnTo>
                    <a:pt x="837" y="524"/>
                  </a:lnTo>
                  <a:lnTo>
                    <a:pt x="673" y="673"/>
                  </a:lnTo>
                  <a:lnTo>
                    <a:pt x="523" y="837"/>
                  </a:lnTo>
                  <a:lnTo>
                    <a:pt x="389" y="1017"/>
                  </a:lnTo>
                  <a:lnTo>
                    <a:pt x="284" y="1196"/>
                  </a:lnTo>
                  <a:lnTo>
                    <a:pt x="180" y="1405"/>
                  </a:lnTo>
                  <a:lnTo>
                    <a:pt x="105" y="1614"/>
                  </a:lnTo>
                  <a:lnTo>
                    <a:pt x="45" y="1823"/>
                  </a:lnTo>
                  <a:lnTo>
                    <a:pt x="15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15" y="3691"/>
                  </a:lnTo>
                  <a:lnTo>
                    <a:pt x="45" y="3915"/>
                  </a:lnTo>
                  <a:lnTo>
                    <a:pt x="105" y="4124"/>
                  </a:lnTo>
                  <a:lnTo>
                    <a:pt x="180" y="4333"/>
                  </a:lnTo>
                  <a:lnTo>
                    <a:pt x="284" y="4542"/>
                  </a:lnTo>
                  <a:lnTo>
                    <a:pt x="389" y="4722"/>
                  </a:lnTo>
                  <a:lnTo>
                    <a:pt x="523" y="4901"/>
                  </a:lnTo>
                  <a:lnTo>
                    <a:pt x="673" y="5065"/>
                  </a:lnTo>
                  <a:lnTo>
                    <a:pt x="837" y="5215"/>
                  </a:lnTo>
                  <a:lnTo>
                    <a:pt x="1001" y="5334"/>
                  </a:lnTo>
                  <a:lnTo>
                    <a:pt x="1196" y="5454"/>
                  </a:lnTo>
                  <a:lnTo>
                    <a:pt x="1390" y="5543"/>
                  </a:lnTo>
                  <a:lnTo>
                    <a:pt x="1599" y="5618"/>
                  </a:lnTo>
                  <a:lnTo>
                    <a:pt x="1823" y="5678"/>
                  </a:lnTo>
                  <a:lnTo>
                    <a:pt x="2047" y="5723"/>
                  </a:lnTo>
                  <a:lnTo>
                    <a:pt x="2510" y="5723"/>
                  </a:lnTo>
                  <a:lnTo>
                    <a:pt x="2734" y="5678"/>
                  </a:lnTo>
                  <a:lnTo>
                    <a:pt x="2958" y="5618"/>
                  </a:lnTo>
                  <a:lnTo>
                    <a:pt x="3168" y="5543"/>
                  </a:lnTo>
                  <a:lnTo>
                    <a:pt x="3362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85" y="5065"/>
                  </a:lnTo>
                  <a:lnTo>
                    <a:pt x="4034" y="4901"/>
                  </a:lnTo>
                  <a:lnTo>
                    <a:pt x="4169" y="4722"/>
                  </a:lnTo>
                  <a:lnTo>
                    <a:pt x="4273" y="4542"/>
                  </a:lnTo>
                  <a:lnTo>
                    <a:pt x="4378" y="4333"/>
                  </a:lnTo>
                  <a:lnTo>
                    <a:pt x="4452" y="4124"/>
                  </a:lnTo>
                  <a:lnTo>
                    <a:pt x="4512" y="3915"/>
                  </a:lnTo>
                  <a:lnTo>
                    <a:pt x="4542" y="3691"/>
                  </a:lnTo>
                  <a:lnTo>
                    <a:pt x="4557" y="3452"/>
                  </a:lnTo>
                  <a:lnTo>
                    <a:pt x="4557" y="2286"/>
                  </a:lnTo>
                  <a:lnTo>
                    <a:pt x="4542" y="2047"/>
                  </a:lnTo>
                  <a:lnTo>
                    <a:pt x="4512" y="1823"/>
                  </a:lnTo>
                  <a:lnTo>
                    <a:pt x="4452" y="1614"/>
                  </a:lnTo>
                  <a:lnTo>
                    <a:pt x="4378" y="1405"/>
                  </a:lnTo>
                  <a:lnTo>
                    <a:pt x="4273" y="1196"/>
                  </a:lnTo>
                  <a:lnTo>
                    <a:pt x="4169" y="1017"/>
                  </a:lnTo>
                  <a:lnTo>
                    <a:pt x="4034" y="837"/>
                  </a:lnTo>
                  <a:lnTo>
                    <a:pt x="3885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62" y="285"/>
                  </a:lnTo>
                  <a:lnTo>
                    <a:pt x="3168" y="180"/>
                  </a:lnTo>
                  <a:lnTo>
                    <a:pt x="2958" y="105"/>
                  </a:lnTo>
                  <a:lnTo>
                    <a:pt x="2734" y="60"/>
                  </a:lnTo>
                  <a:lnTo>
                    <a:pt x="2510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23"/>
            <p:cNvSpPr/>
            <p:nvPr/>
          </p:nvSpPr>
          <p:spPr>
            <a:xfrm>
              <a:off x="3936073" y="2198539"/>
              <a:ext cx="93994" cy="126405"/>
            </a:xfrm>
            <a:custGeom>
              <a:avLst/>
              <a:gdLst/>
              <a:ahLst/>
              <a:cxnLst/>
              <a:rect l="l" t="t" r="r" b="b"/>
              <a:pathLst>
                <a:path w="3422" h="4602" extrusionOk="0">
                  <a:moveTo>
                    <a:pt x="1703" y="0"/>
                  </a:moveTo>
                  <a:lnTo>
                    <a:pt x="1539" y="15"/>
                  </a:lnTo>
                  <a:lnTo>
                    <a:pt x="1360" y="30"/>
                  </a:lnTo>
                  <a:lnTo>
                    <a:pt x="1195" y="75"/>
                  </a:lnTo>
                  <a:lnTo>
                    <a:pt x="1046" y="135"/>
                  </a:lnTo>
                  <a:lnTo>
                    <a:pt x="896" y="210"/>
                  </a:lnTo>
                  <a:lnTo>
                    <a:pt x="747" y="299"/>
                  </a:lnTo>
                  <a:lnTo>
                    <a:pt x="613" y="389"/>
                  </a:lnTo>
                  <a:lnTo>
                    <a:pt x="493" y="508"/>
                  </a:lnTo>
                  <a:lnTo>
                    <a:pt x="388" y="628"/>
                  </a:lnTo>
                  <a:lnTo>
                    <a:pt x="284" y="762"/>
                  </a:lnTo>
                  <a:lnTo>
                    <a:pt x="194" y="897"/>
                  </a:lnTo>
                  <a:lnTo>
                    <a:pt x="135" y="1046"/>
                  </a:lnTo>
                  <a:lnTo>
                    <a:pt x="75" y="1210"/>
                  </a:lnTo>
                  <a:lnTo>
                    <a:pt x="30" y="1375"/>
                  </a:lnTo>
                  <a:lnTo>
                    <a:pt x="0" y="1539"/>
                  </a:lnTo>
                  <a:lnTo>
                    <a:pt x="0" y="1718"/>
                  </a:lnTo>
                  <a:lnTo>
                    <a:pt x="0" y="2884"/>
                  </a:lnTo>
                  <a:lnTo>
                    <a:pt x="0" y="3063"/>
                  </a:lnTo>
                  <a:lnTo>
                    <a:pt x="30" y="3227"/>
                  </a:lnTo>
                  <a:lnTo>
                    <a:pt x="75" y="3392"/>
                  </a:lnTo>
                  <a:lnTo>
                    <a:pt x="135" y="3556"/>
                  </a:lnTo>
                  <a:lnTo>
                    <a:pt x="194" y="3705"/>
                  </a:lnTo>
                  <a:lnTo>
                    <a:pt x="284" y="3840"/>
                  </a:lnTo>
                  <a:lnTo>
                    <a:pt x="388" y="3974"/>
                  </a:lnTo>
                  <a:lnTo>
                    <a:pt x="493" y="4094"/>
                  </a:lnTo>
                  <a:lnTo>
                    <a:pt x="613" y="4213"/>
                  </a:lnTo>
                  <a:lnTo>
                    <a:pt x="747" y="4303"/>
                  </a:lnTo>
                  <a:lnTo>
                    <a:pt x="896" y="4393"/>
                  </a:lnTo>
                  <a:lnTo>
                    <a:pt x="1046" y="4467"/>
                  </a:lnTo>
                  <a:lnTo>
                    <a:pt x="1195" y="4527"/>
                  </a:lnTo>
                  <a:lnTo>
                    <a:pt x="1360" y="4572"/>
                  </a:lnTo>
                  <a:lnTo>
                    <a:pt x="1539" y="4587"/>
                  </a:lnTo>
                  <a:lnTo>
                    <a:pt x="1703" y="4602"/>
                  </a:lnTo>
                  <a:lnTo>
                    <a:pt x="1882" y="4587"/>
                  </a:lnTo>
                  <a:lnTo>
                    <a:pt x="2047" y="4572"/>
                  </a:lnTo>
                  <a:lnTo>
                    <a:pt x="2211" y="4527"/>
                  </a:lnTo>
                  <a:lnTo>
                    <a:pt x="2375" y="4467"/>
                  </a:lnTo>
                  <a:lnTo>
                    <a:pt x="2525" y="4393"/>
                  </a:lnTo>
                  <a:lnTo>
                    <a:pt x="2674" y="4303"/>
                  </a:lnTo>
                  <a:lnTo>
                    <a:pt x="2794" y="4213"/>
                  </a:lnTo>
                  <a:lnTo>
                    <a:pt x="2928" y="4094"/>
                  </a:lnTo>
                  <a:lnTo>
                    <a:pt x="3033" y="3974"/>
                  </a:lnTo>
                  <a:lnTo>
                    <a:pt x="3137" y="3840"/>
                  </a:lnTo>
                  <a:lnTo>
                    <a:pt x="3212" y="3705"/>
                  </a:lnTo>
                  <a:lnTo>
                    <a:pt x="3287" y="3556"/>
                  </a:lnTo>
                  <a:lnTo>
                    <a:pt x="3347" y="3392"/>
                  </a:lnTo>
                  <a:lnTo>
                    <a:pt x="3391" y="3227"/>
                  </a:lnTo>
                  <a:lnTo>
                    <a:pt x="3421" y="3063"/>
                  </a:lnTo>
                  <a:lnTo>
                    <a:pt x="3421" y="2884"/>
                  </a:lnTo>
                  <a:lnTo>
                    <a:pt x="3421" y="1718"/>
                  </a:lnTo>
                  <a:lnTo>
                    <a:pt x="3421" y="1539"/>
                  </a:lnTo>
                  <a:lnTo>
                    <a:pt x="3391" y="1375"/>
                  </a:lnTo>
                  <a:lnTo>
                    <a:pt x="3347" y="1210"/>
                  </a:lnTo>
                  <a:lnTo>
                    <a:pt x="3287" y="1046"/>
                  </a:lnTo>
                  <a:lnTo>
                    <a:pt x="3212" y="897"/>
                  </a:lnTo>
                  <a:lnTo>
                    <a:pt x="3137" y="762"/>
                  </a:lnTo>
                  <a:lnTo>
                    <a:pt x="3033" y="628"/>
                  </a:lnTo>
                  <a:lnTo>
                    <a:pt x="2928" y="508"/>
                  </a:lnTo>
                  <a:lnTo>
                    <a:pt x="2794" y="389"/>
                  </a:lnTo>
                  <a:lnTo>
                    <a:pt x="2674" y="299"/>
                  </a:lnTo>
                  <a:lnTo>
                    <a:pt x="2525" y="210"/>
                  </a:lnTo>
                  <a:lnTo>
                    <a:pt x="2375" y="135"/>
                  </a:lnTo>
                  <a:lnTo>
                    <a:pt x="2211" y="75"/>
                  </a:lnTo>
                  <a:lnTo>
                    <a:pt x="2047" y="30"/>
                  </a:lnTo>
                  <a:lnTo>
                    <a:pt x="1882" y="15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23"/>
            <p:cNvSpPr/>
            <p:nvPr/>
          </p:nvSpPr>
          <p:spPr>
            <a:xfrm>
              <a:off x="3951235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51" y="0"/>
                  </a:moveTo>
                  <a:lnTo>
                    <a:pt x="1032" y="15"/>
                  </a:lnTo>
                  <a:lnTo>
                    <a:pt x="927" y="30"/>
                  </a:lnTo>
                  <a:lnTo>
                    <a:pt x="808" y="60"/>
                  </a:lnTo>
                  <a:lnTo>
                    <a:pt x="703" y="90"/>
                  </a:lnTo>
                  <a:lnTo>
                    <a:pt x="613" y="150"/>
                  </a:lnTo>
                  <a:lnTo>
                    <a:pt x="509" y="209"/>
                  </a:lnTo>
                  <a:lnTo>
                    <a:pt x="419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195" y="523"/>
                  </a:lnTo>
                  <a:lnTo>
                    <a:pt x="135" y="613"/>
                  </a:lnTo>
                  <a:lnTo>
                    <a:pt x="90" y="717"/>
                  </a:lnTo>
                  <a:lnTo>
                    <a:pt x="46" y="822"/>
                  </a:lnTo>
                  <a:lnTo>
                    <a:pt x="31" y="926"/>
                  </a:lnTo>
                  <a:lnTo>
                    <a:pt x="1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6" y="2629"/>
                  </a:lnTo>
                  <a:lnTo>
                    <a:pt x="90" y="2779"/>
                  </a:lnTo>
                  <a:lnTo>
                    <a:pt x="150" y="2898"/>
                  </a:lnTo>
                  <a:lnTo>
                    <a:pt x="240" y="3033"/>
                  </a:lnTo>
                  <a:lnTo>
                    <a:pt x="329" y="3137"/>
                  </a:lnTo>
                  <a:lnTo>
                    <a:pt x="449" y="3242"/>
                  </a:lnTo>
                  <a:lnTo>
                    <a:pt x="569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71" y="3481"/>
                  </a:lnTo>
                  <a:lnTo>
                    <a:pt x="1390" y="3466"/>
                  </a:lnTo>
                  <a:lnTo>
                    <a:pt x="1495" y="3436"/>
                  </a:lnTo>
                  <a:lnTo>
                    <a:pt x="1599" y="3391"/>
                  </a:lnTo>
                  <a:lnTo>
                    <a:pt x="1704" y="3347"/>
                  </a:lnTo>
                  <a:lnTo>
                    <a:pt x="1809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8" y="3063"/>
                  </a:lnTo>
                  <a:lnTo>
                    <a:pt x="2107" y="2973"/>
                  </a:lnTo>
                  <a:lnTo>
                    <a:pt x="2167" y="2883"/>
                  </a:lnTo>
                  <a:lnTo>
                    <a:pt x="2227" y="2779"/>
                  </a:lnTo>
                  <a:lnTo>
                    <a:pt x="2257" y="2674"/>
                  </a:lnTo>
                  <a:lnTo>
                    <a:pt x="2287" y="2570"/>
                  </a:lnTo>
                  <a:lnTo>
                    <a:pt x="2302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2" y="986"/>
                  </a:lnTo>
                  <a:lnTo>
                    <a:pt x="2257" y="822"/>
                  </a:lnTo>
                  <a:lnTo>
                    <a:pt x="2212" y="672"/>
                  </a:lnTo>
                  <a:lnTo>
                    <a:pt x="2122" y="538"/>
                  </a:lnTo>
                  <a:lnTo>
                    <a:pt x="2048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9" y="209"/>
                  </a:lnTo>
                  <a:lnTo>
                    <a:pt x="1704" y="150"/>
                  </a:lnTo>
                  <a:lnTo>
                    <a:pt x="1599" y="90"/>
                  </a:lnTo>
                  <a:lnTo>
                    <a:pt x="1495" y="60"/>
                  </a:lnTo>
                  <a:lnTo>
                    <a:pt x="1390" y="30"/>
                  </a:lnTo>
                  <a:lnTo>
                    <a:pt x="1271" y="15"/>
                  </a:lnTo>
                  <a:lnTo>
                    <a:pt x="1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3955355" y="2228478"/>
              <a:ext cx="59522" cy="80892"/>
            </a:xfrm>
            <a:custGeom>
              <a:avLst/>
              <a:gdLst/>
              <a:ahLst/>
              <a:cxnLst/>
              <a:rect l="l" t="t" r="r" b="b"/>
              <a:pathLst>
                <a:path w="2167" h="2945" extrusionOk="0">
                  <a:moveTo>
                    <a:pt x="1972" y="1"/>
                  </a:moveTo>
                  <a:lnTo>
                    <a:pt x="0" y="2361"/>
                  </a:lnTo>
                  <a:lnTo>
                    <a:pt x="90" y="2496"/>
                  </a:lnTo>
                  <a:lnTo>
                    <a:pt x="179" y="2600"/>
                  </a:lnTo>
                  <a:lnTo>
                    <a:pt x="299" y="2705"/>
                  </a:lnTo>
                  <a:lnTo>
                    <a:pt x="419" y="2795"/>
                  </a:lnTo>
                  <a:lnTo>
                    <a:pt x="553" y="2854"/>
                  </a:lnTo>
                  <a:lnTo>
                    <a:pt x="702" y="2914"/>
                  </a:lnTo>
                  <a:lnTo>
                    <a:pt x="852" y="2944"/>
                  </a:lnTo>
                  <a:lnTo>
                    <a:pt x="1121" y="2944"/>
                  </a:lnTo>
                  <a:lnTo>
                    <a:pt x="1240" y="2929"/>
                  </a:lnTo>
                  <a:lnTo>
                    <a:pt x="1345" y="2899"/>
                  </a:lnTo>
                  <a:lnTo>
                    <a:pt x="1449" y="2854"/>
                  </a:lnTo>
                  <a:lnTo>
                    <a:pt x="1554" y="2810"/>
                  </a:lnTo>
                  <a:lnTo>
                    <a:pt x="1659" y="2750"/>
                  </a:lnTo>
                  <a:lnTo>
                    <a:pt x="1748" y="2690"/>
                  </a:lnTo>
                  <a:lnTo>
                    <a:pt x="1823" y="2615"/>
                  </a:lnTo>
                  <a:lnTo>
                    <a:pt x="1898" y="2526"/>
                  </a:lnTo>
                  <a:lnTo>
                    <a:pt x="1957" y="2436"/>
                  </a:lnTo>
                  <a:lnTo>
                    <a:pt x="2017" y="2346"/>
                  </a:lnTo>
                  <a:lnTo>
                    <a:pt x="2077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66" y="1794"/>
                  </a:lnTo>
                  <a:lnTo>
                    <a:pt x="2166" y="628"/>
                  </a:lnTo>
                  <a:lnTo>
                    <a:pt x="2152" y="449"/>
                  </a:lnTo>
                  <a:lnTo>
                    <a:pt x="2107" y="285"/>
                  </a:lnTo>
                  <a:lnTo>
                    <a:pt x="2062" y="135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23"/>
            <p:cNvSpPr/>
            <p:nvPr/>
          </p:nvSpPr>
          <p:spPr>
            <a:xfrm>
              <a:off x="4275836" y="2182938"/>
              <a:ext cx="124757" cy="157197"/>
            </a:xfrm>
            <a:custGeom>
              <a:avLst/>
              <a:gdLst/>
              <a:ahLst/>
              <a:cxnLst/>
              <a:rect l="l" t="t" r="r" b="b"/>
              <a:pathLst>
                <a:path w="4542" h="5723" extrusionOk="0">
                  <a:moveTo>
                    <a:pt x="2271" y="1"/>
                  </a:moveTo>
                  <a:lnTo>
                    <a:pt x="2032" y="16"/>
                  </a:lnTo>
                  <a:lnTo>
                    <a:pt x="1808" y="60"/>
                  </a:lnTo>
                  <a:lnTo>
                    <a:pt x="1599" y="105"/>
                  </a:lnTo>
                  <a:lnTo>
                    <a:pt x="1389" y="180"/>
                  </a:lnTo>
                  <a:lnTo>
                    <a:pt x="1180" y="285"/>
                  </a:lnTo>
                  <a:lnTo>
                    <a:pt x="1001" y="404"/>
                  </a:lnTo>
                  <a:lnTo>
                    <a:pt x="822" y="524"/>
                  </a:lnTo>
                  <a:lnTo>
                    <a:pt x="657" y="673"/>
                  </a:lnTo>
                  <a:lnTo>
                    <a:pt x="508" y="837"/>
                  </a:lnTo>
                  <a:lnTo>
                    <a:pt x="388" y="1017"/>
                  </a:lnTo>
                  <a:lnTo>
                    <a:pt x="269" y="1196"/>
                  </a:lnTo>
                  <a:lnTo>
                    <a:pt x="164" y="1405"/>
                  </a:lnTo>
                  <a:lnTo>
                    <a:pt x="90" y="1614"/>
                  </a:lnTo>
                  <a:lnTo>
                    <a:pt x="45" y="1823"/>
                  </a:lnTo>
                  <a:lnTo>
                    <a:pt x="0" y="2047"/>
                  </a:lnTo>
                  <a:lnTo>
                    <a:pt x="0" y="2286"/>
                  </a:lnTo>
                  <a:lnTo>
                    <a:pt x="0" y="3452"/>
                  </a:lnTo>
                  <a:lnTo>
                    <a:pt x="0" y="3691"/>
                  </a:lnTo>
                  <a:lnTo>
                    <a:pt x="45" y="3915"/>
                  </a:lnTo>
                  <a:lnTo>
                    <a:pt x="90" y="4124"/>
                  </a:lnTo>
                  <a:lnTo>
                    <a:pt x="164" y="4333"/>
                  </a:lnTo>
                  <a:lnTo>
                    <a:pt x="269" y="4542"/>
                  </a:lnTo>
                  <a:lnTo>
                    <a:pt x="388" y="4722"/>
                  </a:lnTo>
                  <a:lnTo>
                    <a:pt x="508" y="4901"/>
                  </a:lnTo>
                  <a:lnTo>
                    <a:pt x="657" y="5065"/>
                  </a:lnTo>
                  <a:lnTo>
                    <a:pt x="822" y="5215"/>
                  </a:lnTo>
                  <a:lnTo>
                    <a:pt x="1001" y="5334"/>
                  </a:lnTo>
                  <a:lnTo>
                    <a:pt x="1180" y="5454"/>
                  </a:lnTo>
                  <a:lnTo>
                    <a:pt x="1389" y="5543"/>
                  </a:lnTo>
                  <a:lnTo>
                    <a:pt x="1599" y="5618"/>
                  </a:lnTo>
                  <a:lnTo>
                    <a:pt x="1808" y="5678"/>
                  </a:lnTo>
                  <a:lnTo>
                    <a:pt x="2032" y="5723"/>
                  </a:lnTo>
                  <a:lnTo>
                    <a:pt x="2495" y="5723"/>
                  </a:lnTo>
                  <a:lnTo>
                    <a:pt x="2719" y="5678"/>
                  </a:lnTo>
                  <a:lnTo>
                    <a:pt x="2943" y="5618"/>
                  </a:lnTo>
                  <a:lnTo>
                    <a:pt x="3152" y="5543"/>
                  </a:lnTo>
                  <a:lnTo>
                    <a:pt x="3347" y="5454"/>
                  </a:lnTo>
                  <a:lnTo>
                    <a:pt x="3541" y="5334"/>
                  </a:lnTo>
                  <a:lnTo>
                    <a:pt x="3720" y="5215"/>
                  </a:lnTo>
                  <a:lnTo>
                    <a:pt x="3869" y="5065"/>
                  </a:lnTo>
                  <a:lnTo>
                    <a:pt x="4019" y="4901"/>
                  </a:lnTo>
                  <a:lnTo>
                    <a:pt x="4153" y="4722"/>
                  </a:lnTo>
                  <a:lnTo>
                    <a:pt x="4273" y="4542"/>
                  </a:lnTo>
                  <a:lnTo>
                    <a:pt x="4362" y="4333"/>
                  </a:lnTo>
                  <a:lnTo>
                    <a:pt x="4437" y="4124"/>
                  </a:lnTo>
                  <a:lnTo>
                    <a:pt x="4497" y="3915"/>
                  </a:lnTo>
                  <a:lnTo>
                    <a:pt x="4527" y="3691"/>
                  </a:lnTo>
                  <a:lnTo>
                    <a:pt x="4542" y="3452"/>
                  </a:lnTo>
                  <a:lnTo>
                    <a:pt x="4542" y="2286"/>
                  </a:lnTo>
                  <a:lnTo>
                    <a:pt x="4527" y="2047"/>
                  </a:lnTo>
                  <a:lnTo>
                    <a:pt x="4497" y="1823"/>
                  </a:lnTo>
                  <a:lnTo>
                    <a:pt x="4437" y="1614"/>
                  </a:lnTo>
                  <a:lnTo>
                    <a:pt x="4362" y="1405"/>
                  </a:lnTo>
                  <a:lnTo>
                    <a:pt x="4273" y="1196"/>
                  </a:lnTo>
                  <a:lnTo>
                    <a:pt x="4153" y="1017"/>
                  </a:lnTo>
                  <a:lnTo>
                    <a:pt x="4019" y="837"/>
                  </a:lnTo>
                  <a:lnTo>
                    <a:pt x="3869" y="673"/>
                  </a:lnTo>
                  <a:lnTo>
                    <a:pt x="3720" y="524"/>
                  </a:lnTo>
                  <a:lnTo>
                    <a:pt x="3541" y="404"/>
                  </a:lnTo>
                  <a:lnTo>
                    <a:pt x="3347" y="285"/>
                  </a:lnTo>
                  <a:lnTo>
                    <a:pt x="3152" y="180"/>
                  </a:lnTo>
                  <a:lnTo>
                    <a:pt x="2943" y="105"/>
                  </a:lnTo>
                  <a:lnTo>
                    <a:pt x="2719" y="60"/>
                  </a:lnTo>
                  <a:lnTo>
                    <a:pt x="2495" y="16"/>
                  </a:lnTo>
                  <a:lnTo>
                    <a:pt x="22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4290997" y="2198539"/>
              <a:ext cx="94406" cy="126405"/>
            </a:xfrm>
            <a:custGeom>
              <a:avLst/>
              <a:gdLst/>
              <a:ahLst/>
              <a:cxnLst/>
              <a:rect l="l" t="t" r="r" b="b"/>
              <a:pathLst>
                <a:path w="3437" h="4602" extrusionOk="0">
                  <a:moveTo>
                    <a:pt x="1719" y="0"/>
                  </a:moveTo>
                  <a:lnTo>
                    <a:pt x="1540" y="15"/>
                  </a:lnTo>
                  <a:lnTo>
                    <a:pt x="1375" y="30"/>
                  </a:lnTo>
                  <a:lnTo>
                    <a:pt x="1211" y="75"/>
                  </a:lnTo>
                  <a:lnTo>
                    <a:pt x="1047" y="135"/>
                  </a:lnTo>
                  <a:lnTo>
                    <a:pt x="897" y="210"/>
                  </a:lnTo>
                  <a:lnTo>
                    <a:pt x="763" y="299"/>
                  </a:lnTo>
                  <a:lnTo>
                    <a:pt x="628" y="389"/>
                  </a:lnTo>
                  <a:lnTo>
                    <a:pt x="509" y="508"/>
                  </a:lnTo>
                  <a:lnTo>
                    <a:pt x="389" y="628"/>
                  </a:lnTo>
                  <a:lnTo>
                    <a:pt x="300" y="762"/>
                  </a:lnTo>
                  <a:lnTo>
                    <a:pt x="210" y="897"/>
                  </a:lnTo>
                  <a:lnTo>
                    <a:pt x="135" y="1046"/>
                  </a:lnTo>
                  <a:lnTo>
                    <a:pt x="76" y="1210"/>
                  </a:lnTo>
                  <a:lnTo>
                    <a:pt x="31" y="1375"/>
                  </a:lnTo>
                  <a:lnTo>
                    <a:pt x="16" y="1539"/>
                  </a:lnTo>
                  <a:lnTo>
                    <a:pt x="1" y="1718"/>
                  </a:lnTo>
                  <a:lnTo>
                    <a:pt x="1" y="2884"/>
                  </a:lnTo>
                  <a:lnTo>
                    <a:pt x="16" y="3063"/>
                  </a:lnTo>
                  <a:lnTo>
                    <a:pt x="31" y="3227"/>
                  </a:lnTo>
                  <a:lnTo>
                    <a:pt x="76" y="3392"/>
                  </a:lnTo>
                  <a:lnTo>
                    <a:pt x="135" y="3556"/>
                  </a:lnTo>
                  <a:lnTo>
                    <a:pt x="210" y="3705"/>
                  </a:lnTo>
                  <a:lnTo>
                    <a:pt x="300" y="3840"/>
                  </a:lnTo>
                  <a:lnTo>
                    <a:pt x="389" y="3974"/>
                  </a:lnTo>
                  <a:lnTo>
                    <a:pt x="509" y="4094"/>
                  </a:lnTo>
                  <a:lnTo>
                    <a:pt x="628" y="4213"/>
                  </a:lnTo>
                  <a:lnTo>
                    <a:pt x="763" y="4303"/>
                  </a:lnTo>
                  <a:lnTo>
                    <a:pt x="897" y="4393"/>
                  </a:lnTo>
                  <a:lnTo>
                    <a:pt x="1047" y="4467"/>
                  </a:lnTo>
                  <a:lnTo>
                    <a:pt x="1211" y="4527"/>
                  </a:lnTo>
                  <a:lnTo>
                    <a:pt x="1375" y="4572"/>
                  </a:lnTo>
                  <a:lnTo>
                    <a:pt x="1540" y="4587"/>
                  </a:lnTo>
                  <a:lnTo>
                    <a:pt x="1719" y="4602"/>
                  </a:lnTo>
                  <a:lnTo>
                    <a:pt x="1883" y="4587"/>
                  </a:lnTo>
                  <a:lnTo>
                    <a:pt x="2062" y="4572"/>
                  </a:lnTo>
                  <a:lnTo>
                    <a:pt x="2227" y="4527"/>
                  </a:lnTo>
                  <a:lnTo>
                    <a:pt x="2376" y="4467"/>
                  </a:lnTo>
                  <a:lnTo>
                    <a:pt x="2526" y="4393"/>
                  </a:lnTo>
                  <a:lnTo>
                    <a:pt x="2675" y="4303"/>
                  </a:lnTo>
                  <a:lnTo>
                    <a:pt x="2809" y="4213"/>
                  </a:lnTo>
                  <a:lnTo>
                    <a:pt x="2929" y="4094"/>
                  </a:lnTo>
                  <a:lnTo>
                    <a:pt x="3034" y="3974"/>
                  </a:lnTo>
                  <a:lnTo>
                    <a:pt x="3138" y="3840"/>
                  </a:lnTo>
                  <a:lnTo>
                    <a:pt x="3228" y="3705"/>
                  </a:lnTo>
                  <a:lnTo>
                    <a:pt x="3302" y="3556"/>
                  </a:lnTo>
                  <a:lnTo>
                    <a:pt x="3347" y="3392"/>
                  </a:lnTo>
                  <a:lnTo>
                    <a:pt x="3392" y="3227"/>
                  </a:lnTo>
                  <a:lnTo>
                    <a:pt x="3422" y="3063"/>
                  </a:lnTo>
                  <a:lnTo>
                    <a:pt x="3437" y="2884"/>
                  </a:lnTo>
                  <a:lnTo>
                    <a:pt x="3437" y="1718"/>
                  </a:lnTo>
                  <a:lnTo>
                    <a:pt x="3422" y="1539"/>
                  </a:lnTo>
                  <a:lnTo>
                    <a:pt x="3392" y="1375"/>
                  </a:lnTo>
                  <a:lnTo>
                    <a:pt x="3347" y="1210"/>
                  </a:lnTo>
                  <a:lnTo>
                    <a:pt x="3302" y="1046"/>
                  </a:lnTo>
                  <a:lnTo>
                    <a:pt x="3228" y="897"/>
                  </a:lnTo>
                  <a:lnTo>
                    <a:pt x="3138" y="762"/>
                  </a:lnTo>
                  <a:lnTo>
                    <a:pt x="3034" y="628"/>
                  </a:lnTo>
                  <a:lnTo>
                    <a:pt x="2929" y="508"/>
                  </a:lnTo>
                  <a:lnTo>
                    <a:pt x="2809" y="389"/>
                  </a:lnTo>
                  <a:lnTo>
                    <a:pt x="2675" y="299"/>
                  </a:lnTo>
                  <a:lnTo>
                    <a:pt x="2526" y="210"/>
                  </a:lnTo>
                  <a:lnTo>
                    <a:pt x="2376" y="135"/>
                  </a:lnTo>
                  <a:lnTo>
                    <a:pt x="2227" y="75"/>
                  </a:lnTo>
                  <a:lnTo>
                    <a:pt x="2062" y="30"/>
                  </a:lnTo>
                  <a:lnTo>
                    <a:pt x="1883" y="15"/>
                  </a:lnTo>
                  <a:lnTo>
                    <a:pt x="171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4306186" y="2213728"/>
              <a:ext cx="63642" cy="95642"/>
            </a:xfrm>
            <a:custGeom>
              <a:avLst/>
              <a:gdLst/>
              <a:ahLst/>
              <a:cxnLst/>
              <a:rect l="l" t="t" r="r" b="b"/>
              <a:pathLst>
                <a:path w="2317" h="3482" extrusionOk="0">
                  <a:moveTo>
                    <a:pt x="1166" y="0"/>
                  </a:moveTo>
                  <a:lnTo>
                    <a:pt x="1046" y="15"/>
                  </a:lnTo>
                  <a:lnTo>
                    <a:pt x="927" y="30"/>
                  </a:lnTo>
                  <a:lnTo>
                    <a:pt x="822" y="60"/>
                  </a:lnTo>
                  <a:lnTo>
                    <a:pt x="718" y="90"/>
                  </a:lnTo>
                  <a:lnTo>
                    <a:pt x="613" y="150"/>
                  </a:lnTo>
                  <a:lnTo>
                    <a:pt x="523" y="209"/>
                  </a:lnTo>
                  <a:lnTo>
                    <a:pt x="434" y="269"/>
                  </a:lnTo>
                  <a:lnTo>
                    <a:pt x="344" y="344"/>
                  </a:lnTo>
                  <a:lnTo>
                    <a:pt x="270" y="433"/>
                  </a:lnTo>
                  <a:lnTo>
                    <a:pt x="210" y="523"/>
                  </a:lnTo>
                  <a:lnTo>
                    <a:pt x="150" y="613"/>
                  </a:lnTo>
                  <a:lnTo>
                    <a:pt x="90" y="717"/>
                  </a:lnTo>
                  <a:lnTo>
                    <a:pt x="60" y="822"/>
                  </a:lnTo>
                  <a:lnTo>
                    <a:pt x="30" y="926"/>
                  </a:lnTo>
                  <a:lnTo>
                    <a:pt x="16" y="1046"/>
                  </a:lnTo>
                  <a:lnTo>
                    <a:pt x="1" y="1165"/>
                  </a:lnTo>
                  <a:lnTo>
                    <a:pt x="1" y="2331"/>
                  </a:lnTo>
                  <a:lnTo>
                    <a:pt x="16" y="2480"/>
                  </a:lnTo>
                  <a:lnTo>
                    <a:pt x="45" y="2629"/>
                  </a:lnTo>
                  <a:lnTo>
                    <a:pt x="90" y="2779"/>
                  </a:lnTo>
                  <a:lnTo>
                    <a:pt x="165" y="2898"/>
                  </a:lnTo>
                  <a:lnTo>
                    <a:pt x="240" y="3033"/>
                  </a:lnTo>
                  <a:lnTo>
                    <a:pt x="344" y="3137"/>
                  </a:lnTo>
                  <a:lnTo>
                    <a:pt x="449" y="3242"/>
                  </a:lnTo>
                  <a:lnTo>
                    <a:pt x="568" y="3332"/>
                  </a:lnTo>
                  <a:lnTo>
                    <a:pt x="703" y="3391"/>
                  </a:lnTo>
                  <a:lnTo>
                    <a:pt x="852" y="3451"/>
                  </a:lnTo>
                  <a:lnTo>
                    <a:pt x="1002" y="3481"/>
                  </a:lnTo>
                  <a:lnTo>
                    <a:pt x="1285" y="3481"/>
                  </a:lnTo>
                  <a:lnTo>
                    <a:pt x="1390" y="3466"/>
                  </a:lnTo>
                  <a:lnTo>
                    <a:pt x="1509" y="3436"/>
                  </a:lnTo>
                  <a:lnTo>
                    <a:pt x="1614" y="3391"/>
                  </a:lnTo>
                  <a:lnTo>
                    <a:pt x="1719" y="3347"/>
                  </a:lnTo>
                  <a:lnTo>
                    <a:pt x="1808" y="3287"/>
                  </a:lnTo>
                  <a:lnTo>
                    <a:pt x="1898" y="3227"/>
                  </a:lnTo>
                  <a:lnTo>
                    <a:pt x="1973" y="3152"/>
                  </a:lnTo>
                  <a:lnTo>
                    <a:pt x="2047" y="3063"/>
                  </a:lnTo>
                  <a:lnTo>
                    <a:pt x="2122" y="2973"/>
                  </a:lnTo>
                  <a:lnTo>
                    <a:pt x="2182" y="2883"/>
                  </a:lnTo>
                  <a:lnTo>
                    <a:pt x="2227" y="2779"/>
                  </a:lnTo>
                  <a:lnTo>
                    <a:pt x="2271" y="2674"/>
                  </a:lnTo>
                  <a:lnTo>
                    <a:pt x="2301" y="2570"/>
                  </a:lnTo>
                  <a:lnTo>
                    <a:pt x="2316" y="2450"/>
                  </a:lnTo>
                  <a:lnTo>
                    <a:pt x="2316" y="2331"/>
                  </a:lnTo>
                  <a:lnTo>
                    <a:pt x="2316" y="1165"/>
                  </a:lnTo>
                  <a:lnTo>
                    <a:pt x="2301" y="986"/>
                  </a:lnTo>
                  <a:lnTo>
                    <a:pt x="2271" y="822"/>
                  </a:lnTo>
                  <a:lnTo>
                    <a:pt x="2212" y="672"/>
                  </a:lnTo>
                  <a:lnTo>
                    <a:pt x="2137" y="538"/>
                  </a:lnTo>
                  <a:lnTo>
                    <a:pt x="2062" y="433"/>
                  </a:lnTo>
                  <a:lnTo>
                    <a:pt x="1973" y="344"/>
                  </a:lnTo>
                  <a:lnTo>
                    <a:pt x="1898" y="269"/>
                  </a:lnTo>
                  <a:lnTo>
                    <a:pt x="1808" y="209"/>
                  </a:lnTo>
                  <a:lnTo>
                    <a:pt x="1719" y="150"/>
                  </a:lnTo>
                  <a:lnTo>
                    <a:pt x="1614" y="90"/>
                  </a:lnTo>
                  <a:lnTo>
                    <a:pt x="1509" y="60"/>
                  </a:lnTo>
                  <a:lnTo>
                    <a:pt x="1390" y="30"/>
                  </a:lnTo>
                  <a:lnTo>
                    <a:pt x="1285" y="15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4310691" y="2228478"/>
              <a:ext cx="59138" cy="80892"/>
            </a:xfrm>
            <a:custGeom>
              <a:avLst/>
              <a:gdLst/>
              <a:ahLst/>
              <a:cxnLst/>
              <a:rect l="l" t="t" r="r" b="b"/>
              <a:pathLst>
                <a:path w="2153" h="2945" extrusionOk="0">
                  <a:moveTo>
                    <a:pt x="1973" y="1"/>
                  </a:moveTo>
                  <a:lnTo>
                    <a:pt x="1" y="2361"/>
                  </a:lnTo>
                  <a:lnTo>
                    <a:pt x="76" y="2496"/>
                  </a:lnTo>
                  <a:lnTo>
                    <a:pt x="180" y="2600"/>
                  </a:lnTo>
                  <a:lnTo>
                    <a:pt x="285" y="2705"/>
                  </a:lnTo>
                  <a:lnTo>
                    <a:pt x="404" y="2795"/>
                  </a:lnTo>
                  <a:lnTo>
                    <a:pt x="539" y="2854"/>
                  </a:lnTo>
                  <a:lnTo>
                    <a:pt x="688" y="2914"/>
                  </a:lnTo>
                  <a:lnTo>
                    <a:pt x="838" y="2944"/>
                  </a:lnTo>
                  <a:lnTo>
                    <a:pt x="1121" y="2944"/>
                  </a:lnTo>
                  <a:lnTo>
                    <a:pt x="1226" y="2929"/>
                  </a:lnTo>
                  <a:lnTo>
                    <a:pt x="1345" y="2899"/>
                  </a:lnTo>
                  <a:lnTo>
                    <a:pt x="1450" y="2854"/>
                  </a:lnTo>
                  <a:lnTo>
                    <a:pt x="1555" y="2810"/>
                  </a:lnTo>
                  <a:lnTo>
                    <a:pt x="1644" y="2750"/>
                  </a:lnTo>
                  <a:lnTo>
                    <a:pt x="1734" y="2690"/>
                  </a:lnTo>
                  <a:lnTo>
                    <a:pt x="1809" y="2615"/>
                  </a:lnTo>
                  <a:lnTo>
                    <a:pt x="1883" y="2526"/>
                  </a:lnTo>
                  <a:lnTo>
                    <a:pt x="1958" y="2436"/>
                  </a:lnTo>
                  <a:lnTo>
                    <a:pt x="2018" y="2346"/>
                  </a:lnTo>
                  <a:lnTo>
                    <a:pt x="2063" y="2242"/>
                  </a:lnTo>
                  <a:lnTo>
                    <a:pt x="2107" y="2137"/>
                  </a:lnTo>
                  <a:lnTo>
                    <a:pt x="2137" y="2033"/>
                  </a:lnTo>
                  <a:lnTo>
                    <a:pt x="2152" y="1913"/>
                  </a:lnTo>
                  <a:lnTo>
                    <a:pt x="2152" y="1794"/>
                  </a:lnTo>
                  <a:lnTo>
                    <a:pt x="2152" y="628"/>
                  </a:lnTo>
                  <a:lnTo>
                    <a:pt x="2137" y="449"/>
                  </a:lnTo>
                  <a:lnTo>
                    <a:pt x="2107" y="285"/>
                  </a:lnTo>
                  <a:lnTo>
                    <a:pt x="2048" y="135"/>
                  </a:lnTo>
                  <a:lnTo>
                    <a:pt x="1973" y="1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4146578" y="1879707"/>
              <a:ext cx="25462" cy="170326"/>
            </a:xfrm>
            <a:custGeom>
              <a:avLst/>
              <a:gdLst/>
              <a:ahLst/>
              <a:cxnLst/>
              <a:rect l="l" t="t" r="r" b="b"/>
              <a:pathLst>
                <a:path w="927" h="6201" extrusionOk="0">
                  <a:moveTo>
                    <a:pt x="0" y="0"/>
                  </a:moveTo>
                  <a:lnTo>
                    <a:pt x="0" y="6200"/>
                  </a:lnTo>
                  <a:lnTo>
                    <a:pt x="926" y="6200"/>
                  </a:lnTo>
                  <a:lnTo>
                    <a:pt x="9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4054647" y="2619547"/>
              <a:ext cx="208890" cy="56638"/>
            </a:xfrm>
            <a:custGeom>
              <a:avLst/>
              <a:gdLst/>
              <a:ahLst/>
              <a:cxnLst/>
              <a:rect l="l" t="t" r="r" b="b"/>
              <a:pathLst>
                <a:path w="7605" h="2062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5"/>
                  </a:lnTo>
                  <a:lnTo>
                    <a:pt x="16" y="224"/>
                  </a:lnTo>
                  <a:lnTo>
                    <a:pt x="1" y="284"/>
                  </a:lnTo>
                  <a:lnTo>
                    <a:pt x="1" y="1778"/>
                  </a:lnTo>
                  <a:lnTo>
                    <a:pt x="16" y="1838"/>
                  </a:lnTo>
                  <a:lnTo>
                    <a:pt x="30" y="1883"/>
                  </a:lnTo>
                  <a:lnTo>
                    <a:pt x="60" y="1928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284" y="2062"/>
                  </a:lnTo>
                  <a:lnTo>
                    <a:pt x="7321" y="2062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8"/>
                  </a:lnTo>
                  <a:lnTo>
                    <a:pt x="7575" y="1883"/>
                  </a:lnTo>
                  <a:lnTo>
                    <a:pt x="7605" y="1838"/>
                  </a:lnTo>
                  <a:lnTo>
                    <a:pt x="7605" y="1778"/>
                  </a:lnTo>
                  <a:lnTo>
                    <a:pt x="7605" y="284"/>
                  </a:lnTo>
                  <a:lnTo>
                    <a:pt x="7605" y="224"/>
                  </a:lnTo>
                  <a:lnTo>
                    <a:pt x="7575" y="165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4054647" y="2675359"/>
              <a:ext cx="208890" cy="56226"/>
            </a:xfrm>
            <a:custGeom>
              <a:avLst/>
              <a:gdLst/>
              <a:ahLst/>
              <a:cxnLst/>
              <a:rect l="l" t="t" r="r" b="b"/>
              <a:pathLst>
                <a:path w="7605" h="2047" extrusionOk="0">
                  <a:moveTo>
                    <a:pt x="225" y="0"/>
                  </a:moveTo>
                  <a:lnTo>
                    <a:pt x="180" y="15"/>
                  </a:lnTo>
                  <a:lnTo>
                    <a:pt x="135" y="45"/>
                  </a:lnTo>
                  <a:lnTo>
                    <a:pt x="90" y="75"/>
                  </a:lnTo>
                  <a:lnTo>
                    <a:pt x="60" y="120"/>
                  </a:lnTo>
                  <a:lnTo>
                    <a:pt x="30" y="164"/>
                  </a:lnTo>
                  <a:lnTo>
                    <a:pt x="16" y="224"/>
                  </a:lnTo>
                  <a:lnTo>
                    <a:pt x="1" y="269"/>
                  </a:lnTo>
                  <a:lnTo>
                    <a:pt x="1" y="1778"/>
                  </a:lnTo>
                  <a:lnTo>
                    <a:pt x="16" y="1823"/>
                  </a:lnTo>
                  <a:lnTo>
                    <a:pt x="30" y="1882"/>
                  </a:lnTo>
                  <a:lnTo>
                    <a:pt x="60" y="1927"/>
                  </a:lnTo>
                  <a:lnTo>
                    <a:pt x="90" y="1972"/>
                  </a:lnTo>
                  <a:lnTo>
                    <a:pt x="135" y="2002"/>
                  </a:lnTo>
                  <a:lnTo>
                    <a:pt x="180" y="2032"/>
                  </a:lnTo>
                  <a:lnTo>
                    <a:pt x="225" y="2047"/>
                  </a:lnTo>
                  <a:lnTo>
                    <a:pt x="7381" y="2047"/>
                  </a:lnTo>
                  <a:lnTo>
                    <a:pt x="7426" y="2032"/>
                  </a:lnTo>
                  <a:lnTo>
                    <a:pt x="7485" y="2002"/>
                  </a:lnTo>
                  <a:lnTo>
                    <a:pt x="7515" y="1972"/>
                  </a:lnTo>
                  <a:lnTo>
                    <a:pt x="7560" y="1927"/>
                  </a:lnTo>
                  <a:lnTo>
                    <a:pt x="7575" y="1882"/>
                  </a:lnTo>
                  <a:lnTo>
                    <a:pt x="7605" y="1823"/>
                  </a:lnTo>
                  <a:lnTo>
                    <a:pt x="7605" y="1778"/>
                  </a:lnTo>
                  <a:lnTo>
                    <a:pt x="7605" y="269"/>
                  </a:lnTo>
                  <a:lnTo>
                    <a:pt x="7605" y="224"/>
                  </a:lnTo>
                  <a:lnTo>
                    <a:pt x="7575" y="164"/>
                  </a:lnTo>
                  <a:lnTo>
                    <a:pt x="7560" y="120"/>
                  </a:lnTo>
                  <a:lnTo>
                    <a:pt x="7515" y="75"/>
                  </a:lnTo>
                  <a:lnTo>
                    <a:pt x="7485" y="45"/>
                  </a:lnTo>
                  <a:lnTo>
                    <a:pt x="7426" y="15"/>
                  </a:lnTo>
                  <a:lnTo>
                    <a:pt x="73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3714472" y="2722959"/>
              <a:ext cx="889672" cy="854789"/>
            </a:xfrm>
            <a:custGeom>
              <a:avLst/>
              <a:gdLst/>
              <a:ahLst/>
              <a:cxnLst/>
              <a:rect l="l" t="t" r="r" b="b"/>
              <a:pathLst>
                <a:path w="32390" h="31120" extrusionOk="0">
                  <a:moveTo>
                    <a:pt x="3437" y="0"/>
                  </a:moveTo>
                  <a:lnTo>
                    <a:pt x="3258" y="15"/>
                  </a:lnTo>
                  <a:lnTo>
                    <a:pt x="3078" y="30"/>
                  </a:lnTo>
                  <a:lnTo>
                    <a:pt x="2899" y="75"/>
                  </a:lnTo>
                  <a:lnTo>
                    <a:pt x="2720" y="105"/>
                  </a:lnTo>
                  <a:lnTo>
                    <a:pt x="2540" y="164"/>
                  </a:lnTo>
                  <a:lnTo>
                    <a:pt x="2212" y="284"/>
                  </a:lnTo>
                  <a:lnTo>
                    <a:pt x="1898" y="433"/>
                  </a:lnTo>
                  <a:lnTo>
                    <a:pt x="1599" y="613"/>
                  </a:lnTo>
                  <a:lnTo>
                    <a:pt x="1315" y="822"/>
                  </a:lnTo>
                  <a:lnTo>
                    <a:pt x="1061" y="1061"/>
                  </a:lnTo>
                  <a:lnTo>
                    <a:pt x="822" y="1315"/>
                  </a:lnTo>
                  <a:lnTo>
                    <a:pt x="613" y="1599"/>
                  </a:lnTo>
                  <a:lnTo>
                    <a:pt x="434" y="1897"/>
                  </a:lnTo>
                  <a:lnTo>
                    <a:pt x="285" y="2211"/>
                  </a:lnTo>
                  <a:lnTo>
                    <a:pt x="165" y="2540"/>
                  </a:lnTo>
                  <a:lnTo>
                    <a:pt x="105" y="2719"/>
                  </a:lnTo>
                  <a:lnTo>
                    <a:pt x="75" y="2898"/>
                  </a:lnTo>
                  <a:lnTo>
                    <a:pt x="31" y="3078"/>
                  </a:lnTo>
                  <a:lnTo>
                    <a:pt x="16" y="3257"/>
                  </a:lnTo>
                  <a:lnTo>
                    <a:pt x="1" y="3436"/>
                  </a:lnTo>
                  <a:lnTo>
                    <a:pt x="1" y="3630"/>
                  </a:lnTo>
                  <a:lnTo>
                    <a:pt x="1" y="27489"/>
                  </a:lnTo>
                  <a:lnTo>
                    <a:pt x="1" y="27683"/>
                  </a:lnTo>
                  <a:lnTo>
                    <a:pt x="16" y="27862"/>
                  </a:lnTo>
                  <a:lnTo>
                    <a:pt x="31" y="28042"/>
                  </a:lnTo>
                  <a:lnTo>
                    <a:pt x="75" y="28221"/>
                  </a:lnTo>
                  <a:lnTo>
                    <a:pt x="105" y="28400"/>
                  </a:lnTo>
                  <a:lnTo>
                    <a:pt x="165" y="28564"/>
                  </a:lnTo>
                  <a:lnTo>
                    <a:pt x="285" y="28908"/>
                  </a:lnTo>
                  <a:lnTo>
                    <a:pt x="434" y="29222"/>
                  </a:lnTo>
                  <a:lnTo>
                    <a:pt x="613" y="29521"/>
                  </a:lnTo>
                  <a:lnTo>
                    <a:pt x="822" y="29804"/>
                  </a:lnTo>
                  <a:lnTo>
                    <a:pt x="1061" y="30058"/>
                  </a:lnTo>
                  <a:lnTo>
                    <a:pt x="1315" y="30297"/>
                  </a:lnTo>
                  <a:lnTo>
                    <a:pt x="1599" y="30507"/>
                  </a:lnTo>
                  <a:lnTo>
                    <a:pt x="1898" y="30686"/>
                  </a:lnTo>
                  <a:lnTo>
                    <a:pt x="2212" y="30835"/>
                  </a:lnTo>
                  <a:lnTo>
                    <a:pt x="2540" y="30955"/>
                  </a:lnTo>
                  <a:lnTo>
                    <a:pt x="2720" y="31000"/>
                  </a:lnTo>
                  <a:lnTo>
                    <a:pt x="2899" y="31044"/>
                  </a:lnTo>
                  <a:lnTo>
                    <a:pt x="3078" y="31074"/>
                  </a:lnTo>
                  <a:lnTo>
                    <a:pt x="3258" y="31104"/>
                  </a:lnTo>
                  <a:lnTo>
                    <a:pt x="3437" y="31119"/>
                  </a:lnTo>
                  <a:lnTo>
                    <a:pt x="28939" y="31119"/>
                  </a:lnTo>
                  <a:lnTo>
                    <a:pt x="29118" y="31104"/>
                  </a:lnTo>
                  <a:lnTo>
                    <a:pt x="29312" y="31074"/>
                  </a:lnTo>
                  <a:lnTo>
                    <a:pt x="29491" y="31044"/>
                  </a:lnTo>
                  <a:lnTo>
                    <a:pt x="29656" y="31000"/>
                  </a:lnTo>
                  <a:lnTo>
                    <a:pt x="29835" y="30955"/>
                  </a:lnTo>
                  <a:lnTo>
                    <a:pt x="30164" y="30835"/>
                  </a:lnTo>
                  <a:lnTo>
                    <a:pt x="30477" y="30686"/>
                  </a:lnTo>
                  <a:lnTo>
                    <a:pt x="30776" y="30507"/>
                  </a:lnTo>
                  <a:lnTo>
                    <a:pt x="31060" y="30297"/>
                  </a:lnTo>
                  <a:lnTo>
                    <a:pt x="31314" y="30058"/>
                  </a:lnTo>
                  <a:lnTo>
                    <a:pt x="31553" y="29804"/>
                  </a:lnTo>
                  <a:lnTo>
                    <a:pt x="31762" y="29521"/>
                  </a:lnTo>
                  <a:lnTo>
                    <a:pt x="31942" y="29222"/>
                  </a:lnTo>
                  <a:lnTo>
                    <a:pt x="32106" y="28908"/>
                  </a:lnTo>
                  <a:lnTo>
                    <a:pt x="32225" y="28564"/>
                  </a:lnTo>
                  <a:lnTo>
                    <a:pt x="32270" y="28400"/>
                  </a:lnTo>
                  <a:lnTo>
                    <a:pt x="32315" y="28221"/>
                  </a:lnTo>
                  <a:lnTo>
                    <a:pt x="32345" y="28042"/>
                  </a:lnTo>
                  <a:lnTo>
                    <a:pt x="32360" y="27862"/>
                  </a:lnTo>
                  <a:lnTo>
                    <a:pt x="32375" y="27683"/>
                  </a:lnTo>
                  <a:lnTo>
                    <a:pt x="32390" y="27489"/>
                  </a:lnTo>
                  <a:lnTo>
                    <a:pt x="32390" y="3630"/>
                  </a:lnTo>
                  <a:lnTo>
                    <a:pt x="32375" y="3436"/>
                  </a:lnTo>
                  <a:lnTo>
                    <a:pt x="32360" y="3257"/>
                  </a:lnTo>
                  <a:lnTo>
                    <a:pt x="32345" y="3078"/>
                  </a:lnTo>
                  <a:lnTo>
                    <a:pt x="32315" y="2898"/>
                  </a:lnTo>
                  <a:lnTo>
                    <a:pt x="32270" y="2719"/>
                  </a:lnTo>
                  <a:lnTo>
                    <a:pt x="32225" y="2540"/>
                  </a:lnTo>
                  <a:lnTo>
                    <a:pt x="32106" y="2211"/>
                  </a:lnTo>
                  <a:lnTo>
                    <a:pt x="31942" y="1897"/>
                  </a:lnTo>
                  <a:lnTo>
                    <a:pt x="31762" y="1599"/>
                  </a:lnTo>
                  <a:lnTo>
                    <a:pt x="31553" y="1315"/>
                  </a:lnTo>
                  <a:lnTo>
                    <a:pt x="31314" y="1061"/>
                  </a:lnTo>
                  <a:lnTo>
                    <a:pt x="31060" y="822"/>
                  </a:lnTo>
                  <a:lnTo>
                    <a:pt x="30776" y="613"/>
                  </a:lnTo>
                  <a:lnTo>
                    <a:pt x="30477" y="433"/>
                  </a:lnTo>
                  <a:lnTo>
                    <a:pt x="30164" y="284"/>
                  </a:lnTo>
                  <a:lnTo>
                    <a:pt x="29835" y="164"/>
                  </a:lnTo>
                  <a:lnTo>
                    <a:pt x="29656" y="105"/>
                  </a:lnTo>
                  <a:lnTo>
                    <a:pt x="29491" y="75"/>
                  </a:lnTo>
                  <a:lnTo>
                    <a:pt x="29312" y="30"/>
                  </a:lnTo>
                  <a:lnTo>
                    <a:pt x="29118" y="15"/>
                  </a:lnTo>
                  <a:lnTo>
                    <a:pt x="28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4517515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18"/>
                  </a:lnTo>
                  <a:lnTo>
                    <a:pt x="45" y="838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2"/>
                  </a:lnTo>
                  <a:lnTo>
                    <a:pt x="1106" y="942"/>
                  </a:lnTo>
                  <a:lnTo>
                    <a:pt x="1166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4517515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69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5" y="374"/>
                  </a:lnTo>
                  <a:lnTo>
                    <a:pt x="15" y="479"/>
                  </a:lnTo>
                  <a:lnTo>
                    <a:pt x="0" y="598"/>
                  </a:lnTo>
                  <a:lnTo>
                    <a:pt x="15" y="733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1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1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3768224" y="2778332"/>
              <a:ext cx="33263" cy="33291"/>
            </a:xfrm>
            <a:custGeom>
              <a:avLst/>
              <a:gdLst/>
              <a:ahLst/>
              <a:cxnLst/>
              <a:rect l="l" t="t" r="r" b="b"/>
              <a:pathLst>
                <a:path w="1211" h="1212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6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18"/>
                  </a:lnTo>
                  <a:lnTo>
                    <a:pt x="46" y="838"/>
                  </a:lnTo>
                  <a:lnTo>
                    <a:pt x="90" y="942"/>
                  </a:lnTo>
                  <a:lnTo>
                    <a:pt x="165" y="1032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2"/>
                  </a:lnTo>
                  <a:lnTo>
                    <a:pt x="1106" y="942"/>
                  </a:lnTo>
                  <a:lnTo>
                    <a:pt x="1151" y="838"/>
                  </a:lnTo>
                  <a:lnTo>
                    <a:pt x="1196" y="718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6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3768224" y="348617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598" y="1"/>
                  </a:moveTo>
                  <a:lnTo>
                    <a:pt x="479" y="16"/>
                  </a:lnTo>
                  <a:lnTo>
                    <a:pt x="359" y="45"/>
                  </a:lnTo>
                  <a:lnTo>
                    <a:pt x="255" y="105"/>
                  </a:lnTo>
                  <a:lnTo>
                    <a:pt x="165" y="180"/>
                  </a:lnTo>
                  <a:lnTo>
                    <a:pt x="90" y="270"/>
                  </a:lnTo>
                  <a:lnTo>
                    <a:pt x="46" y="374"/>
                  </a:lnTo>
                  <a:lnTo>
                    <a:pt x="1" y="479"/>
                  </a:lnTo>
                  <a:lnTo>
                    <a:pt x="1" y="598"/>
                  </a:lnTo>
                  <a:lnTo>
                    <a:pt x="1" y="733"/>
                  </a:lnTo>
                  <a:lnTo>
                    <a:pt x="46" y="837"/>
                  </a:lnTo>
                  <a:lnTo>
                    <a:pt x="90" y="942"/>
                  </a:lnTo>
                  <a:lnTo>
                    <a:pt x="165" y="1031"/>
                  </a:lnTo>
                  <a:lnTo>
                    <a:pt x="255" y="1106"/>
                  </a:lnTo>
                  <a:lnTo>
                    <a:pt x="359" y="1166"/>
                  </a:lnTo>
                  <a:lnTo>
                    <a:pt x="479" y="1196"/>
                  </a:lnTo>
                  <a:lnTo>
                    <a:pt x="598" y="1211"/>
                  </a:lnTo>
                  <a:lnTo>
                    <a:pt x="718" y="1196"/>
                  </a:lnTo>
                  <a:lnTo>
                    <a:pt x="837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51" y="837"/>
                  </a:lnTo>
                  <a:lnTo>
                    <a:pt x="1196" y="733"/>
                  </a:lnTo>
                  <a:lnTo>
                    <a:pt x="1211" y="598"/>
                  </a:lnTo>
                  <a:lnTo>
                    <a:pt x="1196" y="479"/>
                  </a:lnTo>
                  <a:lnTo>
                    <a:pt x="1151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37" y="45"/>
                  </a:lnTo>
                  <a:lnTo>
                    <a:pt x="718" y="16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23"/>
            <p:cNvSpPr/>
            <p:nvPr/>
          </p:nvSpPr>
          <p:spPr>
            <a:xfrm>
              <a:off x="3832249" y="2972850"/>
              <a:ext cx="675041" cy="359083"/>
            </a:xfrm>
            <a:custGeom>
              <a:avLst/>
              <a:gdLst/>
              <a:ahLst/>
              <a:cxnLst/>
              <a:rect l="l" t="t" r="r" b="b"/>
              <a:pathLst>
                <a:path w="24576" h="13073" extrusionOk="0">
                  <a:moveTo>
                    <a:pt x="2032" y="0"/>
                  </a:moveTo>
                  <a:lnTo>
                    <a:pt x="1823" y="15"/>
                  </a:lnTo>
                  <a:lnTo>
                    <a:pt x="1629" y="45"/>
                  </a:lnTo>
                  <a:lnTo>
                    <a:pt x="1420" y="90"/>
                  </a:lnTo>
                  <a:lnTo>
                    <a:pt x="1240" y="165"/>
                  </a:lnTo>
                  <a:lnTo>
                    <a:pt x="1061" y="239"/>
                  </a:lnTo>
                  <a:lnTo>
                    <a:pt x="897" y="344"/>
                  </a:lnTo>
                  <a:lnTo>
                    <a:pt x="732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50" y="1240"/>
                  </a:lnTo>
                  <a:lnTo>
                    <a:pt x="90" y="1434"/>
                  </a:lnTo>
                  <a:lnTo>
                    <a:pt x="45" y="1629"/>
                  </a:lnTo>
                  <a:lnTo>
                    <a:pt x="0" y="1823"/>
                  </a:lnTo>
                  <a:lnTo>
                    <a:pt x="0" y="2032"/>
                  </a:lnTo>
                  <a:lnTo>
                    <a:pt x="0" y="11041"/>
                  </a:lnTo>
                  <a:lnTo>
                    <a:pt x="0" y="11250"/>
                  </a:lnTo>
                  <a:lnTo>
                    <a:pt x="45" y="11444"/>
                  </a:lnTo>
                  <a:lnTo>
                    <a:pt x="90" y="11638"/>
                  </a:lnTo>
                  <a:lnTo>
                    <a:pt x="150" y="11832"/>
                  </a:lnTo>
                  <a:lnTo>
                    <a:pt x="239" y="12012"/>
                  </a:lnTo>
                  <a:lnTo>
                    <a:pt x="344" y="12176"/>
                  </a:lnTo>
                  <a:lnTo>
                    <a:pt x="463" y="12325"/>
                  </a:lnTo>
                  <a:lnTo>
                    <a:pt x="598" y="12475"/>
                  </a:lnTo>
                  <a:lnTo>
                    <a:pt x="732" y="12609"/>
                  </a:lnTo>
                  <a:lnTo>
                    <a:pt x="897" y="12729"/>
                  </a:lnTo>
                  <a:lnTo>
                    <a:pt x="1061" y="12833"/>
                  </a:lnTo>
                  <a:lnTo>
                    <a:pt x="1240" y="12908"/>
                  </a:lnTo>
                  <a:lnTo>
                    <a:pt x="1420" y="12983"/>
                  </a:lnTo>
                  <a:lnTo>
                    <a:pt x="1629" y="13028"/>
                  </a:lnTo>
                  <a:lnTo>
                    <a:pt x="1823" y="13057"/>
                  </a:lnTo>
                  <a:lnTo>
                    <a:pt x="2032" y="13072"/>
                  </a:lnTo>
                  <a:lnTo>
                    <a:pt x="22544" y="13072"/>
                  </a:lnTo>
                  <a:lnTo>
                    <a:pt x="22753" y="13057"/>
                  </a:lnTo>
                  <a:lnTo>
                    <a:pt x="22948" y="13028"/>
                  </a:lnTo>
                  <a:lnTo>
                    <a:pt x="23142" y="12983"/>
                  </a:lnTo>
                  <a:lnTo>
                    <a:pt x="23336" y="12908"/>
                  </a:lnTo>
                  <a:lnTo>
                    <a:pt x="23515" y="12833"/>
                  </a:lnTo>
                  <a:lnTo>
                    <a:pt x="23680" y="12729"/>
                  </a:lnTo>
                  <a:lnTo>
                    <a:pt x="23829" y="12609"/>
                  </a:lnTo>
                  <a:lnTo>
                    <a:pt x="23978" y="12475"/>
                  </a:lnTo>
                  <a:lnTo>
                    <a:pt x="24113" y="12325"/>
                  </a:lnTo>
                  <a:lnTo>
                    <a:pt x="24232" y="12176"/>
                  </a:lnTo>
                  <a:lnTo>
                    <a:pt x="24322" y="12012"/>
                  </a:lnTo>
                  <a:lnTo>
                    <a:pt x="24412" y="11832"/>
                  </a:lnTo>
                  <a:lnTo>
                    <a:pt x="24486" y="11638"/>
                  </a:lnTo>
                  <a:lnTo>
                    <a:pt x="24531" y="11444"/>
                  </a:lnTo>
                  <a:lnTo>
                    <a:pt x="24561" y="11250"/>
                  </a:lnTo>
                  <a:lnTo>
                    <a:pt x="24576" y="11041"/>
                  </a:lnTo>
                  <a:lnTo>
                    <a:pt x="24576" y="2032"/>
                  </a:lnTo>
                  <a:lnTo>
                    <a:pt x="24561" y="1823"/>
                  </a:lnTo>
                  <a:lnTo>
                    <a:pt x="24531" y="1629"/>
                  </a:lnTo>
                  <a:lnTo>
                    <a:pt x="24486" y="1434"/>
                  </a:lnTo>
                  <a:lnTo>
                    <a:pt x="24412" y="1240"/>
                  </a:lnTo>
                  <a:lnTo>
                    <a:pt x="24322" y="1061"/>
                  </a:lnTo>
                  <a:lnTo>
                    <a:pt x="24232" y="897"/>
                  </a:lnTo>
                  <a:lnTo>
                    <a:pt x="24113" y="747"/>
                  </a:lnTo>
                  <a:lnTo>
                    <a:pt x="23978" y="598"/>
                  </a:lnTo>
                  <a:lnTo>
                    <a:pt x="23829" y="463"/>
                  </a:lnTo>
                  <a:lnTo>
                    <a:pt x="23680" y="344"/>
                  </a:lnTo>
                  <a:lnTo>
                    <a:pt x="23515" y="239"/>
                  </a:lnTo>
                  <a:lnTo>
                    <a:pt x="23336" y="165"/>
                  </a:lnTo>
                  <a:lnTo>
                    <a:pt x="23142" y="90"/>
                  </a:lnTo>
                  <a:lnTo>
                    <a:pt x="22948" y="45"/>
                  </a:lnTo>
                  <a:lnTo>
                    <a:pt x="22753" y="15"/>
                  </a:lnTo>
                  <a:lnTo>
                    <a:pt x="225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3889270" y="2999932"/>
              <a:ext cx="560996" cy="79216"/>
            </a:xfrm>
            <a:custGeom>
              <a:avLst/>
              <a:gdLst/>
              <a:ahLst/>
              <a:cxnLst/>
              <a:rect l="l" t="t" r="r" b="b"/>
              <a:pathLst>
                <a:path w="20424" h="2884" extrusionOk="0">
                  <a:moveTo>
                    <a:pt x="255" y="0"/>
                  </a:moveTo>
                  <a:lnTo>
                    <a:pt x="195" y="15"/>
                  </a:lnTo>
                  <a:lnTo>
                    <a:pt x="135" y="45"/>
                  </a:lnTo>
                  <a:lnTo>
                    <a:pt x="91" y="90"/>
                  </a:lnTo>
                  <a:lnTo>
                    <a:pt x="46" y="135"/>
                  </a:lnTo>
                  <a:lnTo>
                    <a:pt x="31" y="194"/>
                  </a:lnTo>
                  <a:lnTo>
                    <a:pt x="1" y="254"/>
                  </a:lnTo>
                  <a:lnTo>
                    <a:pt x="1" y="314"/>
                  </a:lnTo>
                  <a:lnTo>
                    <a:pt x="1" y="2570"/>
                  </a:lnTo>
                  <a:lnTo>
                    <a:pt x="1" y="2630"/>
                  </a:lnTo>
                  <a:lnTo>
                    <a:pt x="31" y="2689"/>
                  </a:lnTo>
                  <a:lnTo>
                    <a:pt x="46" y="2749"/>
                  </a:lnTo>
                  <a:lnTo>
                    <a:pt x="91" y="2794"/>
                  </a:lnTo>
                  <a:lnTo>
                    <a:pt x="135" y="2839"/>
                  </a:lnTo>
                  <a:lnTo>
                    <a:pt x="195" y="2869"/>
                  </a:lnTo>
                  <a:lnTo>
                    <a:pt x="255" y="2884"/>
                  </a:lnTo>
                  <a:lnTo>
                    <a:pt x="20169" y="2884"/>
                  </a:lnTo>
                  <a:lnTo>
                    <a:pt x="20229" y="2869"/>
                  </a:lnTo>
                  <a:lnTo>
                    <a:pt x="20289" y="2839"/>
                  </a:lnTo>
                  <a:lnTo>
                    <a:pt x="20334" y="2794"/>
                  </a:lnTo>
                  <a:lnTo>
                    <a:pt x="20364" y="2749"/>
                  </a:lnTo>
                  <a:lnTo>
                    <a:pt x="20394" y="2689"/>
                  </a:lnTo>
                  <a:lnTo>
                    <a:pt x="20408" y="2630"/>
                  </a:lnTo>
                  <a:lnTo>
                    <a:pt x="20423" y="2570"/>
                  </a:lnTo>
                  <a:lnTo>
                    <a:pt x="20423" y="314"/>
                  </a:lnTo>
                  <a:lnTo>
                    <a:pt x="20408" y="254"/>
                  </a:lnTo>
                  <a:lnTo>
                    <a:pt x="20394" y="194"/>
                  </a:lnTo>
                  <a:lnTo>
                    <a:pt x="20364" y="135"/>
                  </a:lnTo>
                  <a:lnTo>
                    <a:pt x="20334" y="90"/>
                  </a:lnTo>
                  <a:lnTo>
                    <a:pt x="20289" y="45"/>
                  </a:lnTo>
                  <a:lnTo>
                    <a:pt x="20229" y="15"/>
                  </a:lnTo>
                  <a:lnTo>
                    <a:pt x="201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23"/>
            <p:cNvSpPr/>
            <p:nvPr/>
          </p:nvSpPr>
          <p:spPr>
            <a:xfrm>
              <a:off x="3910199" y="3026602"/>
              <a:ext cx="519960" cy="25874"/>
            </a:xfrm>
            <a:custGeom>
              <a:avLst/>
              <a:gdLst/>
              <a:ahLst/>
              <a:cxnLst/>
              <a:rect l="l" t="t" r="r" b="b"/>
              <a:pathLst>
                <a:path w="18930" h="942" extrusionOk="0">
                  <a:moveTo>
                    <a:pt x="2361" y="0"/>
                  </a:moveTo>
                  <a:lnTo>
                    <a:pt x="2257" y="15"/>
                  </a:lnTo>
                  <a:lnTo>
                    <a:pt x="2152" y="30"/>
                  </a:lnTo>
                  <a:lnTo>
                    <a:pt x="2063" y="60"/>
                  </a:lnTo>
                  <a:lnTo>
                    <a:pt x="1973" y="105"/>
                  </a:lnTo>
                  <a:lnTo>
                    <a:pt x="1883" y="150"/>
                  </a:lnTo>
                  <a:lnTo>
                    <a:pt x="1794" y="209"/>
                  </a:lnTo>
                  <a:lnTo>
                    <a:pt x="1734" y="284"/>
                  </a:lnTo>
                  <a:lnTo>
                    <a:pt x="1659" y="374"/>
                  </a:lnTo>
                  <a:lnTo>
                    <a:pt x="1584" y="463"/>
                  </a:lnTo>
                  <a:lnTo>
                    <a:pt x="1495" y="523"/>
                  </a:lnTo>
                  <a:lnTo>
                    <a:pt x="1390" y="568"/>
                  </a:lnTo>
                  <a:lnTo>
                    <a:pt x="1271" y="583"/>
                  </a:lnTo>
                  <a:lnTo>
                    <a:pt x="1151" y="568"/>
                  </a:lnTo>
                  <a:lnTo>
                    <a:pt x="1047" y="523"/>
                  </a:lnTo>
                  <a:lnTo>
                    <a:pt x="942" y="463"/>
                  </a:lnTo>
                  <a:lnTo>
                    <a:pt x="867" y="374"/>
                  </a:lnTo>
                  <a:lnTo>
                    <a:pt x="837" y="344"/>
                  </a:lnTo>
                  <a:lnTo>
                    <a:pt x="808" y="314"/>
                  </a:lnTo>
                  <a:lnTo>
                    <a:pt x="763" y="299"/>
                  </a:lnTo>
                  <a:lnTo>
                    <a:pt x="180" y="299"/>
                  </a:lnTo>
                  <a:lnTo>
                    <a:pt x="105" y="314"/>
                  </a:lnTo>
                  <a:lnTo>
                    <a:pt x="46" y="344"/>
                  </a:lnTo>
                  <a:lnTo>
                    <a:pt x="16" y="404"/>
                  </a:lnTo>
                  <a:lnTo>
                    <a:pt x="1" y="478"/>
                  </a:lnTo>
                  <a:lnTo>
                    <a:pt x="16" y="538"/>
                  </a:lnTo>
                  <a:lnTo>
                    <a:pt x="46" y="598"/>
                  </a:lnTo>
                  <a:lnTo>
                    <a:pt x="105" y="643"/>
                  </a:lnTo>
                  <a:lnTo>
                    <a:pt x="180" y="658"/>
                  </a:lnTo>
                  <a:lnTo>
                    <a:pt x="628" y="658"/>
                  </a:lnTo>
                  <a:lnTo>
                    <a:pt x="703" y="717"/>
                  </a:lnTo>
                  <a:lnTo>
                    <a:pt x="763" y="777"/>
                  </a:lnTo>
                  <a:lnTo>
                    <a:pt x="837" y="822"/>
                  </a:lnTo>
                  <a:lnTo>
                    <a:pt x="912" y="867"/>
                  </a:lnTo>
                  <a:lnTo>
                    <a:pt x="1002" y="897"/>
                  </a:lnTo>
                  <a:lnTo>
                    <a:pt x="1091" y="927"/>
                  </a:lnTo>
                  <a:lnTo>
                    <a:pt x="1181" y="942"/>
                  </a:lnTo>
                  <a:lnTo>
                    <a:pt x="1271" y="942"/>
                  </a:lnTo>
                  <a:lnTo>
                    <a:pt x="1375" y="927"/>
                  </a:lnTo>
                  <a:lnTo>
                    <a:pt x="1465" y="912"/>
                  </a:lnTo>
                  <a:lnTo>
                    <a:pt x="1570" y="882"/>
                  </a:lnTo>
                  <a:lnTo>
                    <a:pt x="1659" y="837"/>
                  </a:lnTo>
                  <a:lnTo>
                    <a:pt x="1749" y="792"/>
                  </a:lnTo>
                  <a:lnTo>
                    <a:pt x="1823" y="732"/>
                  </a:lnTo>
                  <a:lnTo>
                    <a:pt x="1898" y="658"/>
                  </a:lnTo>
                  <a:lnTo>
                    <a:pt x="1958" y="568"/>
                  </a:lnTo>
                  <a:lnTo>
                    <a:pt x="2033" y="478"/>
                  </a:lnTo>
                  <a:lnTo>
                    <a:pt x="2137" y="419"/>
                  </a:lnTo>
                  <a:lnTo>
                    <a:pt x="2242" y="374"/>
                  </a:lnTo>
                  <a:lnTo>
                    <a:pt x="2361" y="359"/>
                  </a:lnTo>
                  <a:lnTo>
                    <a:pt x="2481" y="374"/>
                  </a:lnTo>
                  <a:lnTo>
                    <a:pt x="2585" y="419"/>
                  </a:lnTo>
                  <a:lnTo>
                    <a:pt x="2675" y="478"/>
                  </a:lnTo>
                  <a:lnTo>
                    <a:pt x="2765" y="568"/>
                  </a:lnTo>
                  <a:lnTo>
                    <a:pt x="2824" y="658"/>
                  </a:lnTo>
                  <a:lnTo>
                    <a:pt x="2899" y="732"/>
                  </a:lnTo>
                  <a:lnTo>
                    <a:pt x="2974" y="792"/>
                  </a:lnTo>
                  <a:lnTo>
                    <a:pt x="3063" y="837"/>
                  </a:lnTo>
                  <a:lnTo>
                    <a:pt x="3153" y="882"/>
                  </a:lnTo>
                  <a:lnTo>
                    <a:pt x="3243" y="912"/>
                  </a:lnTo>
                  <a:lnTo>
                    <a:pt x="3347" y="927"/>
                  </a:lnTo>
                  <a:lnTo>
                    <a:pt x="3452" y="942"/>
                  </a:lnTo>
                  <a:lnTo>
                    <a:pt x="3556" y="927"/>
                  </a:lnTo>
                  <a:lnTo>
                    <a:pt x="3661" y="912"/>
                  </a:lnTo>
                  <a:lnTo>
                    <a:pt x="3751" y="882"/>
                  </a:lnTo>
                  <a:lnTo>
                    <a:pt x="3840" y="837"/>
                  </a:lnTo>
                  <a:lnTo>
                    <a:pt x="3930" y="792"/>
                  </a:lnTo>
                  <a:lnTo>
                    <a:pt x="4005" y="732"/>
                  </a:lnTo>
                  <a:lnTo>
                    <a:pt x="4079" y="658"/>
                  </a:lnTo>
                  <a:lnTo>
                    <a:pt x="4154" y="568"/>
                  </a:lnTo>
                  <a:lnTo>
                    <a:pt x="4229" y="478"/>
                  </a:lnTo>
                  <a:lnTo>
                    <a:pt x="4318" y="419"/>
                  </a:lnTo>
                  <a:lnTo>
                    <a:pt x="4423" y="374"/>
                  </a:lnTo>
                  <a:lnTo>
                    <a:pt x="4543" y="359"/>
                  </a:lnTo>
                  <a:lnTo>
                    <a:pt x="4662" y="374"/>
                  </a:lnTo>
                  <a:lnTo>
                    <a:pt x="4767" y="419"/>
                  </a:lnTo>
                  <a:lnTo>
                    <a:pt x="4871" y="478"/>
                  </a:lnTo>
                  <a:lnTo>
                    <a:pt x="4946" y="568"/>
                  </a:lnTo>
                  <a:lnTo>
                    <a:pt x="5006" y="658"/>
                  </a:lnTo>
                  <a:lnTo>
                    <a:pt x="5080" y="732"/>
                  </a:lnTo>
                  <a:lnTo>
                    <a:pt x="5155" y="792"/>
                  </a:lnTo>
                  <a:lnTo>
                    <a:pt x="5245" y="837"/>
                  </a:lnTo>
                  <a:lnTo>
                    <a:pt x="5334" y="882"/>
                  </a:lnTo>
                  <a:lnTo>
                    <a:pt x="5439" y="912"/>
                  </a:lnTo>
                  <a:lnTo>
                    <a:pt x="5529" y="927"/>
                  </a:lnTo>
                  <a:lnTo>
                    <a:pt x="5633" y="942"/>
                  </a:lnTo>
                  <a:lnTo>
                    <a:pt x="5738" y="927"/>
                  </a:lnTo>
                  <a:lnTo>
                    <a:pt x="5842" y="912"/>
                  </a:lnTo>
                  <a:lnTo>
                    <a:pt x="5932" y="882"/>
                  </a:lnTo>
                  <a:lnTo>
                    <a:pt x="6036" y="837"/>
                  </a:lnTo>
                  <a:lnTo>
                    <a:pt x="6111" y="792"/>
                  </a:lnTo>
                  <a:lnTo>
                    <a:pt x="6201" y="732"/>
                  </a:lnTo>
                  <a:lnTo>
                    <a:pt x="6261" y="658"/>
                  </a:lnTo>
                  <a:lnTo>
                    <a:pt x="6335" y="568"/>
                  </a:lnTo>
                  <a:lnTo>
                    <a:pt x="6410" y="478"/>
                  </a:lnTo>
                  <a:lnTo>
                    <a:pt x="6500" y="419"/>
                  </a:lnTo>
                  <a:lnTo>
                    <a:pt x="6619" y="389"/>
                  </a:lnTo>
                  <a:lnTo>
                    <a:pt x="6724" y="374"/>
                  </a:lnTo>
                  <a:lnTo>
                    <a:pt x="6843" y="389"/>
                  </a:lnTo>
                  <a:lnTo>
                    <a:pt x="6948" y="419"/>
                  </a:lnTo>
                  <a:lnTo>
                    <a:pt x="7052" y="478"/>
                  </a:lnTo>
                  <a:lnTo>
                    <a:pt x="7127" y="568"/>
                  </a:lnTo>
                  <a:lnTo>
                    <a:pt x="7187" y="658"/>
                  </a:lnTo>
                  <a:lnTo>
                    <a:pt x="7262" y="732"/>
                  </a:lnTo>
                  <a:lnTo>
                    <a:pt x="7336" y="792"/>
                  </a:lnTo>
                  <a:lnTo>
                    <a:pt x="7426" y="837"/>
                  </a:lnTo>
                  <a:lnTo>
                    <a:pt x="7515" y="882"/>
                  </a:lnTo>
                  <a:lnTo>
                    <a:pt x="7620" y="912"/>
                  </a:lnTo>
                  <a:lnTo>
                    <a:pt x="7725" y="927"/>
                  </a:lnTo>
                  <a:lnTo>
                    <a:pt x="7814" y="942"/>
                  </a:lnTo>
                  <a:lnTo>
                    <a:pt x="7829" y="942"/>
                  </a:lnTo>
                  <a:lnTo>
                    <a:pt x="7919" y="927"/>
                  </a:lnTo>
                  <a:lnTo>
                    <a:pt x="8023" y="912"/>
                  </a:lnTo>
                  <a:lnTo>
                    <a:pt x="8128" y="882"/>
                  </a:lnTo>
                  <a:lnTo>
                    <a:pt x="8218" y="837"/>
                  </a:lnTo>
                  <a:lnTo>
                    <a:pt x="8307" y="792"/>
                  </a:lnTo>
                  <a:lnTo>
                    <a:pt x="8382" y="732"/>
                  </a:lnTo>
                  <a:lnTo>
                    <a:pt x="8457" y="658"/>
                  </a:lnTo>
                  <a:lnTo>
                    <a:pt x="8516" y="568"/>
                  </a:lnTo>
                  <a:lnTo>
                    <a:pt x="8591" y="478"/>
                  </a:lnTo>
                  <a:lnTo>
                    <a:pt x="8696" y="419"/>
                  </a:lnTo>
                  <a:lnTo>
                    <a:pt x="8800" y="389"/>
                  </a:lnTo>
                  <a:lnTo>
                    <a:pt x="8920" y="374"/>
                  </a:lnTo>
                  <a:lnTo>
                    <a:pt x="9024" y="389"/>
                  </a:lnTo>
                  <a:lnTo>
                    <a:pt x="9144" y="419"/>
                  </a:lnTo>
                  <a:lnTo>
                    <a:pt x="9234" y="478"/>
                  </a:lnTo>
                  <a:lnTo>
                    <a:pt x="9308" y="568"/>
                  </a:lnTo>
                  <a:lnTo>
                    <a:pt x="9383" y="658"/>
                  </a:lnTo>
                  <a:lnTo>
                    <a:pt x="9443" y="732"/>
                  </a:lnTo>
                  <a:lnTo>
                    <a:pt x="9532" y="792"/>
                  </a:lnTo>
                  <a:lnTo>
                    <a:pt x="9607" y="837"/>
                  </a:lnTo>
                  <a:lnTo>
                    <a:pt x="9712" y="882"/>
                  </a:lnTo>
                  <a:lnTo>
                    <a:pt x="9801" y="912"/>
                  </a:lnTo>
                  <a:lnTo>
                    <a:pt x="9906" y="927"/>
                  </a:lnTo>
                  <a:lnTo>
                    <a:pt x="10010" y="942"/>
                  </a:lnTo>
                  <a:lnTo>
                    <a:pt x="10115" y="927"/>
                  </a:lnTo>
                  <a:lnTo>
                    <a:pt x="10205" y="912"/>
                  </a:lnTo>
                  <a:lnTo>
                    <a:pt x="10309" y="882"/>
                  </a:lnTo>
                  <a:lnTo>
                    <a:pt x="10399" y="837"/>
                  </a:lnTo>
                  <a:lnTo>
                    <a:pt x="10488" y="792"/>
                  </a:lnTo>
                  <a:lnTo>
                    <a:pt x="10563" y="732"/>
                  </a:lnTo>
                  <a:lnTo>
                    <a:pt x="10638" y="658"/>
                  </a:lnTo>
                  <a:lnTo>
                    <a:pt x="10698" y="568"/>
                  </a:lnTo>
                  <a:lnTo>
                    <a:pt x="10787" y="478"/>
                  </a:lnTo>
                  <a:lnTo>
                    <a:pt x="10877" y="419"/>
                  </a:lnTo>
                  <a:lnTo>
                    <a:pt x="10981" y="389"/>
                  </a:lnTo>
                  <a:lnTo>
                    <a:pt x="11101" y="374"/>
                  </a:lnTo>
                  <a:lnTo>
                    <a:pt x="11221" y="389"/>
                  </a:lnTo>
                  <a:lnTo>
                    <a:pt x="11325" y="419"/>
                  </a:lnTo>
                  <a:lnTo>
                    <a:pt x="11415" y="478"/>
                  </a:lnTo>
                  <a:lnTo>
                    <a:pt x="11504" y="568"/>
                  </a:lnTo>
                  <a:lnTo>
                    <a:pt x="11564" y="658"/>
                  </a:lnTo>
                  <a:lnTo>
                    <a:pt x="11639" y="732"/>
                  </a:lnTo>
                  <a:lnTo>
                    <a:pt x="11714" y="792"/>
                  </a:lnTo>
                  <a:lnTo>
                    <a:pt x="11803" y="837"/>
                  </a:lnTo>
                  <a:lnTo>
                    <a:pt x="11893" y="882"/>
                  </a:lnTo>
                  <a:lnTo>
                    <a:pt x="11982" y="912"/>
                  </a:lnTo>
                  <a:lnTo>
                    <a:pt x="12087" y="927"/>
                  </a:lnTo>
                  <a:lnTo>
                    <a:pt x="12192" y="942"/>
                  </a:lnTo>
                  <a:lnTo>
                    <a:pt x="12296" y="927"/>
                  </a:lnTo>
                  <a:lnTo>
                    <a:pt x="12401" y="912"/>
                  </a:lnTo>
                  <a:lnTo>
                    <a:pt x="12490" y="882"/>
                  </a:lnTo>
                  <a:lnTo>
                    <a:pt x="12580" y="837"/>
                  </a:lnTo>
                  <a:lnTo>
                    <a:pt x="12670" y="792"/>
                  </a:lnTo>
                  <a:lnTo>
                    <a:pt x="12744" y="732"/>
                  </a:lnTo>
                  <a:lnTo>
                    <a:pt x="12819" y="658"/>
                  </a:lnTo>
                  <a:lnTo>
                    <a:pt x="12894" y="568"/>
                  </a:lnTo>
                  <a:lnTo>
                    <a:pt x="12968" y="478"/>
                  </a:lnTo>
                  <a:lnTo>
                    <a:pt x="13058" y="419"/>
                  </a:lnTo>
                  <a:lnTo>
                    <a:pt x="13163" y="389"/>
                  </a:lnTo>
                  <a:lnTo>
                    <a:pt x="13282" y="374"/>
                  </a:lnTo>
                  <a:lnTo>
                    <a:pt x="13402" y="389"/>
                  </a:lnTo>
                  <a:lnTo>
                    <a:pt x="13506" y="419"/>
                  </a:lnTo>
                  <a:lnTo>
                    <a:pt x="13596" y="478"/>
                  </a:lnTo>
                  <a:lnTo>
                    <a:pt x="13686" y="568"/>
                  </a:lnTo>
                  <a:lnTo>
                    <a:pt x="13745" y="658"/>
                  </a:lnTo>
                  <a:lnTo>
                    <a:pt x="13820" y="732"/>
                  </a:lnTo>
                  <a:lnTo>
                    <a:pt x="13895" y="792"/>
                  </a:lnTo>
                  <a:lnTo>
                    <a:pt x="13984" y="837"/>
                  </a:lnTo>
                  <a:lnTo>
                    <a:pt x="14074" y="882"/>
                  </a:lnTo>
                  <a:lnTo>
                    <a:pt x="14179" y="912"/>
                  </a:lnTo>
                  <a:lnTo>
                    <a:pt x="14268" y="927"/>
                  </a:lnTo>
                  <a:lnTo>
                    <a:pt x="14373" y="942"/>
                  </a:lnTo>
                  <a:lnTo>
                    <a:pt x="14477" y="927"/>
                  </a:lnTo>
                  <a:lnTo>
                    <a:pt x="14582" y="912"/>
                  </a:lnTo>
                  <a:lnTo>
                    <a:pt x="14672" y="882"/>
                  </a:lnTo>
                  <a:lnTo>
                    <a:pt x="14776" y="837"/>
                  </a:lnTo>
                  <a:lnTo>
                    <a:pt x="14851" y="792"/>
                  </a:lnTo>
                  <a:lnTo>
                    <a:pt x="14940" y="732"/>
                  </a:lnTo>
                  <a:lnTo>
                    <a:pt x="15015" y="658"/>
                  </a:lnTo>
                  <a:lnTo>
                    <a:pt x="15075" y="568"/>
                  </a:lnTo>
                  <a:lnTo>
                    <a:pt x="15150" y="478"/>
                  </a:lnTo>
                  <a:lnTo>
                    <a:pt x="15239" y="419"/>
                  </a:lnTo>
                  <a:lnTo>
                    <a:pt x="15359" y="389"/>
                  </a:lnTo>
                  <a:lnTo>
                    <a:pt x="15463" y="374"/>
                  </a:lnTo>
                  <a:lnTo>
                    <a:pt x="15583" y="389"/>
                  </a:lnTo>
                  <a:lnTo>
                    <a:pt x="15687" y="419"/>
                  </a:lnTo>
                  <a:lnTo>
                    <a:pt x="15792" y="478"/>
                  </a:lnTo>
                  <a:lnTo>
                    <a:pt x="15867" y="568"/>
                  </a:lnTo>
                  <a:lnTo>
                    <a:pt x="15926" y="658"/>
                  </a:lnTo>
                  <a:lnTo>
                    <a:pt x="16001" y="732"/>
                  </a:lnTo>
                  <a:lnTo>
                    <a:pt x="16076" y="792"/>
                  </a:lnTo>
                  <a:lnTo>
                    <a:pt x="16166" y="837"/>
                  </a:lnTo>
                  <a:lnTo>
                    <a:pt x="16255" y="882"/>
                  </a:lnTo>
                  <a:lnTo>
                    <a:pt x="16360" y="912"/>
                  </a:lnTo>
                  <a:lnTo>
                    <a:pt x="16464" y="942"/>
                  </a:lnTo>
                  <a:lnTo>
                    <a:pt x="16659" y="942"/>
                  </a:lnTo>
                  <a:lnTo>
                    <a:pt x="16763" y="912"/>
                  </a:lnTo>
                  <a:lnTo>
                    <a:pt x="16868" y="882"/>
                  </a:lnTo>
                  <a:lnTo>
                    <a:pt x="16957" y="837"/>
                  </a:lnTo>
                  <a:lnTo>
                    <a:pt x="17047" y="792"/>
                  </a:lnTo>
                  <a:lnTo>
                    <a:pt x="17122" y="732"/>
                  </a:lnTo>
                  <a:lnTo>
                    <a:pt x="17196" y="658"/>
                  </a:lnTo>
                  <a:lnTo>
                    <a:pt x="17256" y="568"/>
                  </a:lnTo>
                  <a:lnTo>
                    <a:pt x="17331" y="478"/>
                  </a:lnTo>
                  <a:lnTo>
                    <a:pt x="17435" y="419"/>
                  </a:lnTo>
                  <a:lnTo>
                    <a:pt x="17540" y="374"/>
                  </a:lnTo>
                  <a:lnTo>
                    <a:pt x="17659" y="359"/>
                  </a:lnTo>
                  <a:lnTo>
                    <a:pt x="17779" y="374"/>
                  </a:lnTo>
                  <a:lnTo>
                    <a:pt x="17884" y="419"/>
                  </a:lnTo>
                  <a:lnTo>
                    <a:pt x="17973" y="478"/>
                  </a:lnTo>
                  <a:lnTo>
                    <a:pt x="18048" y="568"/>
                  </a:lnTo>
                  <a:lnTo>
                    <a:pt x="18078" y="598"/>
                  </a:lnTo>
                  <a:lnTo>
                    <a:pt x="18123" y="628"/>
                  </a:lnTo>
                  <a:lnTo>
                    <a:pt x="18152" y="643"/>
                  </a:lnTo>
                  <a:lnTo>
                    <a:pt x="18197" y="643"/>
                  </a:lnTo>
                  <a:lnTo>
                    <a:pt x="18750" y="658"/>
                  </a:lnTo>
                  <a:lnTo>
                    <a:pt x="18825" y="643"/>
                  </a:lnTo>
                  <a:lnTo>
                    <a:pt x="18870" y="598"/>
                  </a:lnTo>
                  <a:lnTo>
                    <a:pt x="18914" y="538"/>
                  </a:lnTo>
                  <a:lnTo>
                    <a:pt x="18929" y="478"/>
                  </a:lnTo>
                  <a:lnTo>
                    <a:pt x="18914" y="404"/>
                  </a:lnTo>
                  <a:lnTo>
                    <a:pt x="18870" y="344"/>
                  </a:lnTo>
                  <a:lnTo>
                    <a:pt x="18825" y="314"/>
                  </a:lnTo>
                  <a:lnTo>
                    <a:pt x="18750" y="299"/>
                  </a:lnTo>
                  <a:lnTo>
                    <a:pt x="18287" y="284"/>
                  </a:lnTo>
                  <a:lnTo>
                    <a:pt x="18227" y="224"/>
                  </a:lnTo>
                  <a:lnTo>
                    <a:pt x="18152" y="165"/>
                  </a:lnTo>
                  <a:lnTo>
                    <a:pt x="18078" y="120"/>
                  </a:lnTo>
                  <a:lnTo>
                    <a:pt x="18003" y="75"/>
                  </a:lnTo>
                  <a:lnTo>
                    <a:pt x="17928" y="45"/>
                  </a:lnTo>
                  <a:lnTo>
                    <a:pt x="17839" y="15"/>
                  </a:lnTo>
                  <a:lnTo>
                    <a:pt x="17749" y="0"/>
                  </a:lnTo>
                  <a:lnTo>
                    <a:pt x="17659" y="0"/>
                  </a:lnTo>
                  <a:lnTo>
                    <a:pt x="17555" y="15"/>
                  </a:lnTo>
                  <a:lnTo>
                    <a:pt x="17450" y="30"/>
                  </a:lnTo>
                  <a:lnTo>
                    <a:pt x="17361" y="60"/>
                  </a:lnTo>
                  <a:lnTo>
                    <a:pt x="17256" y="105"/>
                  </a:lnTo>
                  <a:lnTo>
                    <a:pt x="17181" y="150"/>
                  </a:lnTo>
                  <a:lnTo>
                    <a:pt x="17092" y="209"/>
                  </a:lnTo>
                  <a:lnTo>
                    <a:pt x="17017" y="284"/>
                  </a:lnTo>
                  <a:lnTo>
                    <a:pt x="16957" y="374"/>
                  </a:lnTo>
                  <a:lnTo>
                    <a:pt x="16883" y="463"/>
                  </a:lnTo>
                  <a:lnTo>
                    <a:pt x="16778" y="523"/>
                  </a:lnTo>
                  <a:lnTo>
                    <a:pt x="16673" y="568"/>
                  </a:lnTo>
                  <a:lnTo>
                    <a:pt x="16569" y="568"/>
                  </a:lnTo>
                  <a:lnTo>
                    <a:pt x="16449" y="553"/>
                  </a:lnTo>
                  <a:lnTo>
                    <a:pt x="16345" y="523"/>
                  </a:lnTo>
                  <a:lnTo>
                    <a:pt x="16240" y="463"/>
                  </a:lnTo>
                  <a:lnTo>
                    <a:pt x="16166" y="374"/>
                  </a:lnTo>
                  <a:lnTo>
                    <a:pt x="16106" y="284"/>
                  </a:lnTo>
                  <a:lnTo>
                    <a:pt x="16031" y="209"/>
                  </a:lnTo>
                  <a:lnTo>
                    <a:pt x="15941" y="150"/>
                  </a:lnTo>
                  <a:lnTo>
                    <a:pt x="15867" y="105"/>
                  </a:lnTo>
                  <a:lnTo>
                    <a:pt x="15777" y="60"/>
                  </a:lnTo>
                  <a:lnTo>
                    <a:pt x="15673" y="30"/>
                  </a:lnTo>
                  <a:lnTo>
                    <a:pt x="15568" y="15"/>
                  </a:lnTo>
                  <a:lnTo>
                    <a:pt x="15463" y="0"/>
                  </a:lnTo>
                  <a:lnTo>
                    <a:pt x="15359" y="15"/>
                  </a:lnTo>
                  <a:lnTo>
                    <a:pt x="15269" y="30"/>
                  </a:lnTo>
                  <a:lnTo>
                    <a:pt x="15165" y="60"/>
                  </a:lnTo>
                  <a:lnTo>
                    <a:pt x="15075" y="105"/>
                  </a:lnTo>
                  <a:lnTo>
                    <a:pt x="14985" y="150"/>
                  </a:lnTo>
                  <a:lnTo>
                    <a:pt x="14911" y="209"/>
                  </a:lnTo>
                  <a:lnTo>
                    <a:pt x="14836" y="284"/>
                  </a:lnTo>
                  <a:lnTo>
                    <a:pt x="14776" y="374"/>
                  </a:lnTo>
                  <a:lnTo>
                    <a:pt x="14701" y="463"/>
                  </a:lnTo>
                  <a:lnTo>
                    <a:pt x="14597" y="523"/>
                  </a:lnTo>
                  <a:lnTo>
                    <a:pt x="14492" y="553"/>
                  </a:lnTo>
                  <a:lnTo>
                    <a:pt x="14373" y="568"/>
                  </a:lnTo>
                  <a:lnTo>
                    <a:pt x="14268" y="553"/>
                  </a:lnTo>
                  <a:lnTo>
                    <a:pt x="14149" y="523"/>
                  </a:lnTo>
                  <a:lnTo>
                    <a:pt x="14059" y="463"/>
                  </a:lnTo>
                  <a:lnTo>
                    <a:pt x="13984" y="374"/>
                  </a:lnTo>
                  <a:lnTo>
                    <a:pt x="13910" y="284"/>
                  </a:lnTo>
                  <a:lnTo>
                    <a:pt x="13850" y="209"/>
                  </a:lnTo>
                  <a:lnTo>
                    <a:pt x="13760" y="150"/>
                  </a:lnTo>
                  <a:lnTo>
                    <a:pt x="13671" y="105"/>
                  </a:lnTo>
                  <a:lnTo>
                    <a:pt x="13581" y="60"/>
                  </a:lnTo>
                  <a:lnTo>
                    <a:pt x="13491" y="30"/>
                  </a:lnTo>
                  <a:lnTo>
                    <a:pt x="13387" y="15"/>
                  </a:lnTo>
                  <a:lnTo>
                    <a:pt x="13282" y="0"/>
                  </a:lnTo>
                  <a:lnTo>
                    <a:pt x="13178" y="15"/>
                  </a:lnTo>
                  <a:lnTo>
                    <a:pt x="13073" y="30"/>
                  </a:lnTo>
                  <a:lnTo>
                    <a:pt x="12983" y="60"/>
                  </a:lnTo>
                  <a:lnTo>
                    <a:pt x="12894" y="105"/>
                  </a:lnTo>
                  <a:lnTo>
                    <a:pt x="12804" y="150"/>
                  </a:lnTo>
                  <a:lnTo>
                    <a:pt x="12729" y="209"/>
                  </a:lnTo>
                  <a:lnTo>
                    <a:pt x="12655" y="284"/>
                  </a:lnTo>
                  <a:lnTo>
                    <a:pt x="12595" y="374"/>
                  </a:lnTo>
                  <a:lnTo>
                    <a:pt x="12505" y="463"/>
                  </a:lnTo>
                  <a:lnTo>
                    <a:pt x="12416" y="523"/>
                  </a:lnTo>
                  <a:lnTo>
                    <a:pt x="12311" y="553"/>
                  </a:lnTo>
                  <a:lnTo>
                    <a:pt x="12192" y="568"/>
                  </a:lnTo>
                  <a:lnTo>
                    <a:pt x="12072" y="553"/>
                  </a:lnTo>
                  <a:lnTo>
                    <a:pt x="11967" y="523"/>
                  </a:lnTo>
                  <a:lnTo>
                    <a:pt x="11878" y="463"/>
                  </a:lnTo>
                  <a:lnTo>
                    <a:pt x="11788" y="374"/>
                  </a:lnTo>
                  <a:lnTo>
                    <a:pt x="11728" y="284"/>
                  </a:lnTo>
                  <a:lnTo>
                    <a:pt x="11654" y="209"/>
                  </a:lnTo>
                  <a:lnTo>
                    <a:pt x="11579" y="150"/>
                  </a:lnTo>
                  <a:lnTo>
                    <a:pt x="11489" y="105"/>
                  </a:lnTo>
                  <a:lnTo>
                    <a:pt x="11400" y="60"/>
                  </a:lnTo>
                  <a:lnTo>
                    <a:pt x="11310" y="30"/>
                  </a:lnTo>
                  <a:lnTo>
                    <a:pt x="11206" y="15"/>
                  </a:lnTo>
                  <a:lnTo>
                    <a:pt x="11101" y="0"/>
                  </a:lnTo>
                  <a:lnTo>
                    <a:pt x="10996" y="15"/>
                  </a:lnTo>
                  <a:lnTo>
                    <a:pt x="10892" y="30"/>
                  </a:lnTo>
                  <a:lnTo>
                    <a:pt x="10802" y="60"/>
                  </a:lnTo>
                  <a:lnTo>
                    <a:pt x="10713" y="105"/>
                  </a:lnTo>
                  <a:lnTo>
                    <a:pt x="10623" y="150"/>
                  </a:lnTo>
                  <a:lnTo>
                    <a:pt x="10533" y="209"/>
                  </a:lnTo>
                  <a:lnTo>
                    <a:pt x="10474" y="284"/>
                  </a:lnTo>
                  <a:lnTo>
                    <a:pt x="10399" y="374"/>
                  </a:lnTo>
                  <a:lnTo>
                    <a:pt x="10324" y="463"/>
                  </a:lnTo>
                  <a:lnTo>
                    <a:pt x="10234" y="523"/>
                  </a:lnTo>
                  <a:lnTo>
                    <a:pt x="10115" y="553"/>
                  </a:lnTo>
                  <a:lnTo>
                    <a:pt x="10010" y="568"/>
                  </a:lnTo>
                  <a:lnTo>
                    <a:pt x="9891" y="553"/>
                  </a:lnTo>
                  <a:lnTo>
                    <a:pt x="9786" y="523"/>
                  </a:lnTo>
                  <a:lnTo>
                    <a:pt x="9682" y="463"/>
                  </a:lnTo>
                  <a:lnTo>
                    <a:pt x="9607" y="374"/>
                  </a:lnTo>
                  <a:lnTo>
                    <a:pt x="9547" y="284"/>
                  </a:lnTo>
                  <a:lnTo>
                    <a:pt x="9473" y="209"/>
                  </a:lnTo>
                  <a:lnTo>
                    <a:pt x="9398" y="150"/>
                  </a:lnTo>
                  <a:lnTo>
                    <a:pt x="9308" y="105"/>
                  </a:lnTo>
                  <a:lnTo>
                    <a:pt x="9219" y="60"/>
                  </a:lnTo>
                  <a:lnTo>
                    <a:pt x="9114" y="30"/>
                  </a:lnTo>
                  <a:lnTo>
                    <a:pt x="9024" y="15"/>
                  </a:lnTo>
                  <a:lnTo>
                    <a:pt x="8920" y="0"/>
                  </a:lnTo>
                  <a:lnTo>
                    <a:pt x="8815" y="15"/>
                  </a:lnTo>
                  <a:lnTo>
                    <a:pt x="8711" y="30"/>
                  </a:lnTo>
                  <a:lnTo>
                    <a:pt x="8606" y="60"/>
                  </a:lnTo>
                  <a:lnTo>
                    <a:pt x="8516" y="105"/>
                  </a:lnTo>
                  <a:lnTo>
                    <a:pt x="8442" y="150"/>
                  </a:lnTo>
                  <a:lnTo>
                    <a:pt x="8352" y="209"/>
                  </a:lnTo>
                  <a:lnTo>
                    <a:pt x="8277" y="284"/>
                  </a:lnTo>
                  <a:lnTo>
                    <a:pt x="8218" y="374"/>
                  </a:lnTo>
                  <a:lnTo>
                    <a:pt x="8143" y="463"/>
                  </a:lnTo>
                  <a:lnTo>
                    <a:pt x="8053" y="523"/>
                  </a:lnTo>
                  <a:lnTo>
                    <a:pt x="7934" y="568"/>
                  </a:lnTo>
                  <a:lnTo>
                    <a:pt x="7829" y="583"/>
                  </a:lnTo>
                  <a:lnTo>
                    <a:pt x="7710" y="568"/>
                  </a:lnTo>
                  <a:lnTo>
                    <a:pt x="7590" y="523"/>
                  </a:lnTo>
                  <a:lnTo>
                    <a:pt x="7501" y="463"/>
                  </a:lnTo>
                  <a:lnTo>
                    <a:pt x="7426" y="374"/>
                  </a:lnTo>
                  <a:lnTo>
                    <a:pt x="7366" y="284"/>
                  </a:lnTo>
                  <a:lnTo>
                    <a:pt x="7291" y="209"/>
                  </a:lnTo>
                  <a:lnTo>
                    <a:pt x="7202" y="150"/>
                  </a:lnTo>
                  <a:lnTo>
                    <a:pt x="7127" y="105"/>
                  </a:lnTo>
                  <a:lnTo>
                    <a:pt x="7022" y="60"/>
                  </a:lnTo>
                  <a:lnTo>
                    <a:pt x="6933" y="30"/>
                  </a:lnTo>
                  <a:lnTo>
                    <a:pt x="6828" y="15"/>
                  </a:lnTo>
                  <a:lnTo>
                    <a:pt x="6724" y="0"/>
                  </a:lnTo>
                  <a:lnTo>
                    <a:pt x="6619" y="15"/>
                  </a:lnTo>
                  <a:lnTo>
                    <a:pt x="6529" y="30"/>
                  </a:lnTo>
                  <a:lnTo>
                    <a:pt x="6425" y="60"/>
                  </a:lnTo>
                  <a:lnTo>
                    <a:pt x="6335" y="105"/>
                  </a:lnTo>
                  <a:lnTo>
                    <a:pt x="6246" y="150"/>
                  </a:lnTo>
                  <a:lnTo>
                    <a:pt x="6171" y="209"/>
                  </a:lnTo>
                  <a:lnTo>
                    <a:pt x="6096" y="284"/>
                  </a:lnTo>
                  <a:lnTo>
                    <a:pt x="6036" y="374"/>
                  </a:lnTo>
                  <a:lnTo>
                    <a:pt x="5962" y="463"/>
                  </a:lnTo>
                  <a:lnTo>
                    <a:pt x="5857" y="523"/>
                  </a:lnTo>
                  <a:lnTo>
                    <a:pt x="5753" y="553"/>
                  </a:lnTo>
                  <a:lnTo>
                    <a:pt x="5633" y="568"/>
                  </a:lnTo>
                  <a:lnTo>
                    <a:pt x="5529" y="553"/>
                  </a:lnTo>
                  <a:lnTo>
                    <a:pt x="5409" y="523"/>
                  </a:lnTo>
                  <a:lnTo>
                    <a:pt x="5319" y="463"/>
                  </a:lnTo>
                  <a:lnTo>
                    <a:pt x="5245" y="374"/>
                  </a:lnTo>
                  <a:lnTo>
                    <a:pt x="5170" y="284"/>
                  </a:lnTo>
                  <a:lnTo>
                    <a:pt x="5110" y="209"/>
                  </a:lnTo>
                  <a:lnTo>
                    <a:pt x="5021" y="150"/>
                  </a:lnTo>
                  <a:lnTo>
                    <a:pt x="4931" y="105"/>
                  </a:lnTo>
                  <a:lnTo>
                    <a:pt x="4841" y="60"/>
                  </a:lnTo>
                  <a:lnTo>
                    <a:pt x="4752" y="30"/>
                  </a:lnTo>
                  <a:lnTo>
                    <a:pt x="4647" y="15"/>
                  </a:lnTo>
                  <a:lnTo>
                    <a:pt x="4543" y="0"/>
                  </a:lnTo>
                  <a:lnTo>
                    <a:pt x="4438" y="15"/>
                  </a:lnTo>
                  <a:lnTo>
                    <a:pt x="4333" y="30"/>
                  </a:lnTo>
                  <a:lnTo>
                    <a:pt x="4244" y="60"/>
                  </a:lnTo>
                  <a:lnTo>
                    <a:pt x="4154" y="105"/>
                  </a:lnTo>
                  <a:lnTo>
                    <a:pt x="4064" y="150"/>
                  </a:lnTo>
                  <a:lnTo>
                    <a:pt x="3990" y="209"/>
                  </a:lnTo>
                  <a:lnTo>
                    <a:pt x="3915" y="284"/>
                  </a:lnTo>
                  <a:lnTo>
                    <a:pt x="3855" y="374"/>
                  </a:lnTo>
                  <a:lnTo>
                    <a:pt x="3766" y="463"/>
                  </a:lnTo>
                  <a:lnTo>
                    <a:pt x="3676" y="523"/>
                  </a:lnTo>
                  <a:lnTo>
                    <a:pt x="3571" y="553"/>
                  </a:lnTo>
                  <a:lnTo>
                    <a:pt x="3452" y="568"/>
                  </a:lnTo>
                  <a:lnTo>
                    <a:pt x="3332" y="553"/>
                  </a:lnTo>
                  <a:lnTo>
                    <a:pt x="3228" y="523"/>
                  </a:lnTo>
                  <a:lnTo>
                    <a:pt x="3138" y="463"/>
                  </a:lnTo>
                  <a:lnTo>
                    <a:pt x="3049" y="374"/>
                  </a:lnTo>
                  <a:lnTo>
                    <a:pt x="2989" y="284"/>
                  </a:lnTo>
                  <a:lnTo>
                    <a:pt x="2914" y="209"/>
                  </a:lnTo>
                  <a:lnTo>
                    <a:pt x="2839" y="150"/>
                  </a:lnTo>
                  <a:lnTo>
                    <a:pt x="2750" y="105"/>
                  </a:lnTo>
                  <a:lnTo>
                    <a:pt x="2660" y="60"/>
                  </a:lnTo>
                  <a:lnTo>
                    <a:pt x="2570" y="30"/>
                  </a:lnTo>
                  <a:lnTo>
                    <a:pt x="2466" y="15"/>
                  </a:lnTo>
                  <a:lnTo>
                    <a:pt x="2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3893390" y="3245730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209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209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23"/>
            <p:cNvSpPr/>
            <p:nvPr/>
          </p:nvSpPr>
          <p:spPr>
            <a:xfrm>
              <a:off x="3893390" y="3181294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1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5"/>
                  </a:lnTo>
                  <a:lnTo>
                    <a:pt x="90" y="195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45" y="628"/>
                  </a:lnTo>
                  <a:lnTo>
                    <a:pt x="90" y="703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7"/>
                  </a:lnTo>
                  <a:lnTo>
                    <a:pt x="16419" y="897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3"/>
                  </a:lnTo>
                  <a:lnTo>
                    <a:pt x="16748" y="628"/>
                  </a:lnTo>
                  <a:lnTo>
                    <a:pt x="16778" y="538"/>
                  </a:lnTo>
                  <a:lnTo>
                    <a:pt x="16778" y="449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5"/>
                  </a:lnTo>
                  <a:lnTo>
                    <a:pt x="16658" y="135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3893390" y="3116885"/>
              <a:ext cx="460850" cy="24638"/>
            </a:xfrm>
            <a:custGeom>
              <a:avLst/>
              <a:gdLst/>
              <a:ahLst/>
              <a:cxnLst/>
              <a:rect l="l" t="t" r="r" b="b"/>
              <a:pathLst>
                <a:path w="16778" h="897" extrusionOk="0">
                  <a:moveTo>
                    <a:pt x="449" y="0"/>
                  </a:moveTo>
                  <a:lnTo>
                    <a:pt x="359" y="15"/>
                  </a:lnTo>
                  <a:lnTo>
                    <a:pt x="284" y="45"/>
                  </a:lnTo>
                  <a:lnTo>
                    <a:pt x="209" y="75"/>
                  </a:lnTo>
                  <a:lnTo>
                    <a:pt x="135" y="134"/>
                  </a:lnTo>
                  <a:lnTo>
                    <a:pt x="90" y="194"/>
                  </a:lnTo>
                  <a:lnTo>
                    <a:pt x="45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45" y="627"/>
                  </a:lnTo>
                  <a:lnTo>
                    <a:pt x="90" y="702"/>
                  </a:lnTo>
                  <a:lnTo>
                    <a:pt x="135" y="762"/>
                  </a:lnTo>
                  <a:lnTo>
                    <a:pt x="209" y="822"/>
                  </a:lnTo>
                  <a:lnTo>
                    <a:pt x="284" y="867"/>
                  </a:lnTo>
                  <a:lnTo>
                    <a:pt x="359" y="896"/>
                  </a:lnTo>
                  <a:lnTo>
                    <a:pt x="16419" y="896"/>
                  </a:lnTo>
                  <a:lnTo>
                    <a:pt x="16509" y="867"/>
                  </a:lnTo>
                  <a:lnTo>
                    <a:pt x="16583" y="822"/>
                  </a:lnTo>
                  <a:lnTo>
                    <a:pt x="16658" y="762"/>
                  </a:lnTo>
                  <a:lnTo>
                    <a:pt x="16703" y="702"/>
                  </a:lnTo>
                  <a:lnTo>
                    <a:pt x="16748" y="627"/>
                  </a:lnTo>
                  <a:lnTo>
                    <a:pt x="16778" y="538"/>
                  </a:lnTo>
                  <a:lnTo>
                    <a:pt x="16778" y="448"/>
                  </a:lnTo>
                  <a:lnTo>
                    <a:pt x="16778" y="359"/>
                  </a:lnTo>
                  <a:lnTo>
                    <a:pt x="16748" y="284"/>
                  </a:lnTo>
                  <a:lnTo>
                    <a:pt x="16703" y="194"/>
                  </a:lnTo>
                  <a:lnTo>
                    <a:pt x="16658" y="134"/>
                  </a:lnTo>
                  <a:lnTo>
                    <a:pt x="16583" y="75"/>
                  </a:lnTo>
                  <a:lnTo>
                    <a:pt x="16509" y="45"/>
                  </a:lnTo>
                  <a:lnTo>
                    <a:pt x="16419" y="15"/>
                  </a:lnTo>
                  <a:lnTo>
                    <a:pt x="163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4425199" y="3245730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209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209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4425199" y="3181294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1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5"/>
                  </a:lnTo>
                  <a:lnTo>
                    <a:pt x="75" y="195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9"/>
                  </a:lnTo>
                  <a:lnTo>
                    <a:pt x="15" y="538"/>
                  </a:lnTo>
                  <a:lnTo>
                    <a:pt x="30" y="628"/>
                  </a:lnTo>
                  <a:lnTo>
                    <a:pt x="75" y="703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7"/>
                  </a:lnTo>
                  <a:lnTo>
                    <a:pt x="553" y="897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3"/>
                  </a:lnTo>
                  <a:lnTo>
                    <a:pt x="867" y="628"/>
                  </a:lnTo>
                  <a:lnTo>
                    <a:pt x="896" y="538"/>
                  </a:lnTo>
                  <a:lnTo>
                    <a:pt x="911" y="449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5"/>
                  </a:lnTo>
                  <a:lnTo>
                    <a:pt x="777" y="135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4425199" y="3116885"/>
              <a:ext cx="25050" cy="24638"/>
            </a:xfrm>
            <a:custGeom>
              <a:avLst/>
              <a:gdLst/>
              <a:ahLst/>
              <a:cxnLst/>
              <a:rect l="l" t="t" r="r" b="b"/>
              <a:pathLst>
                <a:path w="912" h="897" extrusionOk="0">
                  <a:moveTo>
                    <a:pt x="448" y="0"/>
                  </a:moveTo>
                  <a:lnTo>
                    <a:pt x="359" y="15"/>
                  </a:lnTo>
                  <a:lnTo>
                    <a:pt x="269" y="45"/>
                  </a:lnTo>
                  <a:lnTo>
                    <a:pt x="194" y="75"/>
                  </a:lnTo>
                  <a:lnTo>
                    <a:pt x="135" y="134"/>
                  </a:lnTo>
                  <a:lnTo>
                    <a:pt x="75" y="194"/>
                  </a:lnTo>
                  <a:lnTo>
                    <a:pt x="30" y="284"/>
                  </a:lnTo>
                  <a:lnTo>
                    <a:pt x="15" y="359"/>
                  </a:lnTo>
                  <a:lnTo>
                    <a:pt x="0" y="448"/>
                  </a:lnTo>
                  <a:lnTo>
                    <a:pt x="15" y="538"/>
                  </a:lnTo>
                  <a:lnTo>
                    <a:pt x="30" y="627"/>
                  </a:lnTo>
                  <a:lnTo>
                    <a:pt x="75" y="702"/>
                  </a:lnTo>
                  <a:lnTo>
                    <a:pt x="135" y="762"/>
                  </a:lnTo>
                  <a:lnTo>
                    <a:pt x="194" y="822"/>
                  </a:lnTo>
                  <a:lnTo>
                    <a:pt x="269" y="867"/>
                  </a:lnTo>
                  <a:lnTo>
                    <a:pt x="359" y="896"/>
                  </a:lnTo>
                  <a:lnTo>
                    <a:pt x="553" y="896"/>
                  </a:lnTo>
                  <a:lnTo>
                    <a:pt x="642" y="867"/>
                  </a:lnTo>
                  <a:lnTo>
                    <a:pt x="717" y="822"/>
                  </a:lnTo>
                  <a:lnTo>
                    <a:pt x="777" y="762"/>
                  </a:lnTo>
                  <a:lnTo>
                    <a:pt x="837" y="702"/>
                  </a:lnTo>
                  <a:lnTo>
                    <a:pt x="867" y="627"/>
                  </a:lnTo>
                  <a:lnTo>
                    <a:pt x="896" y="538"/>
                  </a:lnTo>
                  <a:lnTo>
                    <a:pt x="911" y="448"/>
                  </a:lnTo>
                  <a:lnTo>
                    <a:pt x="896" y="359"/>
                  </a:lnTo>
                  <a:lnTo>
                    <a:pt x="867" y="284"/>
                  </a:lnTo>
                  <a:lnTo>
                    <a:pt x="837" y="194"/>
                  </a:lnTo>
                  <a:lnTo>
                    <a:pt x="777" y="134"/>
                  </a:lnTo>
                  <a:lnTo>
                    <a:pt x="717" y="75"/>
                  </a:lnTo>
                  <a:lnTo>
                    <a:pt x="642" y="45"/>
                  </a:lnTo>
                  <a:lnTo>
                    <a:pt x="553" y="15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3851119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60" y="374"/>
                  </a:lnTo>
                  <a:lnTo>
                    <a:pt x="15" y="493"/>
                  </a:lnTo>
                  <a:lnTo>
                    <a:pt x="1" y="613"/>
                  </a:lnTo>
                  <a:lnTo>
                    <a:pt x="15" y="732"/>
                  </a:lnTo>
                  <a:lnTo>
                    <a:pt x="60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21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21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3851119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60" y="359"/>
                  </a:lnTo>
                  <a:lnTo>
                    <a:pt x="15" y="479"/>
                  </a:lnTo>
                  <a:lnTo>
                    <a:pt x="1" y="598"/>
                  </a:lnTo>
                  <a:lnTo>
                    <a:pt x="15" y="718"/>
                  </a:lnTo>
                  <a:lnTo>
                    <a:pt x="60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21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21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435445" y="2546514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69" y="105"/>
                  </a:lnTo>
                  <a:lnTo>
                    <a:pt x="180" y="179"/>
                  </a:lnTo>
                  <a:lnTo>
                    <a:pt x="105" y="269"/>
                  </a:lnTo>
                  <a:lnTo>
                    <a:pt x="45" y="374"/>
                  </a:lnTo>
                  <a:lnTo>
                    <a:pt x="16" y="493"/>
                  </a:lnTo>
                  <a:lnTo>
                    <a:pt x="1" y="613"/>
                  </a:lnTo>
                  <a:lnTo>
                    <a:pt x="16" y="732"/>
                  </a:lnTo>
                  <a:lnTo>
                    <a:pt x="45" y="852"/>
                  </a:lnTo>
                  <a:lnTo>
                    <a:pt x="105" y="941"/>
                  </a:lnTo>
                  <a:lnTo>
                    <a:pt x="180" y="1046"/>
                  </a:lnTo>
                  <a:lnTo>
                    <a:pt x="269" y="1106"/>
                  </a:lnTo>
                  <a:lnTo>
                    <a:pt x="374" y="1165"/>
                  </a:lnTo>
                  <a:lnTo>
                    <a:pt x="494" y="1210"/>
                  </a:lnTo>
                  <a:lnTo>
                    <a:pt x="733" y="1210"/>
                  </a:lnTo>
                  <a:lnTo>
                    <a:pt x="852" y="1165"/>
                  </a:lnTo>
                  <a:lnTo>
                    <a:pt x="957" y="1106"/>
                  </a:lnTo>
                  <a:lnTo>
                    <a:pt x="1046" y="1046"/>
                  </a:lnTo>
                  <a:lnTo>
                    <a:pt x="1106" y="941"/>
                  </a:lnTo>
                  <a:lnTo>
                    <a:pt x="1166" y="852"/>
                  </a:lnTo>
                  <a:lnTo>
                    <a:pt x="1211" y="732"/>
                  </a:lnTo>
                  <a:lnTo>
                    <a:pt x="1211" y="613"/>
                  </a:lnTo>
                  <a:lnTo>
                    <a:pt x="1211" y="493"/>
                  </a:lnTo>
                  <a:lnTo>
                    <a:pt x="1166" y="374"/>
                  </a:lnTo>
                  <a:lnTo>
                    <a:pt x="1106" y="269"/>
                  </a:lnTo>
                  <a:lnTo>
                    <a:pt x="1046" y="179"/>
                  </a:lnTo>
                  <a:lnTo>
                    <a:pt x="957" y="105"/>
                  </a:lnTo>
                  <a:lnTo>
                    <a:pt x="852" y="45"/>
                  </a:lnTo>
                  <a:lnTo>
                    <a:pt x="733" y="15"/>
                  </a:lnTo>
                  <a:lnTo>
                    <a:pt x="61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4435445" y="2086503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94" y="1"/>
                  </a:moveTo>
                  <a:lnTo>
                    <a:pt x="374" y="46"/>
                  </a:lnTo>
                  <a:lnTo>
                    <a:pt x="269" y="105"/>
                  </a:lnTo>
                  <a:lnTo>
                    <a:pt x="180" y="165"/>
                  </a:lnTo>
                  <a:lnTo>
                    <a:pt x="105" y="255"/>
                  </a:lnTo>
                  <a:lnTo>
                    <a:pt x="45" y="359"/>
                  </a:lnTo>
                  <a:lnTo>
                    <a:pt x="16" y="479"/>
                  </a:lnTo>
                  <a:lnTo>
                    <a:pt x="1" y="598"/>
                  </a:lnTo>
                  <a:lnTo>
                    <a:pt x="16" y="718"/>
                  </a:lnTo>
                  <a:lnTo>
                    <a:pt x="45" y="837"/>
                  </a:lnTo>
                  <a:lnTo>
                    <a:pt x="105" y="942"/>
                  </a:lnTo>
                  <a:lnTo>
                    <a:pt x="180" y="1032"/>
                  </a:lnTo>
                  <a:lnTo>
                    <a:pt x="269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57" y="1106"/>
                  </a:lnTo>
                  <a:lnTo>
                    <a:pt x="1046" y="1032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211" y="718"/>
                  </a:lnTo>
                  <a:lnTo>
                    <a:pt x="1211" y="598"/>
                  </a:lnTo>
                  <a:lnTo>
                    <a:pt x="1211" y="479"/>
                  </a:lnTo>
                  <a:lnTo>
                    <a:pt x="1166" y="359"/>
                  </a:lnTo>
                  <a:lnTo>
                    <a:pt x="1106" y="255"/>
                  </a:lnTo>
                  <a:lnTo>
                    <a:pt x="1046" y="165"/>
                  </a:lnTo>
                  <a:lnTo>
                    <a:pt x="957" y="105"/>
                  </a:lnTo>
                  <a:lnTo>
                    <a:pt x="852" y="46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3784649" y="2213728"/>
              <a:ext cx="26698" cy="261408"/>
            </a:xfrm>
            <a:custGeom>
              <a:avLst/>
              <a:gdLst/>
              <a:ahLst/>
              <a:cxnLst/>
              <a:rect l="l" t="t" r="r" b="b"/>
              <a:pathLst>
                <a:path w="972" h="9517" extrusionOk="0">
                  <a:moveTo>
                    <a:pt x="971" y="0"/>
                  </a:moveTo>
                  <a:lnTo>
                    <a:pt x="732" y="15"/>
                  </a:lnTo>
                  <a:lnTo>
                    <a:pt x="478" y="45"/>
                  </a:lnTo>
                  <a:lnTo>
                    <a:pt x="239" y="75"/>
                  </a:lnTo>
                  <a:lnTo>
                    <a:pt x="0" y="135"/>
                  </a:lnTo>
                  <a:lnTo>
                    <a:pt x="0" y="9382"/>
                  </a:lnTo>
                  <a:lnTo>
                    <a:pt x="239" y="9442"/>
                  </a:lnTo>
                  <a:lnTo>
                    <a:pt x="478" y="9487"/>
                  </a:lnTo>
                  <a:lnTo>
                    <a:pt x="732" y="9502"/>
                  </a:lnTo>
                  <a:lnTo>
                    <a:pt x="971" y="9517"/>
                  </a:lnTo>
                  <a:lnTo>
                    <a:pt x="97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4507242" y="2213728"/>
              <a:ext cx="26726" cy="261408"/>
            </a:xfrm>
            <a:custGeom>
              <a:avLst/>
              <a:gdLst/>
              <a:ahLst/>
              <a:cxnLst/>
              <a:rect l="l" t="t" r="r" b="b"/>
              <a:pathLst>
                <a:path w="973" h="9517" extrusionOk="0">
                  <a:moveTo>
                    <a:pt x="1" y="0"/>
                  </a:moveTo>
                  <a:lnTo>
                    <a:pt x="1" y="9517"/>
                  </a:lnTo>
                  <a:lnTo>
                    <a:pt x="255" y="9502"/>
                  </a:lnTo>
                  <a:lnTo>
                    <a:pt x="494" y="9487"/>
                  </a:lnTo>
                  <a:lnTo>
                    <a:pt x="733" y="9442"/>
                  </a:lnTo>
                  <a:lnTo>
                    <a:pt x="972" y="9382"/>
                  </a:lnTo>
                  <a:lnTo>
                    <a:pt x="972" y="135"/>
                  </a:lnTo>
                  <a:lnTo>
                    <a:pt x="733" y="75"/>
                  </a:lnTo>
                  <a:lnTo>
                    <a:pt x="494" y="45"/>
                  </a:lnTo>
                  <a:lnTo>
                    <a:pt x="255" y="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4104718" y="1800521"/>
              <a:ext cx="112864" cy="112452"/>
            </a:xfrm>
            <a:custGeom>
              <a:avLst/>
              <a:gdLst/>
              <a:ahLst/>
              <a:cxnLst/>
              <a:rect l="l" t="t" r="r" b="b"/>
              <a:pathLst>
                <a:path w="4109" h="4094" extrusionOk="0">
                  <a:moveTo>
                    <a:pt x="1838" y="0"/>
                  </a:moveTo>
                  <a:lnTo>
                    <a:pt x="1644" y="30"/>
                  </a:lnTo>
                  <a:lnTo>
                    <a:pt x="1449" y="90"/>
                  </a:lnTo>
                  <a:lnTo>
                    <a:pt x="1255" y="149"/>
                  </a:lnTo>
                  <a:lnTo>
                    <a:pt x="1076" y="239"/>
                  </a:lnTo>
                  <a:lnTo>
                    <a:pt x="912" y="344"/>
                  </a:lnTo>
                  <a:lnTo>
                    <a:pt x="747" y="463"/>
                  </a:lnTo>
                  <a:lnTo>
                    <a:pt x="598" y="598"/>
                  </a:lnTo>
                  <a:lnTo>
                    <a:pt x="463" y="747"/>
                  </a:lnTo>
                  <a:lnTo>
                    <a:pt x="359" y="896"/>
                  </a:lnTo>
                  <a:lnTo>
                    <a:pt x="254" y="1061"/>
                  </a:lnTo>
                  <a:lnTo>
                    <a:pt x="165" y="1240"/>
                  </a:lnTo>
                  <a:lnTo>
                    <a:pt x="90" y="1434"/>
                  </a:lnTo>
                  <a:lnTo>
                    <a:pt x="45" y="1628"/>
                  </a:lnTo>
                  <a:lnTo>
                    <a:pt x="15" y="1838"/>
                  </a:lnTo>
                  <a:lnTo>
                    <a:pt x="0" y="2047"/>
                  </a:lnTo>
                  <a:lnTo>
                    <a:pt x="15" y="2256"/>
                  </a:lnTo>
                  <a:lnTo>
                    <a:pt x="45" y="2465"/>
                  </a:lnTo>
                  <a:lnTo>
                    <a:pt x="90" y="2659"/>
                  </a:lnTo>
                  <a:lnTo>
                    <a:pt x="165" y="2839"/>
                  </a:lnTo>
                  <a:lnTo>
                    <a:pt x="254" y="3018"/>
                  </a:lnTo>
                  <a:lnTo>
                    <a:pt x="359" y="3197"/>
                  </a:lnTo>
                  <a:lnTo>
                    <a:pt x="463" y="3346"/>
                  </a:lnTo>
                  <a:lnTo>
                    <a:pt x="598" y="3496"/>
                  </a:lnTo>
                  <a:lnTo>
                    <a:pt x="747" y="3630"/>
                  </a:lnTo>
                  <a:lnTo>
                    <a:pt x="912" y="3750"/>
                  </a:lnTo>
                  <a:lnTo>
                    <a:pt x="1076" y="3854"/>
                  </a:lnTo>
                  <a:lnTo>
                    <a:pt x="1255" y="3929"/>
                  </a:lnTo>
                  <a:lnTo>
                    <a:pt x="1449" y="4004"/>
                  </a:lnTo>
                  <a:lnTo>
                    <a:pt x="1644" y="4049"/>
                  </a:lnTo>
                  <a:lnTo>
                    <a:pt x="1838" y="4079"/>
                  </a:lnTo>
                  <a:lnTo>
                    <a:pt x="2047" y="4093"/>
                  </a:lnTo>
                  <a:lnTo>
                    <a:pt x="2256" y="4079"/>
                  </a:lnTo>
                  <a:lnTo>
                    <a:pt x="2465" y="4049"/>
                  </a:lnTo>
                  <a:lnTo>
                    <a:pt x="2659" y="4004"/>
                  </a:lnTo>
                  <a:lnTo>
                    <a:pt x="2854" y="3929"/>
                  </a:lnTo>
                  <a:lnTo>
                    <a:pt x="3033" y="3854"/>
                  </a:lnTo>
                  <a:lnTo>
                    <a:pt x="3197" y="3750"/>
                  </a:lnTo>
                  <a:lnTo>
                    <a:pt x="3362" y="3630"/>
                  </a:lnTo>
                  <a:lnTo>
                    <a:pt x="3496" y="3496"/>
                  </a:lnTo>
                  <a:lnTo>
                    <a:pt x="3631" y="3346"/>
                  </a:lnTo>
                  <a:lnTo>
                    <a:pt x="3750" y="3197"/>
                  </a:lnTo>
                  <a:lnTo>
                    <a:pt x="3855" y="3018"/>
                  </a:lnTo>
                  <a:lnTo>
                    <a:pt x="3944" y="2839"/>
                  </a:lnTo>
                  <a:lnTo>
                    <a:pt x="4004" y="2659"/>
                  </a:lnTo>
                  <a:lnTo>
                    <a:pt x="4064" y="2465"/>
                  </a:lnTo>
                  <a:lnTo>
                    <a:pt x="4094" y="2256"/>
                  </a:lnTo>
                  <a:lnTo>
                    <a:pt x="4109" y="2047"/>
                  </a:lnTo>
                  <a:lnTo>
                    <a:pt x="4094" y="1838"/>
                  </a:lnTo>
                  <a:lnTo>
                    <a:pt x="4064" y="1628"/>
                  </a:lnTo>
                  <a:lnTo>
                    <a:pt x="4004" y="1434"/>
                  </a:lnTo>
                  <a:lnTo>
                    <a:pt x="3944" y="1240"/>
                  </a:lnTo>
                  <a:lnTo>
                    <a:pt x="3855" y="1061"/>
                  </a:lnTo>
                  <a:lnTo>
                    <a:pt x="3750" y="896"/>
                  </a:lnTo>
                  <a:lnTo>
                    <a:pt x="3631" y="747"/>
                  </a:lnTo>
                  <a:lnTo>
                    <a:pt x="3496" y="598"/>
                  </a:lnTo>
                  <a:lnTo>
                    <a:pt x="3362" y="463"/>
                  </a:lnTo>
                  <a:lnTo>
                    <a:pt x="3197" y="344"/>
                  </a:lnTo>
                  <a:lnTo>
                    <a:pt x="3033" y="239"/>
                  </a:lnTo>
                  <a:lnTo>
                    <a:pt x="2854" y="149"/>
                  </a:lnTo>
                  <a:lnTo>
                    <a:pt x="2659" y="90"/>
                  </a:lnTo>
                  <a:lnTo>
                    <a:pt x="2465" y="30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4120292" y="1815683"/>
              <a:ext cx="81688" cy="82100"/>
            </a:xfrm>
            <a:custGeom>
              <a:avLst/>
              <a:gdLst/>
              <a:ahLst/>
              <a:cxnLst/>
              <a:rect l="l" t="t" r="r" b="b"/>
              <a:pathLst>
                <a:path w="2974" h="2989" extrusionOk="0">
                  <a:moveTo>
                    <a:pt x="1480" y="1"/>
                  </a:moveTo>
                  <a:lnTo>
                    <a:pt x="1346" y="16"/>
                  </a:lnTo>
                  <a:lnTo>
                    <a:pt x="1196" y="31"/>
                  </a:lnTo>
                  <a:lnTo>
                    <a:pt x="1062" y="61"/>
                  </a:lnTo>
                  <a:lnTo>
                    <a:pt x="927" y="105"/>
                  </a:lnTo>
                  <a:lnTo>
                    <a:pt x="793" y="180"/>
                  </a:lnTo>
                  <a:lnTo>
                    <a:pt x="658" y="255"/>
                  </a:lnTo>
                  <a:lnTo>
                    <a:pt x="539" y="329"/>
                  </a:lnTo>
                  <a:lnTo>
                    <a:pt x="434" y="434"/>
                  </a:lnTo>
                  <a:lnTo>
                    <a:pt x="330" y="554"/>
                  </a:lnTo>
                  <a:lnTo>
                    <a:pt x="240" y="673"/>
                  </a:lnTo>
                  <a:lnTo>
                    <a:pt x="165" y="793"/>
                  </a:lnTo>
                  <a:lnTo>
                    <a:pt x="106" y="927"/>
                  </a:lnTo>
                  <a:lnTo>
                    <a:pt x="61" y="1061"/>
                  </a:lnTo>
                  <a:lnTo>
                    <a:pt x="16" y="1211"/>
                  </a:lnTo>
                  <a:lnTo>
                    <a:pt x="1" y="1345"/>
                  </a:lnTo>
                  <a:lnTo>
                    <a:pt x="1" y="1495"/>
                  </a:lnTo>
                  <a:lnTo>
                    <a:pt x="1" y="1629"/>
                  </a:lnTo>
                  <a:lnTo>
                    <a:pt x="16" y="1779"/>
                  </a:lnTo>
                  <a:lnTo>
                    <a:pt x="61" y="1913"/>
                  </a:lnTo>
                  <a:lnTo>
                    <a:pt x="106" y="2062"/>
                  </a:lnTo>
                  <a:lnTo>
                    <a:pt x="165" y="2182"/>
                  </a:lnTo>
                  <a:lnTo>
                    <a:pt x="240" y="2316"/>
                  </a:lnTo>
                  <a:lnTo>
                    <a:pt x="330" y="2436"/>
                  </a:lnTo>
                  <a:lnTo>
                    <a:pt x="434" y="2555"/>
                  </a:lnTo>
                  <a:lnTo>
                    <a:pt x="539" y="2645"/>
                  </a:lnTo>
                  <a:lnTo>
                    <a:pt x="658" y="2735"/>
                  </a:lnTo>
                  <a:lnTo>
                    <a:pt x="793" y="2809"/>
                  </a:lnTo>
                  <a:lnTo>
                    <a:pt x="927" y="2869"/>
                  </a:lnTo>
                  <a:lnTo>
                    <a:pt x="1062" y="2929"/>
                  </a:lnTo>
                  <a:lnTo>
                    <a:pt x="1196" y="2959"/>
                  </a:lnTo>
                  <a:lnTo>
                    <a:pt x="1346" y="2974"/>
                  </a:lnTo>
                  <a:lnTo>
                    <a:pt x="1480" y="2989"/>
                  </a:lnTo>
                  <a:lnTo>
                    <a:pt x="1629" y="2974"/>
                  </a:lnTo>
                  <a:lnTo>
                    <a:pt x="1764" y="2959"/>
                  </a:lnTo>
                  <a:lnTo>
                    <a:pt x="1913" y="2929"/>
                  </a:lnTo>
                  <a:lnTo>
                    <a:pt x="2048" y="2869"/>
                  </a:lnTo>
                  <a:lnTo>
                    <a:pt x="2182" y="2809"/>
                  </a:lnTo>
                  <a:lnTo>
                    <a:pt x="2302" y="2735"/>
                  </a:lnTo>
                  <a:lnTo>
                    <a:pt x="2421" y="2645"/>
                  </a:lnTo>
                  <a:lnTo>
                    <a:pt x="2541" y="2555"/>
                  </a:lnTo>
                  <a:lnTo>
                    <a:pt x="2645" y="2436"/>
                  </a:lnTo>
                  <a:lnTo>
                    <a:pt x="2735" y="2316"/>
                  </a:lnTo>
                  <a:lnTo>
                    <a:pt x="2810" y="2182"/>
                  </a:lnTo>
                  <a:lnTo>
                    <a:pt x="2869" y="2062"/>
                  </a:lnTo>
                  <a:lnTo>
                    <a:pt x="2914" y="1913"/>
                  </a:lnTo>
                  <a:lnTo>
                    <a:pt x="2944" y="1779"/>
                  </a:lnTo>
                  <a:lnTo>
                    <a:pt x="2974" y="1644"/>
                  </a:lnTo>
                  <a:lnTo>
                    <a:pt x="2974" y="1495"/>
                  </a:lnTo>
                  <a:lnTo>
                    <a:pt x="2974" y="1345"/>
                  </a:lnTo>
                  <a:lnTo>
                    <a:pt x="2944" y="1211"/>
                  </a:lnTo>
                  <a:lnTo>
                    <a:pt x="2914" y="1061"/>
                  </a:lnTo>
                  <a:lnTo>
                    <a:pt x="2869" y="927"/>
                  </a:lnTo>
                  <a:lnTo>
                    <a:pt x="2810" y="793"/>
                  </a:lnTo>
                  <a:lnTo>
                    <a:pt x="2735" y="673"/>
                  </a:lnTo>
                  <a:lnTo>
                    <a:pt x="2645" y="554"/>
                  </a:lnTo>
                  <a:lnTo>
                    <a:pt x="2541" y="434"/>
                  </a:lnTo>
                  <a:lnTo>
                    <a:pt x="2421" y="329"/>
                  </a:lnTo>
                  <a:lnTo>
                    <a:pt x="2302" y="255"/>
                  </a:lnTo>
                  <a:lnTo>
                    <a:pt x="2182" y="180"/>
                  </a:lnTo>
                  <a:lnTo>
                    <a:pt x="2048" y="105"/>
                  </a:lnTo>
                  <a:lnTo>
                    <a:pt x="1913" y="61"/>
                  </a:lnTo>
                  <a:lnTo>
                    <a:pt x="1764" y="31"/>
                  </a:lnTo>
                  <a:lnTo>
                    <a:pt x="1629" y="16"/>
                  </a:lnTo>
                  <a:lnTo>
                    <a:pt x="148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4132213" y="1827603"/>
              <a:ext cx="69767" cy="70179"/>
            </a:xfrm>
            <a:custGeom>
              <a:avLst/>
              <a:gdLst/>
              <a:ahLst/>
              <a:cxnLst/>
              <a:rect l="l" t="t" r="r" b="b"/>
              <a:pathLst>
                <a:path w="2540" h="2555" extrusionOk="0">
                  <a:moveTo>
                    <a:pt x="2107" y="0"/>
                  </a:moveTo>
                  <a:lnTo>
                    <a:pt x="0" y="2121"/>
                  </a:lnTo>
                  <a:lnTo>
                    <a:pt x="105" y="2211"/>
                  </a:lnTo>
                  <a:lnTo>
                    <a:pt x="224" y="2301"/>
                  </a:lnTo>
                  <a:lnTo>
                    <a:pt x="359" y="2375"/>
                  </a:lnTo>
                  <a:lnTo>
                    <a:pt x="493" y="2435"/>
                  </a:lnTo>
                  <a:lnTo>
                    <a:pt x="628" y="2495"/>
                  </a:lnTo>
                  <a:lnTo>
                    <a:pt x="762" y="2525"/>
                  </a:lnTo>
                  <a:lnTo>
                    <a:pt x="912" y="2540"/>
                  </a:lnTo>
                  <a:lnTo>
                    <a:pt x="1046" y="2555"/>
                  </a:lnTo>
                  <a:lnTo>
                    <a:pt x="1195" y="2540"/>
                  </a:lnTo>
                  <a:lnTo>
                    <a:pt x="1330" y="2525"/>
                  </a:lnTo>
                  <a:lnTo>
                    <a:pt x="1479" y="2495"/>
                  </a:lnTo>
                  <a:lnTo>
                    <a:pt x="1614" y="2435"/>
                  </a:lnTo>
                  <a:lnTo>
                    <a:pt x="1748" y="2375"/>
                  </a:lnTo>
                  <a:lnTo>
                    <a:pt x="1868" y="2301"/>
                  </a:lnTo>
                  <a:lnTo>
                    <a:pt x="1987" y="2211"/>
                  </a:lnTo>
                  <a:lnTo>
                    <a:pt x="2107" y="2121"/>
                  </a:lnTo>
                  <a:lnTo>
                    <a:pt x="2211" y="2002"/>
                  </a:lnTo>
                  <a:lnTo>
                    <a:pt x="2301" y="1882"/>
                  </a:lnTo>
                  <a:lnTo>
                    <a:pt x="2376" y="1748"/>
                  </a:lnTo>
                  <a:lnTo>
                    <a:pt x="2435" y="1628"/>
                  </a:lnTo>
                  <a:lnTo>
                    <a:pt x="2480" y="1479"/>
                  </a:lnTo>
                  <a:lnTo>
                    <a:pt x="2510" y="1345"/>
                  </a:lnTo>
                  <a:lnTo>
                    <a:pt x="2540" y="1210"/>
                  </a:lnTo>
                  <a:lnTo>
                    <a:pt x="2540" y="1061"/>
                  </a:lnTo>
                  <a:lnTo>
                    <a:pt x="2540" y="911"/>
                  </a:lnTo>
                  <a:lnTo>
                    <a:pt x="2510" y="777"/>
                  </a:lnTo>
                  <a:lnTo>
                    <a:pt x="2480" y="627"/>
                  </a:lnTo>
                  <a:lnTo>
                    <a:pt x="2435" y="493"/>
                  </a:lnTo>
                  <a:lnTo>
                    <a:pt x="2376" y="359"/>
                  </a:lnTo>
                  <a:lnTo>
                    <a:pt x="2301" y="239"/>
                  </a:lnTo>
                  <a:lnTo>
                    <a:pt x="2211" y="12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3975872" y="2415608"/>
              <a:ext cx="369740" cy="138711"/>
            </a:xfrm>
            <a:custGeom>
              <a:avLst/>
              <a:gdLst/>
              <a:ahLst/>
              <a:cxnLst/>
              <a:rect l="l" t="t" r="r" b="b"/>
              <a:pathLst>
                <a:path w="13461" h="5050" extrusionOk="0">
                  <a:moveTo>
                    <a:pt x="1016" y="0"/>
                  </a:moveTo>
                  <a:lnTo>
                    <a:pt x="867" y="30"/>
                  </a:lnTo>
                  <a:lnTo>
                    <a:pt x="717" y="75"/>
                  </a:lnTo>
                  <a:lnTo>
                    <a:pt x="583" y="150"/>
                  </a:lnTo>
                  <a:lnTo>
                    <a:pt x="463" y="224"/>
                  </a:lnTo>
                  <a:lnTo>
                    <a:pt x="344" y="329"/>
                  </a:lnTo>
                  <a:lnTo>
                    <a:pt x="254" y="434"/>
                  </a:lnTo>
                  <a:lnTo>
                    <a:pt x="165" y="568"/>
                  </a:lnTo>
                  <a:lnTo>
                    <a:pt x="90" y="703"/>
                  </a:lnTo>
                  <a:lnTo>
                    <a:pt x="45" y="852"/>
                  </a:lnTo>
                  <a:lnTo>
                    <a:pt x="15" y="1001"/>
                  </a:lnTo>
                  <a:lnTo>
                    <a:pt x="0" y="1151"/>
                  </a:lnTo>
                  <a:lnTo>
                    <a:pt x="0" y="1300"/>
                  </a:lnTo>
                  <a:lnTo>
                    <a:pt x="30" y="1435"/>
                  </a:lnTo>
                  <a:lnTo>
                    <a:pt x="75" y="1584"/>
                  </a:lnTo>
                  <a:lnTo>
                    <a:pt x="135" y="1733"/>
                  </a:lnTo>
                  <a:lnTo>
                    <a:pt x="284" y="1972"/>
                  </a:lnTo>
                  <a:lnTo>
                    <a:pt x="448" y="2226"/>
                  </a:lnTo>
                  <a:lnTo>
                    <a:pt x="643" y="2495"/>
                  </a:lnTo>
                  <a:lnTo>
                    <a:pt x="867" y="2764"/>
                  </a:lnTo>
                  <a:lnTo>
                    <a:pt x="1136" y="3048"/>
                  </a:lnTo>
                  <a:lnTo>
                    <a:pt x="1434" y="3317"/>
                  </a:lnTo>
                  <a:lnTo>
                    <a:pt x="1763" y="3601"/>
                  </a:lnTo>
                  <a:lnTo>
                    <a:pt x="2137" y="3855"/>
                  </a:lnTo>
                  <a:lnTo>
                    <a:pt x="2331" y="3974"/>
                  </a:lnTo>
                  <a:lnTo>
                    <a:pt x="2555" y="4094"/>
                  </a:lnTo>
                  <a:lnTo>
                    <a:pt x="2764" y="4213"/>
                  </a:lnTo>
                  <a:lnTo>
                    <a:pt x="3003" y="4333"/>
                  </a:lnTo>
                  <a:lnTo>
                    <a:pt x="3242" y="4437"/>
                  </a:lnTo>
                  <a:lnTo>
                    <a:pt x="3511" y="4527"/>
                  </a:lnTo>
                  <a:lnTo>
                    <a:pt x="3765" y="4617"/>
                  </a:lnTo>
                  <a:lnTo>
                    <a:pt x="4049" y="4706"/>
                  </a:lnTo>
                  <a:lnTo>
                    <a:pt x="4348" y="4781"/>
                  </a:lnTo>
                  <a:lnTo>
                    <a:pt x="4646" y="4856"/>
                  </a:lnTo>
                  <a:lnTo>
                    <a:pt x="4960" y="4915"/>
                  </a:lnTo>
                  <a:lnTo>
                    <a:pt x="5289" y="4960"/>
                  </a:lnTo>
                  <a:lnTo>
                    <a:pt x="5632" y="5005"/>
                  </a:lnTo>
                  <a:lnTo>
                    <a:pt x="5991" y="5020"/>
                  </a:lnTo>
                  <a:lnTo>
                    <a:pt x="6364" y="5050"/>
                  </a:lnTo>
                  <a:lnTo>
                    <a:pt x="7126" y="5050"/>
                  </a:lnTo>
                  <a:lnTo>
                    <a:pt x="7500" y="5020"/>
                  </a:lnTo>
                  <a:lnTo>
                    <a:pt x="7858" y="4990"/>
                  </a:lnTo>
                  <a:lnTo>
                    <a:pt x="8202" y="4960"/>
                  </a:lnTo>
                  <a:lnTo>
                    <a:pt x="8531" y="4915"/>
                  </a:lnTo>
                  <a:lnTo>
                    <a:pt x="8844" y="4856"/>
                  </a:lnTo>
                  <a:lnTo>
                    <a:pt x="9143" y="4781"/>
                  </a:lnTo>
                  <a:lnTo>
                    <a:pt x="9442" y="4706"/>
                  </a:lnTo>
                  <a:lnTo>
                    <a:pt x="9711" y="4617"/>
                  </a:lnTo>
                  <a:lnTo>
                    <a:pt x="9980" y="4527"/>
                  </a:lnTo>
                  <a:lnTo>
                    <a:pt x="10234" y="4422"/>
                  </a:lnTo>
                  <a:lnTo>
                    <a:pt x="10473" y="4318"/>
                  </a:lnTo>
                  <a:lnTo>
                    <a:pt x="10712" y="4213"/>
                  </a:lnTo>
                  <a:lnTo>
                    <a:pt x="10936" y="4094"/>
                  </a:lnTo>
                  <a:lnTo>
                    <a:pt x="11145" y="3974"/>
                  </a:lnTo>
                  <a:lnTo>
                    <a:pt x="11339" y="3855"/>
                  </a:lnTo>
                  <a:lnTo>
                    <a:pt x="11713" y="3586"/>
                  </a:lnTo>
                  <a:lnTo>
                    <a:pt x="12042" y="3317"/>
                  </a:lnTo>
                  <a:lnTo>
                    <a:pt x="12340" y="3048"/>
                  </a:lnTo>
                  <a:lnTo>
                    <a:pt x="12594" y="2764"/>
                  </a:lnTo>
                  <a:lnTo>
                    <a:pt x="12818" y="2495"/>
                  </a:lnTo>
                  <a:lnTo>
                    <a:pt x="13013" y="2226"/>
                  </a:lnTo>
                  <a:lnTo>
                    <a:pt x="13177" y="1957"/>
                  </a:lnTo>
                  <a:lnTo>
                    <a:pt x="13326" y="1718"/>
                  </a:lnTo>
                  <a:lnTo>
                    <a:pt x="13386" y="1584"/>
                  </a:lnTo>
                  <a:lnTo>
                    <a:pt x="13431" y="1435"/>
                  </a:lnTo>
                  <a:lnTo>
                    <a:pt x="13461" y="1285"/>
                  </a:lnTo>
                  <a:lnTo>
                    <a:pt x="13461" y="1136"/>
                  </a:lnTo>
                  <a:lnTo>
                    <a:pt x="13446" y="986"/>
                  </a:lnTo>
                  <a:lnTo>
                    <a:pt x="13416" y="837"/>
                  </a:lnTo>
                  <a:lnTo>
                    <a:pt x="13356" y="703"/>
                  </a:lnTo>
                  <a:lnTo>
                    <a:pt x="13296" y="568"/>
                  </a:lnTo>
                  <a:lnTo>
                    <a:pt x="13207" y="434"/>
                  </a:lnTo>
                  <a:lnTo>
                    <a:pt x="13102" y="329"/>
                  </a:lnTo>
                  <a:lnTo>
                    <a:pt x="12998" y="224"/>
                  </a:lnTo>
                  <a:lnTo>
                    <a:pt x="12863" y="150"/>
                  </a:lnTo>
                  <a:lnTo>
                    <a:pt x="12729" y="75"/>
                  </a:lnTo>
                  <a:lnTo>
                    <a:pt x="12594" y="30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3991034" y="2430797"/>
              <a:ext cx="339004" cy="108359"/>
            </a:xfrm>
            <a:custGeom>
              <a:avLst/>
              <a:gdLst/>
              <a:ahLst/>
              <a:cxnLst/>
              <a:rect l="l" t="t" r="r" b="b"/>
              <a:pathLst>
                <a:path w="12342" h="3945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" y="657"/>
                  </a:lnTo>
                  <a:lnTo>
                    <a:pt x="16" y="747"/>
                  </a:lnTo>
                  <a:lnTo>
                    <a:pt x="46" y="822"/>
                  </a:lnTo>
                  <a:lnTo>
                    <a:pt x="76" y="911"/>
                  </a:lnTo>
                  <a:lnTo>
                    <a:pt x="285" y="1240"/>
                  </a:lnTo>
                  <a:lnTo>
                    <a:pt x="404" y="1419"/>
                  </a:lnTo>
                  <a:lnTo>
                    <a:pt x="539" y="1614"/>
                  </a:lnTo>
                  <a:lnTo>
                    <a:pt x="718" y="1823"/>
                  </a:lnTo>
                  <a:lnTo>
                    <a:pt x="897" y="2017"/>
                  </a:lnTo>
                  <a:lnTo>
                    <a:pt x="1106" y="2226"/>
                  </a:lnTo>
                  <a:lnTo>
                    <a:pt x="1346" y="2435"/>
                  </a:lnTo>
                  <a:lnTo>
                    <a:pt x="1600" y="2629"/>
                  </a:lnTo>
                  <a:lnTo>
                    <a:pt x="1883" y="2824"/>
                  </a:lnTo>
                  <a:lnTo>
                    <a:pt x="2182" y="3003"/>
                  </a:lnTo>
                  <a:lnTo>
                    <a:pt x="2511" y="3182"/>
                  </a:lnTo>
                  <a:lnTo>
                    <a:pt x="2869" y="3347"/>
                  </a:lnTo>
                  <a:lnTo>
                    <a:pt x="3243" y="3481"/>
                  </a:lnTo>
                  <a:lnTo>
                    <a:pt x="3661" y="3616"/>
                  </a:lnTo>
                  <a:lnTo>
                    <a:pt x="4109" y="3720"/>
                  </a:lnTo>
                  <a:lnTo>
                    <a:pt x="4572" y="3810"/>
                  </a:lnTo>
                  <a:lnTo>
                    <a:pt x="5080" y="3884"/>
                  </a:lnTo>
                  <a:lnTo>
                    <a:pt x="5618" y="3929"/>
                  </a:lnTo>
                  <a:lnTo>
                    <a:pt x="6186" y="3944"/>
                  </a:lnTo>
                  <a:lnTo>
                    <a:pt x="6769" y="3929"/>
                  </a:lnTo>
                  <a:lnTo>
                    <a:pt x="7291" y="3884"/>
                  </a:lnTo>
                  <a:lnTo>
                    <a:pt x="7799" y="3810"/>
                  </a:lnTo>
                  <a:lnTo>
                    <a:pt x="8278" y="3720"/>
                  </a:lnTo>
                  <a:lnTo>
                    <a:pt x="8711" y="3616"/>
                  </a:lnTo>
                  <a:lnTo>
                    <a:pt x="9129" y="3481"/>
                  </a:lnTo>
                  <a:lnTo>
                    <a:pt x="9517" y="3347"/>
                  </a:lnTo>
                  <a:lnTo>
                    <a:pt x="9861" y="3182"/>
                  </a:lnTo>
                  <a:lnTo>
                    <a:pt x="10190" y="3003"/>
                  </a:lnTo>
                  <a:lnTo>
                    <a:pt x="10489" y="2824"/>
                  </a:lnTo>
                  <a:lnTo>
                    <a:pt x="10772" y="2629"/>
                  </a:lnTo>
                  <a:lnTo>
                    <a:pt x="11026" y="2435"/>
                  </a:lnTo>
                  <a:lnTo>
                    <a:pt x="11250" y="2226"/>
                  </a:lnTo>
                  <a:lnTo>
                    <a:pt x="11460" y="2017"/>
                  </a:lnTo>
                  <a:lnTo>
                    <a:pt x="11654" y="1823"/>
                  </a:lnTo>
                  <a:lnTo>
                    <a:pt x="11818" y="1614"/>
                  </a:lnTo>
                  <a:lnTo>
                    <a:pt x="11953" y="1419"/>
                  </a:lnTo>
                  <a:lnTo>
                    <a:pt x="12072" y="1240"/>
                  </a:lnTo>
                  <a:lnTo>
                    <a:pt x="12281" y="897"/>
                  </a:lnTo>
                  <a:lnTo>
                    <a:pt x="12311" y="822"/>
                  </a:lnTo>
                  <a:lnTo>
                    <a:pt x="12326" y="747"/>
                  </a:lnTo>
                  <a:lnTo>
                    <a:pt x="12341" y="657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3991034" y="2430797"/>
              <a:ext cx="339004" cy="16014"/>
            </a:xfrm>
            <a:custGeom>
              <a:avLst/>
              <a:gdLst/>
              <a:ahLst/>
              <a:cxnLst/>
              <a:rect l="l" t="t" r="r" b="b"/>
              <a:pathLst>
                <a:path w="12342" h="583" extrusionOk="0">
                  <a:moveTo>
                    <a:pt x="613" y="0"/>
                  </a:moveTo>
                  <a:lnTo>
                    <a:pt x="494" y="15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79"/>
                  </a:lnTo>
                  <a:lnTo>
                    <a:pt x="120" y="269"/>
                  </a:lnTo>
                  <a:lnTo>
                    <a:pt x="61" y="359"/>
                  </a:lnTo>
                  <a:lnTo>
                    <a:pt x="16" y="463"/>
                  </a:lnTo>
                  <a:lnTo>
                    <a:pt x="1" y="583"/>
                  </a:lnTo>
                  <a:lnTo>
                    <a:pt x="12341" y="583"/>
                  </a:lnTo>
                  <a:lnTo>
                    <a:pt x="12326" y="463"/>
                  </a:lnTo>
                  <a:lnTo>
                    <a:pt x="12296" y="359"/>
                  </a:lnTo>
                  <a:lnTo>
                    <a:pt x="12237" y="269"/>
                  </a:lnTo>
                  <a:lnTo>
                    <a:pt x="12162" y="179"/>
                  </a:lnTo>
                  <a:lnTo>
                    <a:pt x="12072" y="105"/>
                  </a:lnTo>
                  <a:lnTo>
                    <a:pt x="11968" y="45"/>
                  </a:lnTo>
                  <a:lnTo>
                    <a:pt x="11863" y="15"/>
                  </a:lnTo>
                  <a:lnTo>
                    <a:pt x="11744" y="0"/>
                  </a:lnTo>
                  <a:close/>
                </a:path>
              </a:pathLst>
            </a:custGeom>
            <a:solidFill>
              <a:srgbClr val="DE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4731315" y="3532949"/>
              <a:ext cx="99734" cy="147748"/>
            </a:xfrm>
            <a:custGeom>
              <a:avLst/>
              <a:gdLst/>
              <a:ahLst/>
              <a:cxnLst/>
              <a:rect l="l" t="t" r="r" b="b"/>
              <a:pathLst>
                <a:path w="3631" h="5379" extrusionOk="0">
                  <a:moveTo>
                    <a:pt x="2614" y="1"/>
                  </a:moveTo>
                  <a:lnTo>
                    <a:pt x="2510" y="16"/>
                  </a:lnTo>
                  <a:lnTo>
                    <a:pt x="2420" y="31"/>
                  </a:lnTo>
                  <a:lnTo>
                    <a:pt x="2331" y="60"/>
                  </a:lnTo>
                  <a:lnTo>
                    <a:pt x="2241" y="90"/>
                  </a:lnTo>
                  <a:lnTo>
                    <a:pt x="2151" y="135"/>
                  </a:lnTo>
                  <a:lnTo>
                    <a:pt x="2077" y="195"/>
                  </a:lnTo>
                  <a:lnTo>
                    <a:pt x="2002" y="255"/>
                  </a:lnTo>
                  <a:lnTo>
                    <a:pt x="1927" y="314"/>
                  </a:lnTo>
                  <a:lnTo>
                    <a:pt x="1867" y="389"/>
                  </a:lnTo>
                  <a:lnTo>
                    <a:pt x="1808" y="479"/>
                  </a:lnTo>
                  <a:lnTo>
                    <a:pt x="1763" y="553"/>
                  </a:lnTo>
                  <a:lnTo>
                    <a:pt x="105" y="3960"/>
                  </a:lnTo>
                  <a:lnTo>
                    <a:pt x="60" y="4064"/>
                  </a:lnTo>
                  <a:lnTo>
                    <a:pt x="30" y="4154"/>
                  </a:lnTo>
                  <a:lnTo>
                    <a:pt x="15" y="4244"/>
                  </a:lnTo>
                  <a:lnTo>
                    <a:pt x="0" y="4348"/>
                  </a:lnTo>
                  <a:lnTo>
                    <a:pt x="0" y="4438"/>
                  </a:lnTo>
                  <a:lnTo>
                    <a:pt x="15" y="4527"/>
                  </a:lnTo>
                  <a:lnTo>
                    <a:pt x="30" y="4632"/>
                  </a:lnTo>
                  <a:lnTo>
                    <a:pt x="60" y="4722"/>
                  </a:lnTo>
                  <a:lnTo>
                    <a:pt x="90" y="4811"/>
                  </a:lnTo>
                  <a:lnTo>
                    <a:pt x="134" y="4886"/>
                  </a:lnTo>
                  <a:lnTo>
                    <a:pt x="194" y="4961"/>
                  </a:lnTo>
                  <a:lnTo>
                    <a:pt x="254" y="5035"/>
                  </a:lnTo>
                  <a:lnTo>
                    <a:pt x="314" y="5110"/>
                  </a:lnTo>
                  <a:lnTo>
                    <a:pt x="388" y="5170"/>
                  </a:lnTo>
                  <a:lnTo>
                    <a:pt x="463" y="5230"/>
                  </a:lnTo>
                  <a:lnTo>
                    <a:pt x="553" y="5274"/>
                  </a:lnTo>
                  <a:lnTo>
                    <a:pt x="657" y="5319"/>
                  </a:lnTo>
                  <a:lnTo>
                    <a:pt x="777" y="5349"/>
                  </a:lnTo>
                  <a:lnTo>
                    <a:pt x="881" y="5379"/>
                  </a:lnTo>
                  <a:lnTo>
                    <a:pt x="986" y="5379"/>
                  </a:lnTo>
                  <a:lnTo>
                    <a:pt x="1120" y="5364"/>
                  </a:lnTo>
                  <a:lnTo>
                    <a:pt x="1255" y="5349"/>
                  </a:lnTo>
                  <a:lnTo>
                    <a:pt x="1389" y="5304"/>
                  </a:lnTo>
                  <a:lnTo>
                    <a:pt x="1509" y="5230"/>
                  </a:lnTo>
                  <a:lnTo>
                    <a:pt x="1614" y="5155"/>
                  </a:lnTo>
                  <a:lnTo>
                    <a:pt x="1718" y="5065"/>
                  </a:lnTo>
                  <a:lnTo>
                    <a:pt x="1808" y="4946"/>
                  </a:lnTo>
                  <a:lnTo>
                    <a:pt x="1867" y="4826"/>
                  </a:lnTo>
                  <a:lnTo>
                    <a:pt x="3541" y="1420"/>
                  </a:lnTo>
                  <a:lnTo>
                    <a:pt x="3571" y="1330"/>
                  </a:lnTo>
                  <a:lnTo>
                    <a:pt x="3600" y="1241"/>
                  </a:lnTo>
                  <a:lnTo>
                    <a:pt x="3615" y="1136"/>
                  </a:lnTo>
                  <a:lnTo>
                    <a:pt x="3630" y="1046"/>
                  </a:lnTo>
                  <a:lnTo>
                    <a:pt x="3630" y="942"/>
                  </a:lnTo>
                  <a:lnTo>
                    <a:pt x="3630" y="852"/>
                  </a:lnTo>
                  <a:lnTo>
                    <a:pt x="3600" y="763"/>
                  </a:lnTo>
                  <a:lnTo>
                    <a:pt x="3586" y="673"/>
                  </a:lnTo>
                  <a:lnTo>
                    <a:pt x="3541" y="583"/>
                  </a:lnTo>
                  <a:lnTo>
                    <a:pt x="3496" y="494"/>
                  </a:lnTo>
                  <a:lnTo>
                    <a:pt x="3451" y="419"/>
                  </a:lnTo>
                  <a:lnTo>
                    <a:pt x="3391" y="344"/>
                  </a:lnTo>
                  <a:lnTo>
                    <a:pt x="3317" y="270"/>
                  </a:lnTo>
                  <a:lnTo>
                    <a:pt x="3257" y="210"/>
                  </a:lnTo>
                  <a:lnTo>
                    <a:pt x="3167" y="150"/>
                  </a:lnTo>
                  <a:lnTo>
                    <a:pt x="3078" y="105"/>
                  </a:lnTo>
                  <a:lnTo>
                    <a:pt x="2988" y="60"/>
                  </a:lnTo>
                  <a:lnTo>
                    <a:pt x="2898" y="31"/>
                  </a:lnTo>
                  <a:lnTo>
                    <a:pt x="2794" y="16"/>
                  </a:lnTo>
                  <a:lnTo>
                    <a:pt x="2704" y="16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814182" y="3562503"/>
              <a:ext cx="84160" cy="185900"/>
            </a:xfrm>
            <a:custGeom>
              <a:avLst/>
              <a:gdLst/>
              <a:ahLst/>
              <a:cxnLst/>
              <a:rect l="l" t="t" r="r" b="b"/>
              <a:pathLst>
                <a:path w="3064" h="6768" extrusionOk="0">
                  <a:moveTo>
                    <a:pt x="867" y="0"/>
                  </a:moveTo>
                  <a:lnTo>
                    <a:pt x="763" y="30"/>
                  </a:lnTo>
                  <a:lnTo>
                    <a:pt x="673" y="45"/>
                  </a:lnTo>
                  <a:lnTo>
                    <a:pt x="583" y="90"/>
                  </a:lnTo>
                  <a:lnTo>
                    <a:pt x="494" y="135"/>
                  </a:lnTo>
                  <a:lnTo>
                    <a:pt x="404" y="180"/>
                  </a:lnTo>
                  <a:lnTo>
                    <a:pt x="330" y="239"/>
                  </a:lnTo>
                  <a:lnTo>
                    <a:pt x="270" y="314"/>
                  </a:lnTo>
                  <a:lnTo>
                    <a:pt x="210" y="389"/>
                  </a:lnTo>
                  <a:lnTo>
                    <a:pt x="150" y="463"/>
                  </a:lnTo>
                  <a:lnTo>
                    <a:pt x="105" y="538"/>
                  </a:lnTo>
                  <a:lnTo>
                    <a:pt x="61" y="628"/>
                  </a:lnTo>
                  <a:lnTo>
                    <a:pt x="31" y="717"/>
                  </a:lnTo>
                  <a:lnTo>
                    <a:pt x="16" y="807"/>
                  </a:lnTo>
                  <a:lnTo>
                    <a:pt x="1" y="912"/>
                  </a:lnTo>
                  <a:lnTo>
                    <a:pt x="1" y="1001"/>
                  </a:lnTo>
                  <a:lnTo>
                    <a:pt x="16" y="1106"/>
                  </a:lnTo>
                  <a:lnTo>
                    <a:pt x="31" y="1196"/>
                  </a:lnTo>
                  <a:lnTo>
                    <a:pt x="1121" y="6006"/>
                  </a:lnTo>
                  <a:lnTo>
                    <a:pt x="1166" y="6170"/>
                  </a:lnTo>
                  <a:lnTo>
                    <a:pt x="1241" y="6320"/>
                  </a:lnTo>
                  <a:lnTo>
                    <a:pt x="1345" y="6454"/>
                  </a:lnTo>
                  <a:lnTo>
                    <a:pt x="1465" y="6559"/>
                  </a:lnTo>
                  <a:lnTo>
                    <a:pt x="1599" y="6648"/>
                  </a:lnTo>
                  <a:lnTo>
                    <a:pt x="1749" y="6723"/>
                  </a:lnTo>
                  <a:lnTo>
                    <a:pt x="1913" y="6753"/>
                  </a:lnTo>
                  <a:lnTo>
                    <a:pt x="2077" y="6768"/>
                  </a:lnTo>
                  <a:lnTo>
                    <a:pt x="2182" y="6768"/>
                  </a:lnTo>
                  <a:lnTo>
                    <a:pt x="2287" y="6753"/>
                  </a:lnTo>
                  <a:lnTo>
                    <a:pt x="2391" y="6723"/>
                  </a:lnTo>
                  <a:lnTo>
                    <a:pt x="2481" y="6678"/>
                  </a:lnTo>
                  <a:lnTo>
                    <a:pt x="2570" y="6648"/>
                  </a:lnTo>
                  <a:lnTo>
                    <a:pt x="2645" y="6589"/>
                  </a:lnTo>
                  <a:lnTo>
                    <a:pt x="2720" y="6529"/>
                  </a:lnTo>
                  <a:lnTo>
                    <a:pt x="2795" y="6469"/>
                  </a:lnTo>
                  <a:lnTo>
                    <a:pt x="2854" y="6394"/>
                  </a:lnTo>
                  <a:lnTo>
                    <a:pt x="2914" y="6320"/>
                  </a:lnTo>
                  <a:lnTo>
                    <a:pt x="2959" y="6230"/>
                  </a:lnTo>
                  <a:lnTo>
                    <a:pt x="2989" y="6141"/>
                  </a:lnTo>
                  <a:lnTo>
                    <a:pt x="3019" y="6051"/>
                  </a:lnTo>
                  <a:lnTo>
                    <a:pt x="3049" y="5961"/>
                  </a:lnTo>
                  <a:lnTo>
                    <a:pt x="3063" y="5872"/>
                  </a:lnTo>
                  <a:lnTo>
                    <a:pt x="3063" y="5767"/>
                  </a:lnTo>
                  <a:lnTo>
                    <a:pt x="3049" y="5677"/>
                  </a:lnTo>
                  <a:lnTo>
                    <a:pt x="3034" y="5573"/>
                  </a:lnTo>
                  <a:lnTo>
                    <a:pt x="1943" y="762"/>
                  </a:lnTo>
                  <a:lnTo>
                    <a:pt x="1913" y="673"/>
                  </a:lnTo>
                  <a:lnTo>
                    <a:pt x="1883" y="583"/>
                  </a:lnTo>
                  <a:lnTo>
                    <a:pt x="1838" y="493"/>
                  </a:lnTo>
                  <a:lnTo>
                    <a:pt x="1779" y="404"/>
                  </a:lnTo>
                  <a:lnTo>
                    <a:pt x="1719" y="329"/>
                  </a:lnTo>
                  <a:lnTo>
                    <a:pt x="1659" y="269"/>
                  </a:lnTo>
                  <a:lnTo>
                    <a:pt x="1584" y="210"/>
                  </a:lnTo>
                  <a:lnTo>
                    <a:pt x="1510" y="150"/>
                  </a:lnTo>
                  <a:lnTo>
                    <a:pt x="1420" y="105"/>
                  </a:lnTo>
                  <a:lnTo>
                    <a:pt x="1345" y="60"/>
                  </a:lnTo>
                  <a:lnTo>
                    <a:pt x="1256" y="30"/>
                  </a:lnTo>
                  <a:lnTo>
                    <a:pt x="1151" y="15"/>
                  </a:lnTo>
                  <a:lnTo>
                    <a:pt x="106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4890100" y="3562915"/>
              <a:ext cx="87841" cy="185103"/>
            </a:xfrm>
            <a:custGeom>
              <a:avLst/>
              <a:gdLst/>
              <a:ahLst/>
              <a:cxnLst/>
              <a:rect l="l" t="t" r="r" b="b"/>
              <a:pathLst>
                <a:path w="3198" h="6739" extrusionOk="0">
                  <a:moveTo>
                    <a:pt x="942" y="0"/>
                  </a:moveTo>
                  <a:lnTo>
                    <a:pt x="837" y="15"/>
                  </a:lnTo>
                  <a:lnTo>
                    <a:pt x="748" y="30"/>
                  </a:lnTo>
                  <a:lnTo>
                    <a:pt x="643" y="60"/>
                  </a:lnTo>
                  <a:lnTo>
                    <a:pt x="553" y="105"/>
                  </a:lnTo>
                  <a:lnTo>
                    <a:pt x="479" y="150"/>
                  </a:lnTo>
                  <a:lnTo>
                    <a:pt x="389" y="209"/>
                  </a:lnTo>
                  <a:lnTo>
                    <a:pt x="314" y="269"/>
                  </a:lnTo>
                  <a:lnTo>
                    <a:pt x="255" y="329"/>
                  </a:lnTo>
                  <a:lnTo>
                    <a:pt x="195" y="404"/>
                  </a:lnTo>
                  <a:lnTo>
                    <a:pt x="150" y="478"/>
                  </a:lnTo>
                  <a:lnTo>
                    <a:pt x="105" y="568"/>
                  </a:lnTo>
                  <a:lnTo>
                    <a:pt x="60" y="658"/>
                  </a:lnTo>
                  <a:lnTo>
                    <a:pt x="31" y="747"/>
                  </a:lnTo>
                  <a:lnTo>
                    <a:pt x="16" y="837"/>
                  </a:lnTo>
                  <a:lnTo>
                    <a:pt x="1" y="941"/>
                  </a:lnTo>
                  <a:lnTo>
                    <a:pt x="1" y="1031"/>
                  </a:lnTo>
                  <a:lnTo>
                    <a:pt x="16" y="1136"/>
                  </a:lnTo>
                  <a:lnTo>
                    <a:pt x="31" y="1225"/>
                  </a:lnTo>
                  <a:lnTo>
                    <a:pt x="1256" y="6006"/>
                  </a:lnTo>
                  <a:lnTo>
                    <a:pt x="1315" y="6155"/>
                  </a:lnTo>
                  <a:lnTo>
                    <a:pt x="1390" y="6305"/>
                  </a:lnTo>
                  <a:lnTo>
                    <a:pt x="1495" y="6439"/>
                  </a:lnTo>
                  <a:lnTo>
                    <a:pt x="1614" y="6544"/>
                  </a:lnTo>
                  <a:lnTo>
                    <a:pt x="1749" y="6619"/>
                  </a:lnTo>
                  <a:lnTo>
                    <a:pt x="1898" y="6693"/>
                  </a:lnTo>
                  <a:lnTo>
                    <a:pt x="2047" y="6723"/>
                  </a:lnTo>
                  <a:lnTo>
                    <a:pt x="2212" y="6738"/>
                  </a:lnTo>
                  <a:lnTo>
                    <a:pt x="2331" y="6738"/>
                  </a:lnTo>
                  <a:lnTo>
                    <a:pt x="2451" y="6708"/>
                  </a:lnTo>
                  <a:lnTo>
                    <a:pt x="2555" y="6678"/>
                  </a:lnTo>
                  <a:lnTo>
                    <a:pt x="2645" y="6648"/>
                  </a:lnTo>
                  <a:lnTo>
                    <a:pt x="2735" y="6604"/>
                  </a:lnTo>
                  <a:lnTo>
                    <a:pt x="2809" y="6544"/>
                  </a:lnTo>
                  <a:lnTo>
                    <a:pt x="2884" y="6484"/>
                  </a:lnTo>
                  <a:lnTo>
                    <a:pt x="2944" y="6409"/>
                  </a:lnTo>
                  <a:lnTo>
                    <a:pt x="3004" y="6335"/>
                  </a:lnTo>
                  <a:lnTo>
                    <a:pt x="3063" y="6260"/>
                  </a:lnTo>
                  <a:lnTo>
                    <a:pt x="3108" y="6170"/>
                  </a:lnTo>
                  <a:lnTo>
                    <a:pt x="3138" y="6096"/>
                  </a:lnTo>
                  <a:lnTo>
                    <a:pt x="3168" y="5991"/>
                  </a:lnTo>
                  <a:lnTo>
                    <a:pt x="3183" y="5901"/>
                  </a:lnTo>
                  <a:lnTo>
                    <a:pt x="3198" y="5812"/>
                  </a:lnTo>
                  <a:lnTo>
                    <a:pt x="3198" y="5707"/>
                  </a:lnTo>
                  <a:lnTo>
                    <a:pt x="3183" y="5618"/>
                  </a:lnTo>
                  <a:lnTo>
                    <a:pt x="3168" y="5513"/>
                  </a:lnTo>
                  <a:lnTo>
                    <a:pt x="1943" y="747"/>
                  </a:lnTo>
                  <a:lnTo>
                    <a:pt x="1913" y="643"/>
                  </a:lnTo>
                  <a:lnTo>
                    <a:pt x="1868" y="553"/>
                  </a:lnTo>
                  <a:lnTo>
                    <a:pt x="1823" y="463"/>
                  </a:lnTo>
                  <a:lnTo>
                    <a:pt x="1778" y="389"/>
                  </a:lnTo>
                  <a:lnTo>
                    <a:pt x="1704" y="314"/>
                  </a:lnTo>
                  <a:lnTo>
                    <a:pt x="1644" y="254"/>
                  </a:lnTo>
                  <a:lnTo>
                    <a:pt x="1569" y="195"/>
                  </a:lnTo>
                  <a:lnTo>
                    <a:pt x="1495" y="135"/>
                  </a:lnTo>
                  <a:lnTo>
                    <a:pt x="1405" y="90"/>
                  </a:lnTo>
                  <a:lnTo>
                    <a:pt x="1315" y="60"/>
                  </a:lnTo>
                  <a:lnTo>
                    <a:pt x="1226" y="30"/>
                  </a:lnTo>
                  <a:lnTo>
                    <a:pt x="1136" y="15"/>
                  </a:lnTo>
                  <a:lnTo>
                    <a:pt x="10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4948797" y="3523528"/>
              <a:ext cx="91934" cy="184252"/>
            </a:xfrm>
            <a:custGeom>
              <a:avLst/>
              <a:gdLst/>
              <a:ahLst/>
              <a:cxnLst/>
              <a:rect l="l" t="t" r="r" b="b"/>
              <a:pathLst>
                <a:path w="3347" h="6708" extrusionOk="0">
                  <a:moveTo>
                    <a:pt x="911" y="0"/>
                  </a:moveTo>
                  <a:lnTo>
                    <a:pt x="807" y="15"/>
                  </a:lnTo>
                  <a:lnTo>
                    <a:pt x="717" y="45"/>
                  </a:lnTo>
                  <a:lnTo>
                    <a:pt x="613" y="75"/>
                  </a:lnTo>
                  <a:lnTo>
                    <a:pt x="523" y="120"/>
                  </a:lnTo>
                  <a:lnTo>
                    <a:pt x="448" y="164"/>
                  </a:lnTo>
                  <a:lnTo>
                    <a:pt x="359" y="224"/>
                  </a:lnTo>
                  <a:lnTo>
                    <a:pt x="299" y="284"/>
                  </a:lnTo>
                  <a:lnTo>
                    <a:pt x="224" y="359"/>
                  </a:lnTo>
                  <a:lnTo>
                    <a:pt x="179" y="433"/>
                  </a:lnTo>
                  <a:lnTo>
                    <a:pt x="120" y="508"/>
                  </a:lnTo>
                  <a:lnTo>
                    <a:pt x="75" y="598"/>
                  </a:lnTo>
                  <a:lnTo>
                    <a:pt x="45" y="687"/>
                  </a:lnTo>
                  <a:lnTo>
                    <a:pt x="30" y="777"/>
                  </a:lnTo>
                  <a:lnTo>
                    <a:pt x="15" y="867"/>
                  </a:lnTo>
                  <a:lnTo>
                    <a:pt x="0" y="971"/>
                  </a:lnTo>
                  <a:lnTo>
                    <a:pt x="0" y="1061"/>
                  </a:lnTo>
                  <a:lnTo>
                    <a:pt x="15" y="1165"/>
                  </a:lnTo>
                  <a:lnTo>
                    <a:pt x="45" y="1255"/>
                  </a:lnTo>
                  <a:lnTo>
                    <a:pt x="1419" y="5991"/>
                  </a:lnTo>
                  <a:lnTo>
                    <a:pt x="1479" y="6140"/>
                  </a:lnTo>
                  <a:lnTo>
                    <a:pt x="1554" y="6290"/>
                  </a:lnTo>
                  <a:lnTo>
                    <a:pt x="1658" y="6409"/>
                  </a:lnTo>
                  <a:lnTo>
                    <a:pt x="1778" y="6514"/>
                  </a:lnTo>
                  <a:lnTo>
                    <a:pt x="1897" y="6588"/>
                  </a:lnTo>
                  <a:lnTo>
                    <a:pt x="2047" y="6648"/>
                  </a:lnTo>
                  <a:lnTo>
                    <a:pt x="2196" y="6693"/>
                  </a:lnTo>
                  <a:lnTo>
                    <a:pt x="2360" y="6708"/>
                  </a:lnTo>
                  <a:lnTo>
                    <a:pt x="2495" y="6693"/>
                  </a:lnTo>
                  <a:lnTo>
                    <a:pt x="2629" y="6663"/>
                  </a:lnTo>
                  <a:lnTo>
                    <a:pt x="2734" y="6633"/>
                  </a:lnTo>
                  <a:lnTo>
                    <a:pt x="2824" y="6588"/>
                  </a:lnTo>
                  <a:lnTo>
                    <a:pt x="2898" y="6544"/>
                  </a:lnTo>
                  <a:lnTo>
                    <a:pt x="2973" y="6484"/>
                  </a:lnTo>
                  <a:lnTo>
                    <a:pt x="3048" y="6424"/>
                  </a:lnTo>
                  <a:lnTo>
                    <a:pt x="3107" y="6349"/>
                  </a:lnTo>
                  <a:lnTo>
                    <a:pt x="3167" y="6275"/>
                  </a:lnTo>
                  <a:lnTo>
                    <a:pt x="3212" y="6185"/>
                  </a:lnTo>
                  <a:lnTo>
                    <a:pt x="3257" y="6110"/>
                  </a:lnTo>
                  <a:lnTo>
                    <a:pt x="3287" y="6021"/>
                  </a:lnTo>
                  <a:lnTo>
                    <a:pt x="3317" y="5931"/>
                  </a:lnTo>
                  <a:lnTo>
                    <a:pt x="3332" y="5827"/>
                  </a:lnTo>
                  <a:lnTo>
                    <a:pt x="3346" y="5737"/>
                  </a:lnTo>
                  <a:lnTo>
                    <a:pt x="3332" y="5632"/>
                  </a:lnTo>
                  <a:lnTo>
                    <a:pt x="3332" y="5543"/>
                  </a:lnTo>
                  <a:lnTo>
                    <a:pt x="3302" y="5438"/>
                  </a:lnTo>
                  <a:lnTo>
                    <a:pt x="1927" y="717"/>
                  </a:lnTo>
                  <a:lnTo>
                    <a:pt x="1897" y="613"/>
                  </a:lnTo>
                  <a:lnTo>
                    <a:pt x="1853" y="523"/>
                  </a:lnTo>
                  <a:lnTo>
                    <a:pt x="1808" y="448"/>
                  </a:lnTo>
                  <a:lnTo>
                    <a:pt x="1748" y="359"/>
                  </a:lnTo>
                  <a:lnTo>
                    <a:pt x="1688" y="299"/>
                  </a:lnTo>
                  <a:lnTo>
                    <a:pt x="1614" y="224"/>
                  </a:lnTo>
                  <a:lnTo>
                    <a:pt x="1539" y="179"/>
                  </a:lnTo>
                  <a:lnTo>
                    <a:pt x="1464" y="120"/>
                  </a:lnTo>
                  <a:lnTo>
                    <a:pt x="1374" y="75"/>
                  </a:lnTo>
                  <a:lnTo>
                    <a:pt x="1285" y="45"/>
                  </a:lnTo>
                  <a:lnTo>
                    <a:pt x="1195" y="30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4596701" y="2837028"/>
              <a:ext cx="323402" cy="396823"/>
            </a:xfrm>
            <a:custGeom>
              <a:avLst/>
              <a:gdLst/>
              <a:ahLst/>
              <a:cxnLst/>
              <a:rect l="l" t="t" r="r" b="b"/>
              <a:pathLst>
                <a:path w="11774" h="14447" extrusionOk="0">
                  <a:moveTo>
                    <a:pt x="1868" y="0"/>
                  </a:moveTo>
                  <a:lnTo>
                    <a:pt x="1495" y="30"/>
                  </a:lnTo>
                  <a:lnTo>
                    <a:pt x="1121" y="60"/>
                  </a:lnTo>
                  <a:lnTo>
                    <a:pt x="748" y="120"/>
                  </a:lnTo>
                  <a:lnTo>
                    <a:pt x="374" y="194"/>
                  </a:lnTo>
                  <a:lnTo>
                    <a:pt x="1" y="269"/>
                  </a:lnTo>
                  <a:lnTo>
                    <a:pt x="1719" y="6858"/>
                  </a:lnTo>
                  <a:lnTo>
                    <a:pt x="2242" y="8844"/>
                  </a:lnTo>
                  <a:lnTo>
                    <a:pt x="3527" y="13789"/>
                  </a:lnTo>
                  <a:lnTo>
                    <a:pt x="3556" y="13909"/>
                  </a:lnTo>
                  <a:lnTo>
                    <a:pt x="3616" y="14028"/>
                  </a:lnTo>
                  <a:lnTo>
                    <a:pt x="3691" y="14118"/>
                  </a:lnTo>
                  <a:lnTo>
                    <a:pt x="3766" y="14208"/>
                  </a:lnTo>
                  <a:lnTo>
                    <a:pt x="3855" y="14282"/>
                  </a:lnTo>
                  <a:lnTo>
                    <a:pt x="3960" y="14342"/>
                  </a:lnTo>
                  <a:lnTo>
                    <a:pt x="4064" y="14387"/>
                  </a:lnTo>
                  <a:lnTo>
                    <a:pt x="4169" y="14417"/>
                  </a:lnTo>
                  <a:lnTo>
                    <a:pt x="4274" y="14432"/>
                  </a:lnTo>
                  <a:lnTo>
                    <a:pt x="4393" y="14447"/>
                  </a:lnTo>
                  <a:lnTo>
                    <a:pt x="4513" y="14432"/>
                  </a:lnTo>
                  <a:lnTo>
                    <a:pt x="4617" y="14402"/>
                  </a:lnTo>
                  <a:lnTo>
                    <a:pt x="4722" y="14357"/>
                  </a:lnTo>
                  <a:lnTo>
                    <a:pt x="4826" y="14297"/>
                  </a:lnTo>
                  <a:lnTo>
                    <a:pt x="4931" y="14223"/>
                  </a:lnTo>
                  <a:lnTo>
                    <a:pt x="5021" y="14133"/>
                  </a:lnTo>
                  <a:lnTo>
                    <a:pt x="5304" y="13804"/>
                  </a:lnTo>
                  <a:lnTo>
                    <a:pt x="5588" y="13506"/>
                  </a:lnTo>
                  <a:lnTo>
                    <a:pt x="5887" y="13237"/>
                  </a:lnTo>
                  <a:lnTo>
                    <a:pt x="6201" y="13013"/>
                  </a:lnTo>
                  <a:lnTo>
                    <a:pt x="6515" y="12818"/>
                  </a:lnTo>
                  <a:lnTo>
                    <a:pt x="6843" y="12639"/>
                  </a:lnTo>
                  <a:lnTo>
                    <a:pt x="7187" y="12505"/>
                  </a:lnTo>
                  <a:lnTo>
                    <a:pt x="7530" y="12400"/>
                  </a:lnTo>
                  <a:lnTo>
                    <a:pt x="7874" y="12325"/>
                  </a:lnTo>
                  <a:lnTo>
                    <a:pt x="8248" y="12281"/>
                  </a:lnTo>
                  <a:lnTo>
                    <a:pt x="8606" y="12266"/>
                  </a:lnTo>
                  <a:lnTo>
                    <a:pt x="8994" y="12295"/>
                  </a:lnTo>
                  <a:lnTo>
                    <a:pt x="9383" y="12340"/>
                  </a:lnTo>
                  <a:lnTo>
                    <a:pt x="9771" y="12430"/>
                  </a:lnTo>
                  <a:lnTo>
                    <a:pt x="10175" y="12549"/>
                  </a:lnTo>
                  <a:lnTo>
                    <a:pt x="10593" y="12699"/>
                  </a:lnTo>
                  <a:lnTo>
                    <a:pt x="10713" y="12729"/>
                  </a:lnTo>
                  <a:lnTo>
                    <a:pt x="10832" y="12744"/>
                  </a:lnTo>
                  <a:lnTo>
                    <a:pt x="10967" y="12759"/>
                  </a:lnTo>
                  <a:lnTo>
                    <a:pt x="11071" y="12744"/>
                  </a:lnTo>
                  <a:lnTo>
                    <a:pt x="11191" y="12714"/>
                  </a:lnTo>
                  <a:lnTo>
                    <a:pt x="11295" y="12669"/>
                  </a:lnTo>
                  <a:lnTo>
                    <a:pt x="11400" y="12609"/>
                  </a:lnTo>
                  <a:lnTo>
                    <a:pt x="11489" y="12535"/>
                  </a:lnTo>
                  <a:lnTo>
                    <a:pt x="11564" y="12460"/>
                  </a:lnTo>
                  <a:lnTo>
                    <a:pt x="11639" y="12370"/>
                  </a:lnTo>
                  <a:lnTo>
                    <a:pt x="11684" y="12266"/>
                  </a:lnTo>
                  <a:lnTo>
                    <a:pt x="11728" y="12161"/>
                  </a:lnTo>
                  <a:lnTo>
                    <a:pt x="11758" y="12042"/>
                  </a:lnTo>
                  <a:lnTo>
                    <a:pt x="11773" y="11922"/>
                  </a:lnTo>
                  <a:lnTo>
                    <a:pt x="11773" y="11802"/>
                  </a:lnTo>
                  <a:lnTo>
                    <a:pt x="11743" y="11683"/>
                  </a:lnTo>
                  <a:lnTo>
                    <a:pt x="10817" y="8127"/>
                  </a:lnTo>
                  <a:lnTo>
                    <a:pt x="10369" y="6350"/>
                  </a:lnTo>
                  <a:lnTo>
                    <a:pt x="10249" y="5946"/>
                  </a:lnTo>
                  <a:lnTo>
                    <a:pt x="10100" y="5543"/>
                  </a:lnTo>
                  <a:lnTo>
                    <a:pt x="9951" y="5139"/>
                  </a:lnTo>
                  <a:lnTo>
                    <a:pt x="9771" y="4766"/>
                  </a:lnTo>
                  <a:lnTo>
                    <a:pt x="9607" y="4437"/>
                  </a:lnTo>
                  <a:lnTo>
                    <a:pt x="9413" y="4109"/>
                  </a:lnTo>
                  <a:lnTo>
                    <a:pt x="9219" y="3795"/>
                  </a:lnTo>
                  <a:lnTo>
                    <a:pt x="9024" y="3496"/>
                  </a:lnTo>
                  <a:lnTo>
                    <a:pt x="8800" y="3212"/>
                  </a:lnTo>
                  <a:lnTo>
                    <a:pt x="8561" y="2943"/>
                  </a:lnTo>
                  <a:lnTo>
                    <a:pt x="8322" y="2674"/>
                  </a:lnTo>
                  <a:lnTo>
                    <a:pt x="8068" y="2406"/>
                  </a:lnTo>
                  <a:lnTo>
                    <a:pt x="7814" y="2166"/>
                  </a:lnTo>
                  <a:lnTo>
                    <a:pt x="7545" y="1927"/>
                  </a:lnTo>
                  <a:lnTo>
                    <a:pt x="7261" y="1718"/>
                  </a:lnTo>
                  <a:lnTo>
                    <a:pt x="6963" y="1509"/>
                  </a:lnTo>
                  <a:lnTo>
                    <a:pt x="6664" y="1315"/>
                  </a:lnTo>
                  <a:lnTo>
                    <a:pt x="6365" y="1121"/>
                  </a:lnTo>
                  <a:lnTo>
                    <a:pt x="6051" y="956"/>
                  </a:lnTo>
                  <a:lnTo>
                    <a:pt x="5723" y="792"/>
                  </a:lnTo>
                  <a:lnTo>
                    <a:pt x="5409" y="658"/>
                  </a:lnTo>
                  <a:lnTo>
                    <a:pt x="5065" y="523"/>
                  </a:lnTo>
                  <a:lnTo>
                    <a:pt x="4737" y="404"/>
                  </a:lnTo>
                  <a:lnTo>
                    <a:pt x="4393" y="299"/>
                  </a:lnTo>
                  <a:lnTo>
                    <a:pt x="4035" y="209"/>
                  </a:lnTo>
                  <a:lnTo>
                    <a:pt x="3676" y="135"/>
                  </a:lnTo>
                  <a:lnTo>
                    <a:pt x="3332" y="75"/>
                  </a:lnTo>
                  <a:lnTo>
                    <a:pt x="2959" y="45"/>
                  </a:lnTo>
                  <a:lnTo>
                    <a:pt x="2600" y="15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4745241" y="3342962"/>
              <a:ext cx="264320" cy="299588"/>
            </a:xfrm>
            <a:custGeom>
              <a:avLst/>
              <a:gdLst/>
              <a:ahLst/>
              <a:cxnLst/>
              <a:rect l="l" t="t" r="r" b="b"/>
              <a:pathLst>
                <a:path w="9623" h="10907" extrusionOk="0">
                  <a:moveTo>
                    <a:pt x="7411" y="1"/>
                  </a:moveTo>
                  <a:lnTo>
                    <a:pt x="7306" y="16"/>
                  </a:lnTo>
                  <a:lnTo>
                    <a:pt x="7202" y="46"/>
                  </a:lnTo>
                  <a:lnTo>
                    <a:pt x="7097" y="90"/>
                  </a:lnTo>
                  <a:lnTo>
                    <a:pt x="7008" y="150"/>
                  </a:lnTo>
                  <a:lnTo>
                    <a:pt x="6918" y="240"/>
                  </a:lnTo>
                  <a:lnTo>
                    <a:pt x="6843" y="329"/>
                  </a:lnTo>
                  <a:lnTo>
                    <a:pt x="6559" y="688"/>
                  </a:lnTo>
                  <a:lnTo>
                    <a:pt x="6261" y="1032"/>
                  </a:lnTo>
                  <a:lnTo>
                    <a:pt x="5947" y="1315"/>
                  </a:lnTo>
                  <a:lnTo>
                    <a:pt x="5633" y="1584"/>
                  </a:lnTo>
                  <a:lnTo>
                    <a:pt x="5319" y="1808"/>
                  </a:lnTo>
                  <a:lnTo>
                    <a:pt x="5155" y="1898"/>
                  </a:lnTo>
                  <a:lnTo>
                    <a:pt x="4976" y="1988"/>
                  </a:lnTo>
                  <a:lnTo>
                    <a:pt x="4812" y="2062"/>
                  </a:lnTo>
                  <a:lnTo>
                    <a:pt x="4632" y="2137"/>
                  </a:lnTo>
                  <a:lnTo>
                    <a:pt x="4468" y="2197"/>
                  </a:lnTo>
                  <a:lnTo>
                    <a:pt x="4289" y="2257"/>
                  </a:lnTo>
                  <a:lnTo>
                    <a:pt x="4109" y="2286"/>
                  </a:lnTo>
                  <a:lnTo>
                    <a:pt x="3930" y="2331"/>
                  </a:lnTo>
                  <a:lnTo>
                    <a:pt x="3736" y="2346"/>
                  </a:lnTo>
                  <a:lnTo>
                    <a:pt x="3557" y="2361"/>
                  </a:lnTo>
                  <a:lnTo>
                    <a:pt x="3362" y="2376"/>
                  </a:lnTo>
                  <a:lnTo>
                    <a:pt x="3168" y="2361"/>
                  </a:lnTo>
                  <a:lnTo>
                    <a:pt x="2780" y="2331"/>
                  </a:lnTo>
                  <a:lnTo>
                    <a:pt x="2391" y="2257"/>
                  </a:lnTo>
                  <a:lnTo>
                    <a:pt x="1973" y="2152"/>
                  </a:lnTo>
                  <a:lnTo>
                    <a:pt x="1555" y="2018"/>
                  </a:lnTo>
                  <a:lnTo>
                    <a:pt x="1136" y="1823"/>
                  </a:lnTo>
                  <a:lnTo>
                    <a:pt x="1017" y="1793"/>
                  </a:lnTo>
                  <a:lnTo>
                    <a:pt x="897" y="1764"/>
                  </a:lnTo>
                  <a:lnTo>
                    <a:pt x="793" y="1749"/>
                  </a:lnTo>
                  <a:lnTo>
                    <a:pt x="673" y="1764"/>
                  </a:lnTo>
                  <a:lnTo>
                    <a:pt x="569" y="1793"/>
                  </a:lnTo>
                  <a:lnTo>
                    <a:pt x="479" y="1823"/>
                  </a:lnTo>
                  <a:lnTo>
                    <a:pt x="374" y="1883"/>
                  </a:lnTo>
                  <a:lnTo>
                    <a:pt x="285" y="1943"/>
                  </a:lnTo>
                  <a:lnTo>
                    <a:pt x="210" y="2018"/>
                  </a:lnTo>
                  <a:lnTo>
                    <a:pt x="150" y="2092"/>
                  </a:lnTo>
                  <a:lnTo>
                    <a:pt x="91" y="2197"/>
                  </a:lnTo>
                  <a:lnTo>
                    <a:pt x="46" y="2286"/>
                  </a:lnTo>
                  <a:lnTo>
                    <a:pt x="16" y="2391"/>
                  </a:lnTo>
                  <a:lnTo>
                    <a:pt x="1" y="2511"/>
                  </a:lnTo>
                  <a:lnTo>
                    <a:pt x="16" y="2630"/>
                  </a:lnTo>
                  <a:lnTo>
                    <a:pt x="31" y="2750"/>
                  </a:lnTo>
                  <a:lnTo>
                    <a:pt x="1256" y="7695"/>
                  </a:lnTo>
                  <a:lnTo>
                    <a:pt x="1316" y="7904"/>
                  </a:lnTo>
                  <a:lnTo>
                    <a:pt x="1390" y="8113"/>
                  </a:lnTo>
                  <a:lnTo>
                    <a:pt x="1465" y="8307"/>
                  </a:lnTo>
                  <a:lnTo>
                    <a:pt x="1555" y="8501"/>
                  </a:lnTo>
                  <a:lnTo>
                    <a:pt x="1644" y="8696"/>
                  </a:lnTo>
                  <a:lnTo>
                    <a:pt x="1749" y="8875"/>
                  </a:lnTo>
                  <a:lnTo>
                    <a:pt x="1868" y="9054"/>
                  </a:lnTo>
                  <a:lnTo>
                    <a:pt x="1988" y="9218"/>
                  </a:lnTo>
                  <a:lnTo>
                    <a:pt x="2122" y="9383"/>
                  </a:lnTo>
                  <a:lnTo>
                    <a:pt x="2257" y="9547"/>
                  </a:lnTo>
                  <a:lnTo>
                    <a:pt x="2391" y="9682"/>
                  </a:lnTo>
                  <a:lnTo>
                    <a:pt x="2556" y="9831"/>
                  </a:lnTo>
                  <a:lnTo>
                    <a:pt x="2705" y="9965"/>
                  </a:lnTo>
                  <a:lnTo>
                    <a:pt x="2869" y="10085"/>
                  </a:lnTo>
                  <a:lnTo>
                    <a:pt x="3034" y="10204"/>
                  </a:lnTo>
                  <a:lnTo>
                    <a:pt x="3213" y="10309"/>
                  </a:lnTo>
                  <a:lnTo>
                    <a:pt x="3392" y="10414"/>
                  </a:lnTo>
                  <a:lnTo>
                    <a:pt x="3572" y="10503"/>
                  </a:lnTo>
                  <a:lnTo>
                    <a:pt x="3766" y="10593"/>
                  </a:lnTo>
                  <a:lnTo>
                    <a:pt x="3945" y="10668"/>
                  </a:lnTo>
                  <a:lnTo>
                    <a:pt x="4154" y="10727"/>
                  </a:lnTo>
                  <a:lnTo>
                    <a:pt x="4348" y="10787"/>
                  </a:lnTo>
                  <a:lnTo>
                    <a:pt x="4543" y="10832"/>
                  </a:lnTo>
                  <a:lnTo>
                    <a:pt x="4752" y="10862"/>
                  </a:lnTo>
                  <a:lnTo>
                    <a:pt x="4961" y="10892"/>
                  </a:lnTo>
                  <a:lnTo>
                    <a:pt x="5170" y="10907"/>
                  </a:lnTo>
                  <a:lnTo>
                    <a:pt x="5588" y="10907"/>
                  </a:lnTo>
                  <a:lnTo>
                    <a:pt x="5812" y="10892"/>
                  </a:lnTo>
                  <a:lnTo>
                    <a:pt x="6022" y="10862"/>
                  </a:lnTo>
                  <a:lnTo>
                    <a:pt x="6231" y="10817"/>
                  </a:lnTo>
                  <a:lnTo>
                    <a:pt x="6455" y="10772"/>
                  </a:lnTo>
                  <a:lnTo>
                    <a:pt x="6664" y="10712"/>
                  </a:lnTo>
                  <a:lnTo>
                    <a:pt x="6858" y="10638"/>
                  </a:lnTo>
                  <a:lnTo>
                    <a:pt x="7052" y="10563"/>
                  </a:lnTo>
                  <a:lnTo>
                    <a:pt x="7247" y="10473"/>
                  </a:lnTo>
                  <a:lnTo>
                    <a:pt x="7441" y="10384"/>
                  </a:lnTo>
                  <a:lnTo>
                    <a:pt x="7620" y="10279"/>
                  </a:lnTo>
                  <a:lnTo>
                    <a:pt x="7785" y="10160"/>
                  </a:lnTo>
                  <a:lnTo>
                    <a:pt x="7949" y="10040"/>
                  </a:lnTo>
                  <a:lnTo>
                    <a:pt x="8113" y="9921"/>
                  </a:lnTo>
                  <a:lnTo>
                    <a:pt x="8263" y="9771"/>
                  </a:lnTo>
                  <a:lnTo>
                    <a:pt x="8412" y="9637"/>
                  </a:lnTo>
                  <a:lnTo>
                    <a:pt x="8546" y="9487"/>
                  </a:lnTo>
                  <a:lnTo>
                    <a:pt x="8681" y="9338"/>
                  </a:lnTo>
                  <a:lnTo>
                    <a:pt x="8800" y="9174"/>
                  </a:lnTo>
                  <a:lnTo>
                    <a:pt x="8920" y="9009"/>
                  </a:lnTo>
                  <a:lnTo>
                    <a:pt x="9025" y="8830"/>
                  </a:lnTo>
                  <a:lnTo>
                    <a:pt x="9129" y="8651"/>
                  </a:lnTo>
                  <a:lnTo>
                    <a:pt x="9219" y="8471"/>
                  </a:lnTo>
                  <a:lnTo>
                    <a:pt x="9308" y="8292"/>
                  </a:lnTo>
                  <a:lnTo>
                    <a:pt x="9383" y="8098"/>
                  </a:lnTo>
                  <a:lnTo>
                    <a:pt x="9443" y="7904"/>
                  </a:lnTo>
                  <a:lnTo>
                    <a:pt x="9503" y="7710"/>
                  </a:lnTo>
                  <a:lnTo>
                    <a:pt x="9547" y="7515"/>
                  </a:lnTo>
                  <a:lnTo>
                    <a:pt x="9577" y="7306"/>
                  </a:lnTo>
                  <a:lnTo>
                    <a:pt x="9607" y="7112"/>
                  </a:lnTo>
                  <a:lnTo>
                    <a:pt x="9622" y="6903"/>
                  </a:lnTo>
                  <a:lnTo>
                    <a:pt x="9622" y="6694"/>
                  </a:lnTo>
                  <a:lnTo>
                    <a:pt x="9622" y="6484"/>
                  </a:lnTo>
                  <a:lnTo>
                    <a:pt x="9607" y="6275"/>
                  </a:lnTo>
                  <a:lnTo>
                    <a:pt x="9577" y="6066"/>
                  </a:lnTo>
                  <a:lnTo>
                    <a:pt x="9547" y="5857"/>
                  </a:lnTo>
                  <a:lnTo>
                    <a:pt x="9503" y="5633"/>
                  </a:lnTo>
                  <a:lnTo>
                    <a:pt x="8248" y="598"/>
                  </a:lnTo>
                  <a:lnTo>
                    <a:pt x="8203" y="479"/>
                  </a:lnTo>
                  <a:lnTo>
                    <a:pt x="8158" y="374"/>
                  </a:lnTo>
                  <a:lnTo>
                    <a:pt x="8083" y="285"/>
                  </a:lnTo>
                  <a:lnTo>
                    <a:pt x="8009" y="210"/>
                  </a:lnTo>
                  <a:lnTo>
                    <a:pt x="7919" y="135"/>
                  </a:lnTo>
                  <a:lnTo>
                    <a:pt x="7829" y="75"/>
                  </a:lnTo>
                  <a:lnTo>
                    <a:pt x="7740" y="46"/>
                  </a:lnTo>
                  <a:lnTo>
                    <a:pt x="7635" y="16"/>
                  </a:lnTo>
                  <a:lnTo>
                    <a:pt x="7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4715302" y="3173905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5"/>
                  </a:lnTo>
                  <a:lnTo>
                    <a:pt x="3422" y="90"/>
                  </a:lnTo>
                  <a:lnTo>
                    <a:pt x="3197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8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0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3"/>
                  </a:lnTo>
                  <a:lnTo>
                    <a:pt x="703" y="1928"/>
                  </a:lnTo>
                  <a:lnTo>
                    <a:pt x="583" y="2107"/>
                  </a:lnTo>
                  <a:lnTo>
                    <a:pt x="493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39" y="2854"/>
                  </a:lnTo>
                  <a:lnTo>
                    <a:pt x="180" y="3048"/>
                  </a:lnTo>
                  <a:lnTo>
                    <a:pt x="120" y="3242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0" y="4064"/>
                  </a:lnTo>
                  <a:lnTo>
                    <a:pt x="0" y="4288"/>
                  </a:lnTo>
                  <a:lnTo>
                    <a:pt x="0" y="4497"/>
                  </a:lnTo>
                  <a:lnTo>
                    <a:pt x="30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1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8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0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57" y="8427"/>
                  </a:lnTo>
                  <a:lnTo>
                    <a:pt x="3451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30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76" y="8202"/>
                  </a:lnTo>
                  <a:lnTo>
                    <a:pt x="6170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201" y="7396"/>
                  </a:lnTo>
                  <a:lnTo>
                    <a:pt x="7336" y="7246"/>
                  </a:lnTo>
                  <a:lnTo>
                    <a:pt x="7485" y="7097"/>
                  </a:lnTo>
                  <a:lnTo>
                    <a:pt x="7620" y="6947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7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2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3" y="2017"/>
                  </a:lnTo>
                  <a:lnTo>
                    <a:pt x="7799" y="1838"/>
                  </a:lnTo>
                  <a:lnTo>
                    <a:pt x="7664" y="1674"/>
                  </a:lnTo>
                  <a:lnTo>
                    <a:pt x="7545" y="1510"/>
                  </a:lnTo>
                  <a:lnTo>
                    <a:pt x="7395" y="1360"/>
                  </a:lnTo>
                  <a:lnTo>
                    <a:pt x="7261" y="1211"/>
                  </a:lnTo>
                  <a:lnTo>
                    <a:pt x="7112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2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5"/>
                  </a:lnTo>
                  <a:lnTo>
                    <a:pt x="4691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4769467" y="3228069"/>
              <a:ext cx="126817" cy="126433"/>
            </a:xfrm>
            <a:custGeom>
              <a:avLst/>
              <a:gdLst/>
              <a:ahLst/>
              <a:cxnLst/>
              <a:rect l="l" t="t" r="r" b="b"/>
              <a:pathLst>
                <a:path w="4617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8" y="75"/>
                  </a:lnTo>
                  <a:lnTo>
                    <a:pt x="1494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2" y="613"/>
                  </a:lnTo>
                  <a:lnTo>
                    <a:pt x="568" y="777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35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0" y="2197"/>
                  </a:lnTo>
                  <a:lnTo>
                    <a:pt x="0" y="2421"/>
                  </a:lnTo>
                  <a:lnTo>
                    <a:pt x="30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39" y="3317"/>
                  </a:lnTo>
                  <a:lnTo>
                    <a:pt x="344" y="3526"/>
                  </a:lnTo>
                  <a:lnTo>
                    <a:pt x="478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2"/>
                  </a:lnTo>
                  <a:lnTo>
                    <a:pt x="1748" y="4542"/>
                  </a:lnTo>
                  <a:lnTo>
                    <a:pt x="1972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5" y="4139"/>
                  </a:lnTo>
                  <a:lnTo>
                    <a:pt x="3885" y="3989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17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5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6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45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4585220" y="274592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31" y="46"/>
                  </a:lnTo>
                  <a:lnTo>
                    <a:pt x="3407" y="90"/>
                  </a:lnTo>
                  <a:lnTo>
                    <a:pt x="3198" y="135"/>
                  </a:lnTo>
                  <a:lnTo>
                    <a:pt x="2988" y="195"/>
                  </a:lnTo>
                  <a:lnTo>
                    <a:pt x="2779" y="270"/>
                  </a:lnTo>
                  <a:lnTo>
                    <a:pt x="2585" y="344"/>
                  </a:lnTo>
                  <a:lnTo>
                    <a:pt x="2391" y="434"/>
                  </a:lnTo>
                  <a:lnTo>
                    <a:pt x="2197" y="539"/>
                  </a:lnTo>
                  <a:lnTo>
                    <a:pt x="2017" y="643"/>
                  </a:lnTo>
                  <a:lnTo>
                    <a:pt x="1838" y="763"/>
                  </a:lnTo>
                  <a:lnTo>
                    <a:pt x="1674" y="882"/>
                  </a:lnTo>
                  <a:lnTo>
                    <a:pt x="1509" y="1017"/>
                  </a:lnTo>
                  <a:lnTo>
                    <a:pt x="1360" y="1151"/>
                  </a:lnTo>
                  <a:lnTo>
                    <a:pt x="1211" y="1300"/>
                  </a:lnTo>
                  <a:lnTo>
                    <a:pt x="1076" y="1450"/>
                  </a:lnTo>
                  <a:lnTo>
                    <a:pt x="942" y="1599"/>
                  </a:lnTo>
                  <a:lnTo>
                    <a:pt x="807" y="1764"/>
                  </a:lnTo>
                  <a:lnTo>
                    <a:pt x="703" y="1943"/>
                  </a:lnTo>
                  <a:lnTo>
                    <a:pt x="583" y="2107"/>
                  </a:lnTo>
                  <a:lnTo>
                    <a:pt x="494" y="2286"/>
                  </a:lnTo>
                  <a:lnTo>
                    <a:pt x="404" y="2466"/>
                  </a:lnTo>
                  <a:lnTo>
                    <a:pt x="314" y="2660"/>
                  </a:lnTo>
                  <a:lnTo>
                    <a:pt x="240" y="2854"/>
                  </a:lnTo>
                  <a:lnTo>
                    <a:pt x="180" y="3048"/>
                  </a:lnTo>
                  <a:lnTo>
                    <a:pt x="120" y="3243"/>
                  </a:lnTo>
                  <a:lnTo>
                    <a:pt x="75" y="3452"/>
                  </a:lnTo>
                  <a:lnTo>
                    <a:pt x="45" y="3661"/>
                  </a:lnTo>
                  <a:lnTo>
                    <a:pt x="15" y="3855"/>
                  </a:lnTo>
                  <a:lnTo>
                    <a:pt x="1" y="4064"/>
                  </a:lnTo>
                  <a:lnTo>
                    <a:pt x="1" y="4288"/>
                  </a:lnTo>
                  <a:lnTo>
                    <a:pt x="1" y="4497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49"/>
                  </a:lnTo>
                  <a:lnTo>
                    <a:pt x="195" y="5558"/>
                  </a:lnTo>
                  <a:lnTo>
                    <a:pt x="269" y="5767"/>
                  </a:lnTo>
                  <a:lnTo>
                    <a:pt x="344" y="5962"/>
                  </a:lnTo>
                  <a:lnTo>
                    <a:pt x="434" y="6156"/>
                  </a:lnTo>
                  <a:lnTo>
                    <a:pt x="538" y="6350"/>
                  </a:lnTo>
                  <a:lnTo>
                    <a:pt x="643" y="6529"/>
                  </a:lnTo>
                  <a:lnTo>
                    <a:pt x="762" y="6709"/>
                  </a:lnTo>
                  <a:lnTo>
                    <a:pt x="882" y="6873"/>
                  </a:lnTo>
                  <a:lnTo>
                    <a:pt x="1016" y="7037"/>
                  </a:lnTo>
                  <a:lnTo>
                    <a:pt x="1151" y="7187"/>
                  </a:lnTo>
                  <a:lnTo>
                    <a:pt x="1300" y="7336"/>
                  </a:lnTo>
                  <a:lnTo>
                    <a:pt x="1450" y="7485"/>
                  </a:lnTo>
                  <a:lnTo>
                    <a:pt x="1599" y="7605"/>
                  </a:lnTo>
                  <a:lnTo>
                    <a:pt x="1763" y="7739"/>
                  </a:lnTo>
                  <a:lnTo>
                    <a:pt x="1943" y="7859"/>
                  </a:lnTo>
                  <a:lnTo>
                    <a:pt x="2107" y="7963"/>
                  </a:lnTo>
                  <a:lnTo>
                    <a:pt x="2286" y="8053"/>
                  </a:lnTo>
                  <a:lnTo>
                    <a:pt x="2481" y="8158"/>
                  </a:lnTo>
                  <a:lnTo>
                    <a:pt x="2660" y="8232"/>
                  </a:lnTo>
                  <a:lnTo>
                    <a:pt x="2854" y="8307"/>
                  </a:lnTo>
                  <a:lnTo>
                    <a:pt x="3048" y="8367"/>
                  </a:lnTo>
                  <a:lnTo>
                    <a:pt x="3242" y="8427"/>
                  </a:lnTo>
                  <a:lnTo>
                    <a:pt x="3452" y="8471"/>
                  </a:lnTo>
                  <a:lnTo>
                    <a:pt x="3661" y="8501"/>
                  </a:lnTo>
                  <a:lnTo>
                    <a:pt x="3870" y="8531"/>
                  </a:lnTo>
                  <a:lnTo>
                    <a:pt x="407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1"/>
                  </a:lnTo>
                  <a:lnTo>
                    <a:pt x="5140" y="8456"/>
                  </a:lnTo>
                  <a:lnTo>
                    <a:pt x="5349" y="8412"/>
                  </a:lnTo>
                  <a:lnTo>
                    <a:pt x="5558" y="8352"/>
                  </a:lnTo>
                  <a:lnTo>
                    <a:pt x="5767" y="8277"/>
                  </a:lnTo>
                  <a:lnTo>
                    <a:pt x="5961" y="8202"/>
                  </a:lnTo>
                  <a:lnTo>
                    <a:pt x="6156" y="8113"/>
                  </a:lnTo>
                  <a:lnTo>
                    <a:pt x="6350" y="8008"/>
                  </a:lnTo>
                  <a:lnTo>
                    <a:pt x="6529" y="7904"/>
                  </a:lnTo>
                  <a:lnTo>
                    <a:pt x="6708" y="7784"/>
                  </a:lnTo>
                  <a:lnTo>
                    <a:pt x="6873" y="7665"/>
                  </a:lnTo>
                  <a:lnTo>
                    <a:pt x="7037" y="7530"/>
                  </a:lnTo>
                  <a:lnTo>
                    <a:pt x="7186" y="7396"/>
                  </a:lnTo>
                  <a:lnTo>
                    <a:pt x="7336" y="7261"/>
                  </a:lnTo>
                  <a:lnTo>
                    <a:pt x="7485" y="7097"/>
                  </a:lnTo>
                  <a:lnTo>
                    <a:pt x="7620" y="6948"/>
                  </a:lnTo>
                  <a:lnTo>
                    <a:pt x="7739" y="6783"/>
                  </a:lnTo>
                  <a:lnTo>
                    <a:pt x="7859" y="6619"/>
                  </a:lnTo>
                  <a:lnTo>
                    <a:pt x="7963" y="6440"/>
                  </a:lnTo>
                  <a:lnTo>
                    <a:pt x="8068" y="6260"/>
                  </a:lnTo>
                  <a:lnTo>
                    <a:pt x="8158" y="6081"/>
                  </a:lnTo>
                  <a:lnTo>
                    <a:pt x="8232" y="5887"/>
                  </a:lnTo>
                  <a:lnTo>
                    <a:pt x="8307" y="5693"/>
                  </a:lnTo>
                  <a:lnTo>
                    <a:pt x="8367" y="5498"/>
                  </a:lnTo>
                  <a:lnTo>
                    <a:pt x="8426" y="5304"/>
                  </a:lnTo>
                  <a:lnTo>
                    <a:pt x="8471" y="5095"/>
                  </a:lnTo>
                  <a:lnTo>
                    <a:pt x="8501" y="4886"/>
                  </a:lnTo>
                  <a:lnTo>
                    <a:pt x="8531" y="4692"/>
                  </a:lnTo>
                  <a:lnTo>
                    <a:pt x="8546" y="4483"/>
                  </a:lnTo>
                  <a:lnTo>
                    <a:pt x="8546" y="4258"/>
                  </a:lnTo>
                  <a:lnTo>
                    <a:pt x="8546" y="4049"/>
                  </a:lnTo>
                  <a:lnTo>
                    <a:pt x="8531" y="3840"/>
                  </a:lnTo>
                  <a:lnTo>
                    <a:pt x="8501" y="3631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2989"/>
                  </a:lnTo>
                  <a:lnTo>
                    <a:pt x="8277" y="2779"/>
                  </a:lnTo>
                  <a:lnTo>
                    <a:pt x="8202" y="2585"/>
                  </a:lnTo>
                  <a:lnTo>
                    <a:pt x="8113" y="2391"/>
                  </a:lnTo>
                  <a:lnTo>
                    <a:pt x="8008" y="2197"/>
                  </a:lnTo>
                  <a:lnTo>
                    <a:pt x="7904" y="2018"/>
                  </a:lnTo>
                  <a:lnTo>
                    <a:pt x="7784" y="1838"/>
                  </a:lnTo>
                  <a:lnTo>
                    <a:pt x="7665" y="1674"/>
                  </a:lnTo>
                  <a:lnTo>
                    <a:pt x="7530" y="1510"/>
                  </a:lnTo>
                  <a:lnTo>
                    <a:pt x="7396" y="1360"/>
                  </a:lnTo>
                  <a:lnTo>
                    <a:pt x="7261" y="1211"/>
                  </a:lnTo>
                  <a:lnTo>
                    <a:pt x="7097" y="1061"/>
                  </a:lnTo>
                  <a:lnTo>
                    <a:pt x="6947" y="942"/>
                  </a:lnTo>
                  <a:lnTo>
                    <a:pt x="6783" y="807"/>
                  </a:lnTo>
                  <a:lnTo>
                    <a:pt x="6619" y="703"/>
                  </a:lnTo>
                  <a:lnTo>
                    <a:pt x="6439" y="583"/>
                  </a:lnTo>
                  <a:lnTo>
                    <a:pt x="6260" y="494"/>
                  </a:lnTo>
                  <a:lnTo>
                    <a:pt x="6081" y="404"/>
                  </a:lnTo>
                  <a:lnTo>
                    <a:pt x="5887" y="314"/>
                  </a:lnTo>
                  <a:lnTo>
                    <a:pt x="5693" y="240"/>
                  </a:lnTo>
                  <a:lnTo>
                    <a:pt x="5498" y="180"/>
                  </a:lnTo>
                  <a:lnTo>
                    <a:pt x="5304" y="120"/>
                  </a:lnTo>
                  <a:lnTo>
                    <a:pt x="5095" y="75"/>
                  </a:lnTo>
                  <a:lnTo>
                    <a:pt x="4901" y="46"/>
                  </a:lnTo>
                  <a:lnTo>
                    <a:pt x="4692" y="16"/>
                  </a:lnTo>
                  <a:lnTo>
                    <a:pt x="44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4639385" y="2800085"/>
              <a:ext cx="126405" cy="126433"/>
            </a:xfrm>
            <a:custGeom>
              <a:avLst/>
              <a:gdLst/>
              <a:ahLst/>
              <a:cxnLst/>
              <a:rect l="l" t="t" r="r" b="b"/>
              <a:pathLst>
                <a:path w="4602" h="4603" extrusionOk="0">
                  <a:moveTo>
                    <a:pt x="2182" y="1"/>
                  </a:moveTo>
                  <a:lnTo>
                    <a:pt x="1958" y="16"/>
                  </a:lnTo>
                  <a:lnTo>
                    <a:pt x="1719" y="75"/>
                  </a:lnTo>
                  <a:lnTo>
                    <a:pt x="1495" y="135"/>
                  </a:lnTo>
                  <a:lnTo>
                    <a:pt x="1285" y="225"/>
                  </a:lnTo>
                  <a:lnTo>
                    <a:pt x="1091" y="344"/>
                  </a:lnTo>
                  <a:lnTo>
                    <a:pt x="897" y="464"/>
                  </a:lnTo>
                  <a:lnTo>
                    <a:pt x="733" y="613"/>
                  </a:lnTo>
                  <a:lnTo>
                    <a:pt x="568" y="778"/>
                  </a:lnTo>
                  <a:lnTo>
                    <a:pt x="434" y="942"/>
                  </a:lnTo>
                  <a:lnTo>
                    <a:pt x="314" y="1136"/>
                  </a:lnTo>
                  <a:lnTo>
                    <a:pt x="210" y="1330"/>
                  </a:lnTo>
                  <a:lnTo>
                    <a:pt x="120" y="1539"/>
                  </a:lnTo>
                  <a:lnTo>
                    <a:pt x="60" y="1749"/>
                  </a:lnTo>
                  <a:lnTo>
                    <a:pt x="15" y="1973"/>
                  </a:lnTo>
                  <a:lnTo>
                    <a:pt x="1" y="2197"/>
                  </a:lnTo>
                  <a:lnTo>
                    <a:pt x="1" y="2421"/>
                  </a:lnTo>
                  <a:lnTo>
                    <a:pt x="15" y="2645"/>
                  </a:lnTo>
                  <a:lnTo>
                    <a:pt x="75" y="2884"/>
                  </a:lnTo>
                  <a:lnTo>
                    <a:pt x="135" y="3108"/>
                  </a:lnTo>
                  <a:lnTo>
                    <a:pt x="225" y="3317"/>
                  </a:lnTo>
                  <a:lnTo>
                    <a:pt x="344" y="3526"/>
                  </a:lnTo>
                  <a:lnTo>
                    <a:pt x="479" y="3706"/>
                  </a:lnTo>
                  <a:lnTo>
                    <a:pt x="613" y="3870"/>
                  </a:lnTo>
                  <a:lnTo>
                    <a:pt x="777" y="4034"/>
                  </a:lnTo>
                  <a:lnTo>
                    <a:pt x="957" y="4169"/>
                  </a:lnTo>
                  <a:lnTo>
                    <a:pt x="1136" y="4288"/>
                  </a:lnTo>
                  <a:lnTo>
                    <a:pt x="1330" y="4393"/>
                  </a:lnTo>
                  <a:lnTo>
                    <a:pt x="1539" y="4483"/>
                  </a:lnTo>
                  <a:lnTo>
                    <a:pt x="1748" y="4542"/>
                  </a:lnTo>
                  <a:lnTo>
                    <a:pt x="1973" y="4587"/>
                  </a:lnTo>
                  <a:lnTo>
                    <a:pt x="2197" y="4602"/>
                  </a:lnTo>
                  <a:lnTo>
                    <a:pt x="2421" y="4602"/>
                  </a:lnTo>
                  <a:lnTo>
                    <a:pt x="2660" y="4587"/>
                  </a:lnTo>
                  <a:lnTo>
                    <a:pt x="2884" y="4542"/>
                  </a:lnTo>
                  <a:lnTo>
                    <a:pt x="3108" y="4468"/>
                  </a:lnTo>
                  <a:lnTo>
                    <a:pt x="3317" y="4378"/>
                  </a:lnTo>
                  <a:lnTo>
                    <a:pt x="3526" y="4258"/>
                  </a:lnTo>
                  <a:lnTo>
                    <a:pt x="3706" y="4139"/>
                  </a:lnTo>
                  <a:lnTo>
                    <a:pt x="3885" y="3990"/>
                  </a:lnTo>
                  <a:lnTo>
                    <a:pt x="4034" y="3825"/>
                  </a:lnTo>
                  <a:lnTo>
                    <a:pt x="4169" y="3661"/>
                  </a:lnTo>
                  <a:lnTo>
                    <a:pt x="4288" y="3467"/>
                  </a:lnTo>
                  <a:lnTo>
                    <a:pt x="4393" y="3272"/>
                  </a:lnTo>
                  <a:lnTo>
                    <a:pt x="4482" y="3063"/>
                  </a:lnTo>
                  <a:lnTo>
                    <a:pt x="4542" y="2854"/>
                  </a:lnTo>
                  <a:lnTo>
                    <a:pt x="4587" y="2630"/>
                  </a:lnTo>
                  <a:lnTo>
                    <a:pt x="4602" y="2406"/>
                  </a:lnTo>
                  <a:lnTo>
                    <a:pt x="4602" y="2182"/>
                  </a:lnTo>
                  <a:lnTo>
                    <a:pt x="4587" y="1958"/>
                  </a:lnTo>
                  <a:lnTo>
                    <a:pt x="4542" y="1719"/>
                  </a:lnTo>
                  <a:lnTo>
                    <a:pt x="4467" y="1495"/>
                  </a:lnTo>
                  <a:lnTo>
                    <a:pt x="4378" y="1286"/>
                  </a:lnTo>
                  <a:lnTo>
                    <a:pt x="4258" y="1076"/>
                  </a:lnTo>
                  <a:lnTo>
                    <a:pt x="4139" y="897"/>
                  </a:lnTo>
                  <a:lnTo>
                    <a:pt x="3989" y="733"/>
                  </a:lnTo>
                  <a:lnTo>
                    <a:pt x="3825" y="568"/>
                  </a:lnTo>
                  <a:lnTo>
                    <a:pt x="3661" y="434"/>
                  </a:lnTo>
                  <a:lnTo>
                    <a:pt x="3467" y="314"/>
                  </a:lnTo>
                  <a:lnTo>
                    <a:pt x="3272" y="210"/>
                  </a:lnTo>
                  <a:lnTo>
                    <a:pt x="3063" y="120"/>
                  </a:lnTo>
                  <a:lnTo>
                    <a:pt x="2854" y="60"/>
                  </a:lnTo>
                  <a:lnTo>
                    <a:pt x="2630" y="16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3756743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0" y="0"/>
                  </a:moveTo>
                  <a:lnTo>
                    <a:pt x="0" y="13984"/>
                  </a:lnTo>
                  <a:lnTo>
                    <a:pt x="0" y="14118"/>
                  </a:lnTo>
                  <a:lnTo>
                    <a:pt x="30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4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5" y="14745"/>
                  </a:lnTo>
                  <a:lnTo>
                    <a:pt x="1375" y="14671"/>
                  </a:lnTo>
                  <a:lnTo>
                    <a:pt x="1733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5" y="13685"/>
                  </a:lnTo>
                  <a:lnTo>
                    <a:pt x="5334" y="13759"/>
                  </a:lnTo>
                  <a:lnTo>
                    <a:pt x="5692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4" y="14820"/>
                  </a:lnTo>
                  <a:lnTo>
                    <a:pt x="7814" y="14805"/>
                  </a:lnTo>
                  <a:lnTo>
                    <a:pt x="7918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2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1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3756743" y="3818546"/>
              <a:ext cx="233117" cy="96054"/>
            </a:xfrm>
            <a:custGeom>
              <a:avLst/>
              <a:gdLst/>
              <a:ahLst/>
              <a:cxnLst/>
              <a:rect l="l" t="t" r="r" b="b"/>
              <a:pathLst>
                <a:path w="8487" h="3497" extrusionOk="0">
                  <a:moveTo>
                    <a:pt x="0" y="1"/>
                  </a:moveTo>
                  <a:lnTo>
                    <a:pt x="0" y="2540"/>
                  </a:lnTo>
                  <a:lnTo>
                    <a:pt x="90" y="2660"/>
                  </a:lnTo>
                  <a:lnTo>
                    <a:pt x="210" y="2749"/>
                  </a:lnTo>
                  <a:lnTo>
                    <a:pt x="329" y="2854"/>
                  </a:lnTo>
                  <a:lnTo>
                    <a:pt x="449" y="2929"/>
                  </a:lnTo>
                  <a:lnTo>
                    <a:pt x="583" y="3018"/>
                  </a:lnTo>
                  <a:lnTo>
                    <a:pt x="732" y="3093"/>
                  </a:lnTo>
                  <a:lnTo>
                    <a:pt x="882" y="3153"/>
                  </a:lnTo>
                  <a:lnTo>
                    <a:pt x="1061" y="3213"/>
                  </a:lnTo>
                  <a:lnTo>
                    <a:pt x="1420" y="3302"/>
                  </a:lnTo>
                  <a:lnTo>
                    <a:pt x="1823" y="3377"/>
                  </a:lnTo>
                  <a:lnTo>
                    <a:pt x="2271" y="3437"/>
                  </a:lnTo>
                  <a:lnTo>
                    <a:pt x="2764" y="3467"/>
                  </a:lnTo>
                  <a:lnTo>
                    <a:pt x="3302" y="3496"/>
                  </a:lnTo>
                  <a:lnTo>
                    <a:pt x="5199" y="3496"/>
                  </a:lnTo>
                  <a:lnTo>
                    <a:pt x="6738" y="3482"/>
                  </a:lnTo>
                  <a:lnTo>
                    <a:pt x="8486" y="346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3756743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2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69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0" y="568"/>
                  </a:lnTo>
                  <a:lnTo>
                    <a:pt x="0" y="672"/>
                  </a:lnTo>
                  <a:lnTo>
                    <a:pt x="0" y="792"/>
                  </a:lnTo>
                  <a:lnTo>
                    <a:pt x="0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1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3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1" y="209"/>
                  </a:lnTo>
                  <a:lnTo>
                    <a:pt x="6828" y="493"/>
                  </a:lnTo>
                  <a:lnTo>
                    <a:pt x="6454" y="732"/>
                  </a:lnTo>
                  <a:lnTo>
                    <a:pt x="6096" y="941"/>
                  </a:lnTo>
                  <a:lnTo>
                    <a:pt x="5722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85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23"/>
            <p:cNvSpPr/>
            <p:nvPr/>
          </p:nvSpPr>
          <p:spPr>
            <a:xfrm>
              <a:off x="3690274" y="4571103"/>
              <a:ext cx="370152" cy="119456"/>
            </a:xfrm>
            <a:custGeom>
              <a:avLst/>
              <a:gdLst/>
              <a:ahLst/>
              <a:cxnLst/>
              <a:rect l="l" t="t" r="r" b="b"/>
              <a:pathLst>
                <a:path w="13476" h="4349" extrusionOk="0">
                  <a:moveTo>
                    <a:pt x="2017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19" y="90"/>
                  </a:lnTo>
                  <a:lnTo>
                    <a:pt x="1225" y="165"/>
                  </a:lnTo>
                  <a:lnTo>
                    <a:pt x="1046" y="240"/>
                  </a:lnTo>
                  <a:lnTo>
                    <a:pt x="882" y="344"/>
                  </a:lnTo>
                  <a:lnTo>
                    <a:pt x="732" y="464"/>
                  </a:lnTo>
                  <a:lnTo>
                    <a:pt x="583" y="598"/>
                  </a:lnTo>
                  <a:lnTo>
                    <a:pt x="463" y="733"/>
                  </a:lnTo>
                  <a:lnTo>
                    <a:pt x="344" y="897"/>
                  </a:lnTo>
                  <a:lnTo>
                    <a:pt x="239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5" y="1614"/>
                  </a:lnTo>
                  <a:lnTo>
                    <a:pt x="15" y="1808"/>
                  </a:lnTo>
                  <a:lnTo>
                    <a:pt x="0" y="2018"/>
                  </a:lnTo>
                  <a:lnTo>
                    <a:pt x="0" y="2331"/>
                  </a:lnTo>
                  <a:lnTo>
                    <a:pt x="15" y="2540"/>
                  </a:lnTo>
                  <a:lnTo>
                    <a:pt x="45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39" y="3302"/>
                  </a:lnTo>
                  <a:lnTo>
                    <a:pt x="344" y="3467"/>
                  </a:lnTo>
                  <a:lnTo>
                    <a:pt x="463" y="3616"/>
                  </a:lnTo>
                  <a:lnTo>
                    <a:pt x="583" y="3765"/>
                  </a:lnTo>
                  <a:lnTo>
                    <a:pt x="732" y="3885"/>
                  </a:lnTo>
                  <a:lnTo>
                    <a:pt x="882" y="4005"/>
                  </a:lnTo>
                  <a:lnTo>
                    <a:pt x="1046" y="4109"/>
                  </a:lnTo>
                  <a:lnTo>
                    <a:pt x="1225" y="4184"/>
                  </a:lnTo>
                  <a:lnTo>
                    <a:pt x="1419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7" y="4348"/>
                  </a:lnTo>
                  <a:lnTo>
                    <a:pt x="11459" y="4348"/>
                  </a:lnTo>
                  <a:lnTo>
                    <a:pt x="11668" y="4333"/>
                  </a:lnTo>
                  <a:lnTo>
                    <a:pt x="11862" y="4303"/>
                  </a:lnTo>
                  <a:lnTo>
                    <a:pt x="12056" y="4258"/>
                  </a:lnTo>
                  <a:lnTo>
                    <a:pt x="12236" y="4184"/>
                  </a:lnTo>
                  <a:lnTo>
                    <a:pt x="12415" y="4109"/>
                  </a:lnTo>
                  <a:lnTo>
                    <a:pt x="12579" y="4005"/>
                  </a:lnTo>
                  <a:lnTo>
                    <a:pt x="12744" y="3885"/>
                  </a:lnTo>
                  <a:lnTo>
                    <a:pt x="12878" y="3765"/>
                  </a:lnTo>
                  <a:lnTo>
                    <a:pt x="13013" y="3616"/>
                  </a:lnTo>
                  <a:lnTo>
                    <a:pt x="13132" y="3467"/>
                  </a:lnTo>
                  <a:lnTo>
                    <a:pt x="13222" y="3302"/>
                  </a:lnTo>
                  <a:lnTo>
                    <a:pt x="13311" y="3123"/>
                  </a:lnTo>
                  <a:lnTo>
                    <a:pt x="13386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6" y="1420"/>
                  </a:lnTo>
                  <a:lnTo>
                    <a:pt x="13311" y="1226"/>
                  </a:lnTo>
                  <a:lnTo>
                    <a:pt x="13222" y="1061"/>
                  </a:lnTo>
                  <a:lnTo>
                    <a:pt x="13132" y="897"/>
                  </a:lnTo>
                  <a:lnTo>
                    <a:pt x="13013" y="733"/>
                  </a:lnTo>
                  <a:lnTo>
                    <a:pt x="12878" y="598"/>
                  </a:lnTo>
                  <a:lnTo>
                    <a:pt x="12744" y="464"/>
                  </a:lnTo>
                  <a:lnTo>
                    <a:pt x="12579" y="344"/>
                  </a:lnTo>
                  <a:lnTo>
                    <a:pt x="12415" y="240"/>
                  </a:lnTo>
                  <a:lnTo>
                    <a:pt x="12236" y="165"/>
                  </a:lnTo>
                  <a:lnTo>
                    <a:pt x="12056" y="90"/>
                  </a:lnTo>
                  <a:lnTo>
                    <a:pt x="11862" y="46"/>
                  </a:lnTo>
                  <a:lnTo>
                    <a:pt x="11668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23"/>
            <p:cNvSpPr/>
            <p:nvPr/>
          </p:nvSpPr>
          <p:spPr>
            <a:xfrm>
              <a:off x="3756743" y="4006061"/>
              <a:ext cx="234737" cy="234765"/>
            </a:xfrm>
            <a:custGeom>
              <a:avLst/>
              <a:gdLst/>
              <a:ahLst/>
              <a:cxnLst/>
              <a:rect l="l" t="t" r="r" b="b"/>
              <a:pathLst>
                <a:path w="8546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3" y="195"/>
                  </a:lnTo>
                  <a:lnTo>
                    <a:pt x="2809" y="255"/>
                  </a:lnTo>
                  <a:lnTo>
                    <a:pt x="2615" y="330"/>
                  </a:lnTo>
                  <a:lnTo>
                    <a:pt x="2421" y="419"/>
                  </a:lnTo>
                  <a:lnTo>
                    <a:pt x="2241" y="509"/>
                  </a:lnTo>
                  <a:lnTo>
                    <a:pt x="2062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405" y="1107"/>
                  </a:lnTo>
                  <a:lnTo>
                    <a:pt x="1255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2" y="1883"/>
                  </a:lnTo>
                  <a:lnTo>
                    <a:pt x="613" y="2063"/>
                  </a:lnTo>
                  <a:lnTo>
                    <a:pt x="508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4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5" y="3840"/>
                  </a:lnTo>
                  <a:lnTo>
                    <a:pt x="0" y="4050"/>
                  </a:lnTo>
                  <a:lnTo>
                    <a:pt x="0" y="4274"/>
                  </a:lnTo>
                  <a:lnTo>
                    <a:pt x="0" y="4498"/>
                  </a:lnTo>
                  <a:lnTo>
                    <a:pt x="15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4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8" y="6305"/>
                  </a:lnTo>
                  <a:lnTo>
                    <a:pt x="613" y="6485"/>
                  </a:lnTo>
                  <a:lnTo>
                    <a:pt x="732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5" y="7291"/>
                  </a:lnTo>
                  <a:lnTo>
                    <a:pt x="1405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62" y="7934"/>
                  </a:lnTo>
                  <a:lnTo>
                    <a:pt x="2241" y="8024"/>
                  </a:lnTo>
                  <a:lnTo>
                    <a:pt x="2421" y="8128"/>
                  </a:lnTo>
                  <a:lnTo>
                    <a:pt x="2615" y="8218"/>
                  </a:lnTo>
                  <a:lnTo>
                    <a:pt x="2809" y="8292"/>
                  </a:lnTo>
                  <a:lnTo>
                    <a:pt x="3003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6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1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0" y="7142"/>
                  </a:lnTo>
                  <a:lnTo>
                    <a:pt x="7575" y="6993"/>
                  </a:lnTo>
                  <a:lnTo>
                    <a:pt x="7694" y="6828"/>
                  </a:lnTo>
                  <a:lnTo>
                    <a:pt x="7814" y="6664"/>
                  </a:lnTo>
                  <a:lnTo>
                    <a:pt x="7933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17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1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31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31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1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17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3" y="2063"/>
                  </a:lnTo>
                  <a:lnTo>
                    <a:pt x="7814" y="1883"/>
                  </a:lnTo>
                  <a:lnTo>
                    <a:pt x="7694" y="1719"/>
                  </a:lnTo>
                  <a:lnTo>
                    <a:pt x="7575" y="1555"/>
                  </a:lnTo>
                  <a:lnTo>
                    <a:pt x="7440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1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6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23"/>
            <p:cNvSpPr/>
            <p:nvPr/>
          </p:nvSpPr>
          <p:spPr>
            <a:xfrm>
              <a:off x="3810495" y="4059840"/>
              <a:ext cx="126817" cy="126817"/>
            </a:xfrm>
            <a:custGeom>
              <a:avLst/>
              <a:gdLst/>
              <a:ahLst/>
              <a:cxnLst/>
              <a:rect l="l" t="t" r="r" b="b"/>
              <a:pathLst>
                <a:path w="4617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1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8" y="852"/>
                  </a:lnTo>
                  <a:lnTo>
                    <a:pt x="404" y="1031"/>
                  </a:lnTo>
                  <a:lnTo>
                    <a:pt x="284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0" y="1853"/>
                  </a:lnTo>
                  <a:lnTo>
                    <a:pt x="15" y="2077"/>
                  </a:lnTo>
                  <a:lnTo>
                    <a:pt x="1" y="2316"/>
                  </a:lnTo>
                  <a:lnTo>
                    <a:pt x="15" y="2555"/>
                  </a:lnTo>
                  <a:lnTo>
                    <a:pt x="60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4" y="3406"/>
                  </a:lnTo>
                  <a:lnTo>
                    <a:pt x="404" y="3600"/>
                  </a:lnTo>
                  <a:lnTo>
                    <a:pt x="538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1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79" y="4572"/>
                  </a:lnTo>
                  <a:lnTo>
                    <a:pt x="3003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8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2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2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8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3" y="105"/>
                  </a:lnTo>
                  <a:lnTo>
                    <a:pt x="2779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23"/>
            <p:cNvSpPr/>
            <p:nvPr/>
          </p:nvSpPr>
          <p:spPr>
            <a:xfrm>
              <a:off x="4332857" y="3631856"/>
              <a:ext cx="233117" cy="407508"/>
            </a:xfrm>
            <a:custGeom>
              <a:avLst/>
              <a:gdLst/>
              <a:ahLst/>
              <a:cxnLst/>
              <a:rect l="l" t="t" r="r" b="b"/>
              <a:pathLst>
                <a:path w="8487" h="14836" extrusionOk="0">
                  <a:moveTo>
                    <a:pt x="1" y="0"/>
                  </a:moveTo>
                  <a:lnTo>
                    <a:pt x="1" y="13984"/>
                  </a:lnTo>
                  <a:lnTo>
                    <a:pt x="1" y="14118"/>
                  </a:lnTo>
                  <a:lnTo>
                    <a:pt x="31" y="14238"/>
                  </a:lnTo>
                  <a:lnTo>
                    <a:pt x="75" y="14342"/>
                  </a:lnTo>
                  <a:lnTo>
                    <a:pt x="135" y="14447"/>
                  </a:lnTo>
                  <a:lnTo>
                    <a:pt x="195" y="14536"/>
                  </a:lnTo>
                  <a:lnTo>
                    <a:pt x="285" y="14626"/>
                  </a:lnTo>
                  <a:lnTo>
                    <a:pt x="374" y="14701"/>
                  </a:lnTo>
                  <a:lnTo>
                    <a:pt x="464" y="14745"/>
                  </a:lnTo>
                  <a:lnTo>
                    <a:pt x="568" y="14790"/>
                  </a:lnTo>
                  <a:lnTo>
                    <a:pt x="688" y="14820"/>
                  </a:lnTo>
                  <a:lnTo>
                    <a:pt x="792" y="14835"/>
                  </a:lnTo>
                  <a:lnTo>
                    <a:pt x="912" y="14835"/>
                  </a:lnTo>
                  <a:lnTo>
                    <a:pt x="1031" y="14820"/>
                  </a:lnTo>
                  <a:lnTo>
                    <a:pt x="1151" y="14790"/>
                  </a:lnTo>
                  <a:lnTo>
                    <a:pt x="1256" y="14745"/>
                  </a:lnTo>
                  <a:lnTo>
                    <a:pt x="1360" y="14671"/>
                  </a:lnTo>
                  <a:lnTo>
                    <a:pt x="1734" y="14432"/>
                  </a:lnTo>
                  <a:lnTo>
                    <a:pt x="2092" y="14223"/>
                  </a:lnTo>
                  <a:lnTo>
                    <a:pt x="2451" y="14028"/>
                  </a:lnTo>
                  <a:lnTo>
                    <a:pt x="2824" y="13894"/>
                  </a:lnTo>
                  <a:lnTo>
                    <a:pt x="3183" y="13774"/>
                  </a:lnTo>
                  <a:lnTo>
                    <a:pt x="3541" y="13685"/>
                  </a:lnTo>
                  <a:lnTo>
                    <a:pt x="3900" y="13640"/>
                  </a:lnTo>
                  <a:lnTo>
                    <a:pt x="4258" y="13625"/>
                  </a:lnTo>
                  <a:lnTo>
                    <a:pt x="4617" y="13640"/>
                  </a:lnTo>
                  <a:lnTo>
                    <a:pt x="4976" y="13685"/>
                  </a:lnTo>
                  <a:lnTo>
                    <a:pt x="5334" y="13759"/>
                  </a:lnTo>
                  <a:lnTo>
                    <a:pt x="5693" y="13879"/>
                  </a:lnTo>
                  <a:lnTo>
                    <a:pt x="6051" y="14028"/>
                  </a:lnTo>
                  <a:lnTo>
                    <a:pt x="6410" y="14208"/>
                  </a:lnTo>
                  <a:lnTo>
                    <a:pt x="6768" y="14417"/>
                  </a:lnTo>
                  <a:lnTo>
                    <a:pt x="7127" y="14656"/>
                  </a:lnTo>
                  <a:lnTo>
                    <a:pt x="7231" y="14731"/>
                  </a:lnTo>
                  <a:lnTo>
                    <a:pt x="7351" y="14775"/>
                  </a:lnTo>
                  <a:lnTo>
                    <a:pt x="7470" y="14805"/>
                  </a:lnTo>
                  <a:lnTo>
                    <a:pt x="7575" y="14820"/>
                  </a:lnTo>
                  <a:lnTo>
                    <a:pt x="7695" y="14820"/>
                  </a:lnTo>
                  <a:lnTo>
                    <a:pt x="7814" y="14805"/>
                  </a:lnTo>
                  <a:lnTo>
                    <a:pt x="7919" y="14775"/>
                  </a:lnTo>
                  <a:lnTo>
                    <a:pt x="8023" y="14731"/>
                  </a:lnTo>
                  <a:lnTo>
                    <a:pt x="8113" y="14671"/>
                  </a:lnTo>
                  <a:lnTo>
                    <a:pt x="8203" y="14596"/>
                  </a:lnTo>
                  <a:lnTo>
                    <a:pt x="8292" y="14521"/>
                  </a:lnTo>
                  <a:lnTo>
                    <a:pt x="8352" y="14432"/>
                  </a:lnTo>
                  <a:lnTo>
                    <a:pt x="8412" y="14327"/>
                  </a:lnTo>
                  <a:lnTo>
                    <a:pt x="8456" y="14208"/>
                  </a:lnTo>
                  <a:lnTo>
                    <a:pt x="8486" y="14088"/>
                  </a:lnTo>
                  <a:lnTo>
                    <a:pt x="8486" y="13969"/>
                  </a:lnTo>
                  <a:lnTo>
                    <a:pt x="84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23"/>
            <p:cNvSpPr/>
            <p:nvPr/>
          </p:nvSpPr>
          <p:spPr>
            <a:xfrm>
              <a:off x="4332857" y="3818546"/>
              <a:ext cx="233117" cy="97290"/>
            </a:xfrm>
            <a:custGeom>
              <a:avLst/>
              <a:gdLst/>
              <a:ahLst/>
              <a:cxnLst/>
              <a:rect l="l" t="t" r="r" b="b"/>
              <a:pathLst>
                <a:path w="8487" h="3542" extrusionOk="0">
                  <a:moveTo>
                    <a:pt x="1" y="1"/>
                  </a:moveTo>
                  <a:lnTo>
                    <a:pt x="1" y="3511"/>
                  </a:lnTo>
                  <a:lnTo>
                    <a:pt x="1898" y="3526"/>
                  </a:lnTo>
                  <a:lnTo>
                    <a:pt x="3541" y="3541"/>
                  </a:lnTo>
                  <a:lnTo>
                    <a:pt x="4273" y="3541"/>
                  </a:lnTo>
                  <a:lnTo>
                    <a:pt x="4931" y="3526"/>
                  </a:lnTo>
                  <a:lnTo>
                    <a:pt x="5528" y="3496"/>
                  </a:lnTo>
                  <a:lnTo>
                    <a:pt x="6081" y="3452"/>
                  </a:lnTo>
                  <a:lnTo>
                    <a:pt x="6559" y="3392"/>
                  </a:lnTo>
                  <a:lnTo>
                    <a:pt x="6783" y="3347"/>
                  </a:lnTo>
                  <a:lnTo>
                    <a:pt x="6992" y="3302"/>
                  </a:lnTo>
                  <a:lnTo>
                    <a:pt x="7187" y="3242"/>
                  </a:lnTo>
                  <a:lnTo>
                    <a:pt x="7366" y="3183"/>
                  </a:lnTo>
                  <a:lnTo>
                    <a:pt x="7530" y="3123"/>
                  </a:lnTo>
                  <a:lnTo>
                    <a:pt x="7695" y="3033"/>
                  </a:lnTo>
                  <a:lnTo>
                    <a:pt x="7829" y="2944"/>
                  </a:lnTo>
                  <a:lnTo>
                    <a:pt x="7963" y="2854"/>
                  </a:lnTo>
                  <a:lnTo>
                    <a:pt x="8083" y="2749"/>
                  </a:lnTo>
                  <a:lnTo>
                    <a:pt x="8188" y="2630"/>
                  </a:lnTo>
                  <a:lnTo>
                    <a:pt x="8277" y="2510"/>
                  </a:lnTo>
                  <a:lnTo>
                    <a:pt x="8367" y="2361"/>
                  </a:lnTo>
                  <a:lnTo>
                    <a:pt x="8427" y="2212"/>
                  </a:lnTo>
                  <a:lnTo>
                    <a:pt x="8486" y="2047"/>
                  </a:lnTo>
                  <a:lnTo>
                    <a:pt x="8486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23"/>
            <p:cNvSpPr/>
            <p:nvPr/>
          </p:nvSpPr>
          <p:spPr>
            <a:xfrm>
              <a:off x="4332857" y="4202227"/>
              <a:ext cx="233117" cy="406684"/>
            </a:xfrm>
            <a:custGeom>
              <a:avLst/>
              <a:gdLst/>
              <a:ahLst/>
              <a:cxnLst/>
              <a:rect l="l" t="t" r="r" b="b"/>
              <a:pathLst>
                <a:path w="8487" h="14806" extrusionOk="0">
                  <a:moveTo>
                    <a:pt x="763" y="0"/>
                  </a:moveTo>
                  <a:lnTo>
                    <a:pt x="658" y="15"/>
                  </a:lnTo>
                  <a:lnTo>
                    <a:pt x="553" y="45"/>
                  </a:lnTo>
                  <a:lnTo>
                    <a:pt x="449" y="90"/>
                  </a:lnTo>
                  <a:lnTo>
                    <a:pt x="359" y="135"/>
                  </a:lnTo>
                  <a:lnTo>
                    <a:pt x="270" y="194"/>
                  </a:lnTo>
                  <a:lnTo>
                    <a:pt x="195" y="269"/>
                  </a:lnTo>
                  <a:lnTo>
                    <a:pt x="120" y="359"/>
                  </a:lnTo>
                  <a:lnTo>
                    <a:pt x="75" y="463"/>
                  </a:lnTo>
                  <a:lnTo>
                    <a:pt x="31" y="568"/>
                  </a:lnTo>
                  <a:lnTo>
                    <a:pt x="1" y="672"/>
                  </a:lnTo>
                  <a:lnTo>
                    <a:pt x="1" y="792"/>
                  </a:lnTo>
                  <a:lnTo>
                    <a:pt x="1" y="14805"/>
                  </a:lnTo>
                  <a:lnTo>
                    <a:pt x="8486" y="14805"/>
                  </a:lnTo>
                  <a:lnTo>
                    <a:pt x="8486" y="822"/>
                  </a:lnTo>
                  <a:lnTo>
                    <a:pt x="8486" y="687"/>
                  </a:lnTo>
                  <a:lnTo>
                    <a:pt x="8456" y="583"/>
                  </a:lnTo>
                  <a:lnTo>
                    <a:pt x="8412" y="478"/>
                  </a:lnTo>
                  <a:lnTo>
                    <a:pt x="8367" y="374"/>
                  </a:lnTo>
                  <a:lnTo>
                    <a:pt x="8292" y="284"/>
                  </a:lnTo>
                  <a:lnTo>
                    <a:pt x="8217" y="209"/>
                  </a:lnTo>
                  <a:lnTo>
                    <a:pt x="8128" y="149"/>
                  </a:lnTo>
                  <a:lnTo>
                    <a:pt x="8038" y="105"/>
                  </a:lnTo>
                  <a:lnTo>
                    <a:pt x="7934" y="60"/>
                  </a:lnTo>
                  <a:lnTo>
                    <a:pt x="7829" y="30"/>
                  </a:lnTo>
                  <a:lnTo>
                    <a:pt x="7620" y="30"/>
                  </a:lnTo>
                  <a:lnTo>
                    <a:pt x="7500" y="45"/>
                  </a:lnTo>
                  <a:lnTo>
                    <a:pt x="7396" y="75"/>
                  </a:lnTo>
                  <a:lnTo>
                    <a:pt x="7291" y="135"/>
                  </a:lnTo>
                  <a:lnTo>
                    <a:pt x="7202" y="209"/>
                  </a:lnTo>
                  <a:lnTo>
                    <a:pt x="6828" y="493"/>
                  </a:lnTo>
                  <a:lnTo>
                    <a:pt x="6455" y="732"/>
                  </a:lnTo>
                  <a:lnTo>
                    <a:pt x="6096" y="941"/>
                  </a:lnTo>
                  <a:lnTo>
                    <a:pt x="5723" y="1106"/>
                  </a:lnTo>
                  <a:lnTo>
                    <a:pt x="5349" y="1240"/>
                  </a:lnTo>
                  <a:lnTo>
                    <a:pt x="5170" y="1285"/>
                  </a:lnTo>
                  <a:lnTo>
                    <a:pt x="4990" y="1330"/>
                  </a:lnTo>
                  <a:lnTo>
                    <a:pt x="4796" y="1360"/>
                  </a:lnTo>
                  <a:lnTo>
                    <a:pt x="4617" y="1389"/>
                  </a:lnTo>
                  <a:lnTo>
                    <a:pt x="4438" y="1404"/>
                  </a:lnTo>
                  <a:lnTo>
                    <a:pt x="4064" y="1404"/>
                  </a:lnTo>
                  <a:lnTo>
                    <a:pt x="3870" y="1389"/>
                  </a:lnTo>
                  <a:lnTo>
                    <a:pt x="3691" y="1360"/>
                  </a:lnTo>
                  <a:lnTo>
                    <a:pt x="3511" y="1330"/>
                  </a:lnTo>
                  <a:lnTo>
                    <a:pt x="3317" y="1285"/>
                  </a:lnTo>
                  <a:lnTo>
                    <a:pt x="3138" y="1225"/>
                  </a:lnTo>
                  <a:lnTo>
                    <a:pt x="2764" y="1091"/>
                  </a:lnTo>
                  <a:lnTo>
                    <a:pt x="2406" y="926"/>
                  </a:lnTo>
                  <a:lnTo>
                    <a:pt x="2032" y="717"/>
                  </a:lnTo>
                  <a:lnTo>
                    <a:pt x="1659" y="463"/>
                  </a:lnTo>
                  <a:lnTo>
                    <a:pt x="1285" y="179"/>
                  </a:lnTo>
                  <a:lnTo>
                    <a:pt x="1196" y="120"/>
                  </a:lnTo>
                  <a:lnTo>
                    <a:pt x="1091" y="60"/>
                  </a:lnTo>
                  <a:lnTo>
                    <a:pt x="972" y="30"/>
                  </a:lnTo>
                  <a:lnTo>
                    <a:pt x="867" y="15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23"/>
            <p:cNvSpPr/>
            <p:nvPr/>
          </p:nvSpPr>
          <p:spPr>
            <a:xfrm>
              <a:off x="4277868" y="4571103"/>
              <a:ext cx="370179" cy="119456"/>
            </a:xfrm>
            <a:custGeom>
              <a:avLst/>
              <a:gdLst/>
              <a:ahLst/>
              <a:cxnLst/>
              <a:rect l="l" t="t" r="r" b="b"/>
              <a:pathLst>
                <a:path w="13477" h="4349" extrusionOk="0">
                  <a:moveTo>
                    <a:pt x="2018" y="1"/>
                  </a:moveTo>
                  <a:lnTo>
                    <a:pt x="1808" y="16"/>
                  </a:lnTo>
                  <a:lnTo>
                    <a:pt x="1614" y="46"/>
                  </a:lnTo>
                  <a:lnTo>
                    <a:pt x="1420" y="90"/>
                  </a:lnTo>
                  <a:lnTo>
                    <a:pt x="1241" y="165"/>
                  </a:lnTo>
                  <a:lnTo>
                    <a:pt x="1061" y="240"/>
                  </a:lnTo>
                  <a:lnTo>
                    <a:pt x="897" y="344"/>
                  </a:lnTo>
                  <a:lnTo>
                    <a:pt x="733" y="464"/>
                  </a:lnTo>
                  <a:lnTo>
                    <a:pt x="598" y="598"/>
                  </a:lnTo>
                  <a:lnTo>
                    <a:pt x="464" y="733"/>
                  </a:lnTo>
                  <a:lnTo>
                    <a:pt x="344" y="897"/>
                  </a:lnTo>
                  <a:lnTo>
                    <a:pt x="255" y="1061"/>
                  </a:lnTo>
                  <a:lnTo>
                    <a:pt x="165" y="1226"/>
                  </a:lnTo>
                  <a:lnTo>
                    <a:pt x="90" y="1420"/>
                  </a:lnTo>
                  <a:lnTo>
                    <a:pt x="46" y="1614"/>
                  </a:lnTo>
                  <a:lnTo>
                    <a:pt x="16" y="1808"/>
                  </a:lnTo>
                  <a:lnTo>
                    <a:pt x="1" y="2018"/>
                  </a:lnTo>
                  <a:lnTo>
                    <a:pt x="1" y="2331"/>
                  </a:lnTo>
                  <a:lnTo>
                    <a:pt x="16" y="2540"/>
                  </a:lnTo>
                  <a:lnTo>
                    <a:pt x="46" y="2735"/>
                  </a:lnTo>
                  <a:lnTo>
                    <a:pt x="90" y="2929"/>
                  </a:lnTo>
                  <a:lnTo>
                    <a:pt x="165" y="3123"/>
                  </a:lnTo>
                  <a:lnTo>
                    <a:pt x="255" y="3302"/>
                  </a:lnTo>
                  <a:lnTo>
                    <a:pt x="344" y="3467"/>
                  </a:lnTo>
                  <a:lnTo>
                    <a:pt x="464" y="3616"/>
                  </a:lnTo>
                  <a:lnTo>
                    <a:pt x="598" y="3765"/>
                  </a:lnTo>
                  <a:lnTo>
                    <a:pt x="733" y="3885"/>
                  </a:lnTo>
                  <a:lnTo>
                    <a:pt x="897" y="4005"/>
                  </a:lnTo>
                  <a:lnTo>
                    <a:pt x="1061" y="4109"/>
                  </a:lnTo>
                  <a:lnTo>
                    <a:pt x="1241" y="4184"/>
                  </a:lnTo>
                  <a:lnTo>
                    <a:pt x="1420" y="4258"/>
                  </a:lnTo>
                  <a:lnTo>
                    <a:pt x="1614" y="4303"/>
                  </a:lnTo>
                  <a:lnTo>
                    <a:pt x="1808" y="4333"/>
                  </a:lnTo>
                  <a:lnTo>
                    <a:pt x="2018" y="4348"/>
                  </a:lnTo>
                  <a:lnTo>
                    <a:pt x="11459" y="4348"/>
                  </a:lnTo>
                  <a:lnTo>
                    <a:pt x="11669" y="4333"/>
                  </a:lnTo>
                  <a:lnTo>
                    <a:pt x="11863" y="4303"/>
                  </a:lnTo>
                  <a:lnTo>
                    <a:pt x="12057" y="4258"/>
                  </a:lnTo>
                  <a:lnTo>
                    <a:pt x="12251" y="4184"/>
                  </a:lnTo>
                  <a:lnTo>
                    <a:pt x="12416" y="4109"/>
                  </a:lnTo>
                  <a:lnTo>
                    <a:pt x="12595" y="4005"/>
                  </a:lnTo>
                  <a:lnTo>
                    <a:pt x="12744" y="3885"/>
                  </a:lnTo>
                  <a:lnTo>
                    <a:pt x="12879" y="3765"/>
                  </a:lnTo>
                  <a:lnTo>
                    <a:pt x="13013" y="3616"/>
                  </a:lnTo>
                  <a:lnTo>
                    <a:pt x="13133" y="3467"/>
                  </a:lnTo>
                  <a:lnTo>
                    <a:pt x="13237" y="3302"/>
                  </a:lnTo>
                  <a:lnTo>
                    <a:pt x="13312" y="3123"/>
                  </a:lnTo>
                  <a:lnTo>
                    <a:pt x="13387" y="2929"/>
                  </a:lnTo>
                  <a:lnTo>
                    <a:pt x="13431" y="2735"/>
                  </a:lnTo>
                  <a:lnTo>
                    <a:pt x="13461" y="2540"/>
                  </a:lnTo>
                  <a:lnTo>
                    <a:pt x="13476" y="2331"/>
                  </a:lnTo>
                  <a:lnTo>
                    <a:pt x="13476" y="2018"/>
                  </a:lnTo>
                  <a:lnTo>
                    <a:pt x="13461" y="1808"/>
                  </a:lnTo>
                  <a:lnTo>
                    <a:pt x="13431" y="1614"/>
                  </a:lnTo>
                  <a:lnTo>
                    <a:pt x="13387" y="1420"/>
                  </a:lnTo>
                  <a:lnTo>
                    <a:pt x="13312" y="1226"/>
                  </a:lnTo>
                  <a:lnTo>
                    <a:pt x="13237" y="1061"/>
                  </a:lnTo>
                  <a:lnTo>
                    <a:pt x="13133" y="897"/>
                  </a:lnTo>
                  <a:lnTo>
                    <a:pt x="13013" y="733"/>
                  </a:lnTo>
                  <a:lnTo>
                    <a:pt x="12879" y="598"/>
                  </a:lnTo>
                  <a:lnTo>
                    <a:pt x="12744" y="464"/>
                  </a:lnTo>
                  <a:lnTo>
                    <a:pt x="12595" y="344"/>
                  </a:lnTo>
                  <a:lnTo>
                    <a:pt x="12416" y="240"/>
                  </a:lnTo>
                  <a:lnTo>
                    <a:pt x="12251" y="165"/>
                  </a:lnTo>
                  <a:lnTo>
                    <a:pt x="12057" y="90"/>
                  </a:lnTo>
                  <a:lnTo>
                    <a:pt x="11863" y="46"/>
                  </a:lnTo>
                  <a:lnTo>
                    <a:pt x="11669" y="16"/>
                  </a:lnTo>
                  <a:lnTo>
                    <a:pt x="1145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23"/>
            <p:cNvSpPr/>
            <p:nvPr/>
          </p:nvSpPr>
          <p:spPr>
            <a:xfrm>
              <a:off x="4332857" y="4006061"/>
              <a:ext cx="234765" cy="234765"/>
            </a:xfrm>
            <a:custGeom>
              <a:avLst/>
              <a:gdLst/>
              <a:ahLst/>
              <a:cxnLst/>
              <a:rect l="l" t="t" r="r" b="b"/>
              <a:pathLst>
                <a:path w="8547" h="8547" extrusionOk="0">
                  <a:moveTo>
                    <a:pt x="4049" y="1"/>
                  </a:moveTo>
                  <a:lnTo>
                    <a:pt x="3840" y="16"/>
                  </a:lnTo>
                  <a:lnTo>
                    <a:pt x="3616" y="46"/>
                  </a:lnTo>
                  <a:lnTo>
                    <a:pt x="3407" y="91"/>
                  </a:lnTo>
                  <a:lnTo>
                    <a:pt x="3198" y="135"/>
                  </a:lnTo>
                  <a:lnTo>
                    <a:pt x="3004" y="195"/>
                  </a:lnTo>
                  <a:lnTo>
                    <a:pt x="2794" y="255"/>
                  </a:lnTo>
                  <a:lnTo>
                    <a:pt x="2600" y="330"/>
                  </a:lnTo>
                  <a:lnTo>
                    <a:pt x="2421" y="419"/>
                  </a:lnTo>
                  <a:lnTo>
                    <a:pt x="2227" y="509"/>
                  </a:lnTo>
                  <a:lnTo>
                    <a:pt x="2047" y="614"/>
                  </a:lnTo>
                  <a:lnTo>
                    <a:pt x="1883" y="733"/>
                  </a:lnTo>
                  <a:lnTo>
                    <a:pt x="1719" y="853"/>
                  </a:lnTo>
                  <a:lnTo>
                    <a:pt x="1554" y="972"/>
                  </a:lnTo>
                  <a:lnTo>
                    <a:pt x="1390" y="1107"/>
                  </a:lnTo>
                  <a:lnTo>
                    <a:pt x="1256" y="1256"/>
                  </a:lnTo>
                  <a:lnTo>
                    <a:pt x="1106" y="1390"/>
                  </a:lnTo>
                  <a:lnTo>
                    <a:pt x="972" y="1555"/>
                  </a:lnTo>
                  <a:lnTo>
                    <a:pt x="852" y="1719"/>
                  </a:lnTo>
                  <a:lnTo>
                    <a:pt x="733" y="1883"/>
                  </a:lnTo>
                  <a:lnTo>
                    <a:pt x="613" y="2063"/>
                  </a:lnTo>
                  <a:lnTo>
                    <a:pt x="509" y="2227"/>
                  </a:lnTo>
                  <a:lnTo>
                    <a:pt x="419" y="2421"/>
                  </a:lnTo>
                  <a:lnTo>
                    <a:pt x="329" y="2615"/>
                  </a:lnTo>
                  <a:lnTo>
                    <a:pt x="255" y="2795"/>
                  </a:lnTo>
                  <a:lnTo>
                    <a:pt x="195" y="3004"/>
                  </a:lnTo>
                  <a:lnTo>
                    <a:pt x="135" y="3198"/>
                  </a:lnTo>
                  <a:lnTo>
                    <a:pt x="90" y="3407"/>
                  </a:lnTo>
                  <a:lnTo>
                    <a:pt x="45" y="3616"/>
                  </a:lnTo>
                  <a:lnTo>
                    <a:pt x="16" y="3840"/>
                  </a:lnTo>
                  <a:lnTo>
                    <a:pt x="1" y="4050"/>
                  </a:lnTo>
                  <a:lnTo>
                    <a:pt x="1" y="4274"/>
                  </a:lnTo>
                  <a:lnTo>
                    <a:pt x="1" y="4498"/>
                  </a:lnTo>
                  <a:lnTo>
                    <a:pt x="16" y="4707"/>
                  </a:lnTo>
                  <a:lnTo>
                    <a:pt x="45" y="4916"/>
                  </a:lnTo>
                  <a:lnTo>
                    <a:pt x="90" y="5140"/>
                  </a:lnTo>
                  <a:lnTo>
                    <a:pt x="135" y="5334"/>
                  </a:lnTo>
                  <a:lnTo>
                    <a:pt x="195" y="5544"/>
                  </a:lnTo>
                  <a:lnTo>
                    <a:pt x="255" y="5738"/>
                  </a:lnTo>
                  <a:lnTo>
                    <a:pt x="329" y="5932"/>
                  </a:lnTo>
                  <a:lnTo>
                    <a:pt x="419" y="6126"/>
                  </a:lnTo>
                  <a:lnTo>
                    <a:pt x="509" y="6305"/>
                  </a:lnTo>
                  <a:lnTo>
                    <a:pt x="613" y="6485"/>
                  </a:lnTo>
                  <a:lnTo>
                    <a:pt x="733" y="6664"/>
                  </a:lnTo>
                  <a:lnTo>
                    <a:pt x="852" y="6828"/>
                  </a:lnTo>
                  <a:lnTo>
                    <a:pt x="972" y="6993"/>
                  </a:lnTo>
                  <a:lnTo>
                    <a:pt x="1106" y="7142"/>
                  </a:lnTo>
                  <a:lnTo>
                    <a:pt x="1256" y="7291"/>
                  </a:lnTo>
                  <a:lnTo>
                    <a:pt x="1390" y="7441"/>
                  </a:lnTo>
                  <a:lnTo>
                    <a:pt x="1554" y="7575"/>
                  </a:lnTo>
                  <a:lnTo>
                    <a:pt x="1719" y="7695"/>
                  </a:lnTo>
                  <a:lnTo>
                    <a:pt x="1883" y="7814"/>
                  </a:lnTo>
                  <a:lnTo>
                    <a:pt x="2047" y="7934"/>
                  </a:lnTo>
                  <a:lnTo>
                    <a:pt x="2227" y="8024"/>
                  </a:lnTo>
                  <a:lnTo>
                    <a:pt x="2421" y="8128"/>
                  </a:lnTo>
                  <a:lnTo>
                    <a:pt x="2600" y="8218"/>
                  </a:lnTo>
                  <a:lnTo>
                    <a:pt x="2794" y="8292"/>
                  </a:lnTo>
                  <a:lnTo>
                    <a:pt x="3004" y="8352"/>
                  </a:lnTo>
                  <a:lnTo>
                    <a:pt x="3198" y="8412"/>
                  </a:lnTo>
                  <a:lnTo>
                    <a:pt x="3407" y="8457"/>
                  </a:lnTo>
                  <a:lnTo>
                    <a:pt x="3616" y="8502"/>
                  </a:lnTo>
                  <a:lnTo>
                    <a:pt x="3840" y="8531"/>
                  </a:lnTo>
                  <a:lnTo>
                    <a:pt x="4049" y="8546"/>
                  </a:lnTo>
                  <a:lnTo>
                    <a:pt x="4497" y="8546"/>
                  </a:lnTo>
                  <a:lnTo>
                    <a:pt x="4707" y="8531"/>
                  </a:lnTo>
                  <a:lnTo>
                    <a:pt x="4916" y="8502"/>
                  </a:lnTo>
                  <a:lnTo>
                    <a:pt x="5140" y="8457"/>
                  </a:lnTo>
                  <a:lnTo>
                    <a:pt x="5334" y="8412"/>
                  </a:lnTo>
                  <a:lnTo>
                    <a:pt x="5543" y="8352"/>
                  </a:lnTo>
                  <a:lnTo>
                    <a:pt x="5737" y="8292"/>
                  </a:lnTo>
                  <a:lnTo>
                    <a:pt x="5932" y="8218"/>
                  </a:lnTo>
                  <a:lnTo>
                    <a:pt x="6126" y="8128"/>
                  </a:lnTo>
                  <a:lnTo>
                    <a:pt x="6305" y="8024"/>
                  </a:lnTo>
                  <a:lnTo>
                    <a:pt x="6484" y="7934"/>
                  </a:lnTo>
                  <a:lnTo>
                    <a:pt x="6664" y="7814"/>
                  </a:lnTo>
                  <a:lnTo>
                    <a:pt x="6828" y="7695"/>
                  </a:lnTo>
                  <a:lnTo>
                    <a:pt x="6992" y="7575"/>
                  </a:lnTo>
                  <a:lnTo>
                    <a:pt x="7142" y="7441"/>
                  </a:lnTo>
                  <a:lnTo>
                    <a:pt x="7291" y="7291"/>
                  </a:lnTo>
                  <a:lnTo>
                    <a:pt x="7441" y="7142"/>
                  </a:lnTo>
                  <a:lnTo>
                    <a:pt x="7575" y="6993"/>
                  </a:lnTo>
                  <a:lnTo>
                    <a:pt x="7695" y="6828"/>
                  </a:lnTo>
                  <a:lnTo>
                    <a:pt x="7814" y="6664"/>
                  </a:lnTo>
                  <a:lnTo>
                    <a:pt x="7934" y="6485"/>
                  </a:lnTo>
                  <a:lnTo>
                    <a:pt x="8023" y="6305"/>
                  </a:lnTo>
                  <a:lnTo>
                    <a:pt x="8128" y="6126"/>
                  </a:lnTo>
                  <a:lnTo>
                    <a:pt x="8203" y="5932"/>
                  </a:lnTo>
                  <a:lnTo>
                    <a:pt x="8292" y="5738"/>
                  </a:lnTo>
                  <a:lnTo>
                    <a:pt x="8352" y="5544"/>
                  </a:lnTo>
                  <a:lnTo>
                    <a:pt x="8412" y="5334"/>
                  </a:lnTo>
                  <a:lnTo>
                    <a:pt x="8456" y="5140"/>
                  </a:lnTo>
                  <a:lnTo>
                    <a:pt x="8501" y="4916"/>
                  </a:lnTo>
                  <a:lnTo>
                    <a:pt x="8516" y="4707"/>
                  </a:lnTo>
                  <a:lnTo>
                    <a:pt x="8546" y="4498"/>
                  </a:lnTo>
                  <a:lnTo>
                    <a:pt x="8546" y="4274"/>
                  </a:lnTo>
                  <a:lnTo>
                    <a:pt x="8546" y="4050"/>
                  </a:lnTo>
                  <a:lnTo>
                    <a:pt x="8516" y="3840"/>
                  </a:lnTo>
                  <a:lnTo>
                    <a:pt x="8501" y="3616"/>
                  </a:lnTo>
                  <a:lnTo>
                    <a:pt x="8456" y="3407"/>
                  </a:lnTo>
                  <a:lnTo>
                    <a:pt x="8412" y="3198"/>
                  </a:lnTo>
                  <a:lnTo>
                    <a:pt x="8352" y="3004"/>
                  </a:lnTo>
                  <a:lnTo>
                    <a:pt x="8292" y="2795"/>
                  </a:lnTo>
                  <a:lnTo>
                    <a:pt x="8203" y="2615"/>
                  </a:lnTo>
                  <a:lnTo>
                    <a:pt x="8128" y="2421"/>
                  </a:lnTo>
                  <a:lnTo>
                    <a:pt x="8023" y="2227"/>
                  </a:lnTo>
                  <a:lnTo>
                    <a:pt x="7934" y="2063"/>
                  </a:lnTo>
                  <a:lnTo>
                    <a:pt x="7814" y="1883"/>
                  </a:lnTo>
                  <a:lnTo>
                    <a:pt x="7695" y="1719"/>
                  </a:lnTo>
                  <a:lnTo>
                    <a:pt x="7575" y="1555"/>
                  </a:lnTo>
                  <a:lnTo>
                    <a:pt x="7441" y="1390"/>
                  </a:lnTo>
                  <a:lnTo>
                    <a:pt x="7291" y="1256"/>
                  </a:lnTo>
                  <a:lnTo>
                    <a:pt x="7142" y="1107"/>
                  </a:lnTo>
                  <a:lnTo>
                    <a:pt x="6992" y="972"/>
                  </a:lnTo>
                  <a:lnTo>
                    <a:pt x="6828" y="853"/>
                  </a:lnTo>
                  <a:lnTo>
                    <a:pt x="6664" y="733"/>
                  </a:lnTo>
                  <a:lnTo>
                    <a:pt x="6484" y="614"/>
                  </a:lnTo>
                  <a:lnTo>
                    <a:pt x="6305" y="509"/>
                  </a:lnTo>
                  <a:lnTo>
                    <a:pt x="6126" y="419"/>
                  </a:lnTo>
                  <a:lnTo>
                    <a:pt x="5932" y="330"/>
                  </a:lnTo>
                  <a:lnTo>
                    <a:pt x="5737" y="255"/>
                  </a:lnTo>
                  <a:lnTo>
                    <a:pt x="5543" y="195"/>
                  </a:lnTo>
                  <a:lnTo>
                    <a:pt x="5334" y="135"/>
                  </a:lnTo>
                  <a:lnTo>
                    <a:pt x="5140" y="91"/>
                  </a:lnTo>
                  <a:lnTo>
                    <a:pt x="4916" y="46"/>
                  </a:lnTo>
                  <a:lnTo>
                    <a:pt x="4707" y="16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23"/>
            <p:cNvSpPr/>
            <p:nvPr/>
          </p:nvSpPr>
          <p:spPr>
            <a:xfrm>
              <a:off x="4386609" y="4059840"/>
              <a:ext cx="126845" cy="126817"/>
            </a:xfrm>
            <a:custGeom>
              <a:avLst/>
              <a:gdLst/>
              <a:ahLst/>
              <a:cxnLst/>
              <a:rect l="l" t="t" r="r" b="b"/>
              <a:pathLst>
                <a:path w="4618" h="4617" extrusionOk="0">
                  <a:moveTo>
                    <a:pt x="2316" y="0"/>
                  </a:moveTo>
                  <a:lnTo>
                    <a:pt x="2077" y="15"/>
                  </a:lnTo>
                  <a:lnTo>
                    <a:pt x="1853" y="60"/>
                  </a:lnTo>
                  <a:lnTo>
                    <a:pt x="1629" y="105"/>
                  </a:lnTo>
                  <a:lnTo>
                    <a:pt x="1420" y="194"/>
                  </a:lnTo>
                  <a:lnTo>
                    <a:pt x="1211" y="284"/>
                  </a:lnTo>
                  <a:lnTo>
                    <a:pt x="1032" y="403"/>
                  </a:lnTo>
                  <a:lnTo>
                    <a:pt x="852" y="538"/>
                  </a:lnTo>
                  <a:lnTo>
                    <a:pt x="688" y="687"/>
                  </a:lnTo>
                  <a:lnTo>
                    <a:pt x="539" y="852"/>
                  </a:lnTo>
                  <a:lnTo>
                    <a:pt x="404" y="1031"/>
                  </a:lnTo>
                  <a:lnTo>
                    <a:pt x="285" y="1210"/>
                  </a:lnTo>
                  <a:lnTo>
                    <a:pt x="195" y="1419"/>
                  </a:lnTo>
                  <a:lnTo>
                    <a:pt x="105" y="1628"/>
                  </a:lnTo>
                  <a:lnTo>
                    <a:pt x="61" y="1853"/>
                  </a:lnTo>
                  <a:lnTo>
                    <a:pt x="16" y="2077"/>
                  </a:lnTo>
                  <a:lnTo>
                    <a:pt x="1" y="2316"/>
                  </a:lnTo>
                  <a:lnTo>
                    <a:pt x="16" y="2555"/>
                  </a:lnTo>
                  <a:lnTo>
                    <a:pt x="61" y="2779"/>
                  </a:lnTo>
                  <a:lnTo>
                    <a:pt x="105" y="3003"/>
                  </a:lnTo>
                  <a:lnTo>
                    <a:pt x="195" y="3212"/>
                  </a:lnTo>
                  <a:lnTo>
                    <a:pt x="285" y="3406"/>
                  </a:lnTo>
                  <a:lnTo>
                    <a:pt x="404" y="3600"/>
                  </a:lnTo>
                  <a:lnTo>
                    <a:pt x="539" y="3780"/>
                  </a:lnTo>
                  <a:lnTo>
                    <a:pt x="688" y="3944"/>
                  </a:lnTo>
                  <a:lnTo>
                    <a:pt x="852" y="4093"/>
                  </a:lnTo>
                  <a:lnTo>
                    <a:pt x="1032" y="4228"/>
                  </a:lnTo>
                  <a:lnTo>
                    <a:pt x="1211" y="4347"/>
                  </a:lnTo>
                  <a:lnTo>
                    <a:pt x="1420" y="4437"/>
                  </a:lnTo>
                  <a:lnTo>
                    <a:pt x="1629" y="4512"/>
                  </a:lnTo>
                  <a:lnTo>
                    <a:pt x="1853" y="4572"/>
                  </a:lnTo>
                  <a:lnTo>
                    <a:pt x="2077" y="4616"/>
                  </a:lnTo>
                  <a:lnTo>
                    <a:pt x="2555" y="4616"/>
                  </a:lnTo>
                  <a:lnTo>
                    <a:pt x="2780" y="4572"/>
                  </a:lnTo>
                  <a:lnTo>
                    <a:pt x="3004" y="4512"/>
                  </a:lnTo>
                  <a:lnTo>
                    <a:pt x="3213" y="4437"/>
                  </a:lnTo>
                  <a:lnTo>
                    <a:pt x="3407" y="4347"/>
                  </a:lnTo>
                  <a:lnTo>
                    <a:pt x="3601" y="4228"/>
                  </a:lnTo>
                  <a:lnTo>
                    <a:pt x="3780" y="4093"/>
                  </a:lnTo>
                  <a:lnTo>
                    <a:pt x="3945" y="3944"/>
                  </a:lnTo>
                  <a:lnTo>
                    <a:pt x="4094" y="3780"/>
                  </a:lnTo>
                  <a:lnTo>
                    <a:pt x="4229" y="3600"/>
                  </a:lnTo>
                  <a:lnTo>
                    <a:pt x="4348" y="3406"/>
                  </a:lnTo>
                  <a:lnTo>
                    <a:pt x="4438" y="3212"/>
                  </a:lnTo>
                  <a:lnTo>
                    <a:pt x="4513" y="3003"/>
                  </a:lnTo>
                  <a:lnTo>
                    <a:pt x="4572" y="2779"/>
                  </a:lnTo>
                  <a:lnTo>
                    <a:pt x="4617" y="2555"/>
                  </a:lnTo>
                  <a:lnTo>
                    <a:pt x="4617" y="2316"/>
                  </a:lnTo>
                  <a:lnTo>
                    <a:pt x="4617" y="2077"/>
                  </a:lnTo>
                  <a:lnTo>
                    <a:pt x="4572" y="1853"/>
                  </a:lnTo>
                  <a:lnTo>
                    <a:pt x="4513" y="1628"/>
                  </a:lnTo>
                  <a:lnTo>
                    <a:pt x="4438" y="1419"/>
                  </a:lnTo>
                  <a:lnTo>
                    <a:pt x="4348" y="1210"/>
                  </a:lnTo>
                  <a:lnTo>
                    <a:pt x="4229" y="1031"/>
                  </a:lnTo>
                  <a:lnTo>
                    <a:pt x="4094" y="852"/>
                  </a:lnTo>
                  <a:lnTo>
                    <a:pt x="3945" y="687"/>
                  </a:lnTo>
                  <a:lnTo>
                    <a:pt x="3780" y="538"/>
                  </a:lnTo>
                  <a:lnTo>
                    <a:pt x="3601" y="403"/>
                  </a:lnTo>
                  <a:lnTo>
                    <a:pt x="3407" y="284"/>
                  </a:lnTo>
                  <a:lnTo>
                    <a:pt x="3213" y="194"/>
                  </a:lnTo>
                  <a:lnTo>
                    <a:pt x="3004" y="105"/>
                  </a:lnTo>
                  <a:lnTo>
                    <a:pt x="2780" y="60"/>
                  </a:lnTo>
                  <a:lnTo>
                    <a:pt x="2555" y="15"/>
                  </a:lnTo>
                  <a:lnTo>
                    <a:pt x="23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23"/>
            <p:cNvSpPr/>
            <p:nvPr/>
          </p:nvSpPr>
          <p:spPr>
            <a:xfrm>
              <a:off x="3714472" y="3577692"/>
              <a:ext cx="889672" cy="301209"/>
            </a:xfrm>
            <a:custGeom>
              <a:avLst/>
              <a:gdLst/>
              <a:ahLst/>
              <a:cxnLst/>
              <a:rect l="l" t="t" r="r" b="b"/>
              <a:pathLst>
                <a:path w="32390" h="10966" extrusionOk="0">
                  <a:moveTo>
                    <a:pt x="957" y="0"/>
                  </a:moveTo>
                  <a:lnTo>
                    <a:pt x="852" y="30"/>
                  </a:lnTo>
                  <a:lnTo>
                    <a:pt x="748" y="45"/>
                  </a:lnTo>
                  <a:lnTo>
                    <a:pt x="658" y="90"/>
                  </a:lnTo>
                  <a:lnTo>
                    <a:pt x="553" y="135"/>
                  </a:lnTo>
                  <a:lnTo>
                    <a:pt x="464" y="179"/>
                  </a:lnTo>
                  <a:lnTo>
                    <a:pt x="389" y="254"/>
                  </a:lnTo>
                  <a:lnTo>
                    <a:pt x="314" y="314"/>
                  </a:lnTo>
                  <a:lnTo>
                    <a:pt x="240" y="389"/>
                  </a:lnTo>
                  <a:lnTo>
                    <a:pt x="180" y="478"/>
                  </a:lnTo>
                  <a:lnTo>
                    <a:pt x="120" y="568"/>
                  </a:lnTo>
                  <a:lnTo>
                    <a:pt x="75" y="657"/>
                  </a:lnTo>
                  <a:lnTo>
                    <a:pt x="45" y="762"/>
                  </a:lnTo>
                  <a:lnTo>
                    <a:pt x="16" y="867"/>
                  </a:lnTo>
                  <a:lnTo>
                    <a:pt x="1" y="971"/>
                  </a:lnTo>
                  <a:lnTo>
                    <a:pt x="1" y="1076"/>
                  </a:lnTo>
                  <a:lnTo>
                    <a:pt x="1" y="6962"/>
                  </a:lnTo>
                  <a:lnTo>
                    <a:pt x="1" y="7171"/>
                  </a:lnTo>
                  <a:lnTo>
                    <a:pt x="16" y="7380"/>
                  </a:lnTo>
                  <a:lnTo>
                    <a:pt x="45" y="7574"/>
                  </a:lnTo>
                  <a:lnTo>
                    <a:pt x="75" y="7769"/>
                  </a:lnTo>
                  <a:lnTo>
                    <a:pt x="120" y="7963"/>
                  </a:lnTo>
                  <a:lnTo>
                    <a:pt x="180" y="8157"/>
                  </a:lnTo>
                  <a:lnTo>
                    <a:pt x="240" y="8336"/>
                  </a:lnTo>
                  <a:lnTo>
                    <a:pt x="314" y="8516"/>
                  </a:lnTo>
                  <a:lnTo>
                    <a:pt x="389" y="8695"/>
                  </a:lnTo>
                  <a:lnTo>
                    <a:pt x="479" y="8874"/>
                  </a:lnTo>
                  <a:lnTo>
                    <a:pt x="568" y="9039"/>
                  </a:lnTo>
                  <a:lnTo>
                    <a:pt x="673" y="9203"/>
                  </a:lnTo>
                  <a:lnTo>
                    <a:pt x="792" y="9352"/>
                  </a:lnTo>
                  <a:lnTo>
                    <a:pt x="912" y="9517"/>
                  </a:lnTo>
                  <a:lnTo>
                    <a:pt x="1031" y="9651"/>
                  </a:lnTo>
                  <a:lnTo>
                    <a:pt x="1166" y="9800"/>
                  </a:lnTo>
                  <a:lnTo>
                    <a:pt x="1300" y="9920"/>
                  </a:lnTo>
                  <a:lnTo>
                    <a:pt x="1450" y="10054"/>
                  </a:lnTo>
                  <a:lnTo>
                    <a:pt x="1599" y="10174"/>
                  </a:lnTo>
                  <a:lnTo>
                    <a:pt x="1764" y="10279"/>
                  </a:lnTo>
                  <a:lnTo>
                    <a:pt x="1928" y="10383"/>
                  </a:lnTo>
                  <a:lnTo>
                    <a:pt x="2092" y="10488"/>
                  </a:lnTo>
                  <a:lnTo>
                    <a:pt x="2257" y="10577"/>
                  </a:lnTo>
                  <a:lnTo>
                    <a:pt x="2436" y="10652"/>
                  </a:lnTo>
                  <a:lnTo>
                    <a:pt x="2615" y="10727"/>
                  </a:lnTo>
                  <a:lnTo>
                    <a:pt x="2809" y="10786"/>
                  </a:lnTo>
                  <a:lnTo>
                    <a:pt x="2989" y="10846"/>
                  </a:lnTo>
                  <a:lnTo>
                    <a:pt x="3183" y="10891"/>
                  </a:lnTo>
                  <a:lnTo>
                    <a:pt x="3392" y="10921"/>
                  </a:lnTo>
                  <a:lnTo>
                    <a:pt x="3586" y="10951"/>
                  </a:lnTo>
                  <a:lnTo>
                    <a:pt x="3795" y="10966"/>
                  </a:lnTo>
                  <a:lnTo>
                    <a:pt x="28595" y="10966"/>
                  </a:lnTo>
                  <a:lnTo>
                    <a:pt x="28789" y="10951"/>
                  </a:lnTo>
                  <a:lnTo>
                    <a:pt x="28998" y="10921"/>
                  </a:lnTo>
                  <a:lnTo>
                    <a:pt x="29193" y="10891"/>
                  </a:lnTo>
                  <a:lnTo>
                    <a:pt x="29387" y="10846"/>
                  </a:lnTo>
                  <a:lnTo>
                    <a:pt x="29581" y="10786"/>
                  </a:lnTo>
                  <a:lnTo>
                    <a:pt x="29760" y="10727"/>
                  </a:lnTo>
                  <a:lnTo>
                    <a:pt x="29940" y="10652"/>
                  </a:lnTo>
                  <a:lnTo>
                    <a:pt x="30119" y="10577"/>
                  </a:lnTo>
                  <a:lnTo>
                    <a:pt x="30298" y="10488"/>
                  </a:lnTo>
                  <a:lnTo>
                    <a:pt x="30463" y="10383"/>
                  </a:lnTo>
                  <a:lnTo>
                    <a:pt x="30627" y="10279"/>
                  </a:lnTo>
                  <a:lnTo>
                    <a:pt x="30776" y="10174"/>
                  </a:lnTo>
                  <a:lnTo>
                    <a:pt x="30926" y="10054"/>
                  </a:lnTo>
                  <a:lnTo>
                    <a:pt x="31075" y="9920"/>
                  </a:lnTo>
                  <a:lnTo>
                    <a:pt x="31210" y="9800"/>
                  </a:lnTo>
                  <a:lnTo>
                    <a:pt x="31344" y="9651"/>
                  </a:lnTo>
                  <a:lnTo>
                    <a:pt x="31478" y="9517"/>
                  </a:lnTo>
                  <a:lnTo>
                    <a:pt x="31583" y="9352"/>
                  </a:lnTo>
                  <a:lnTo>
                    <a:pt x="31703" y="9203"/>
                  </a:lnTo>
                  <a:lnTo>
                    <a:pt x="31807" y="9039"/>
                  </a:lnTo>
                  <a:lnTo>
                    <a:pt x="31897" y="8874"/>
                  </a:lnTo>
                  <a:lnTo>
                    <a:pt x="31986" y="8695"/>
                  </a:lnTo>
                  <a:lnTo>
                    <a:pt x="32076" y="8516"/>
                  </a:lnTo>
                  <a:lnTo>
                    <a:pt x="32136" y="8336"/>
                  </a:lnTo>
                  <a:lnTo>
                    <a:pt x="32210" y="8157"/>
                  </a:lnTo>
                  <a:lnTo>
                    <a:pt x="32255" y="7963"/>
                  </a:lnTo>
                  <a:lnTo>
                    <a:pt x="32300" y="7769"/>
                  </a:lnTo>
                  <a:lnTo>
                    <a:pt x="32345" y="7574"/>
                  </a:lnTo>
                  <a:lnTo>
                    <a:pt x="32360" y="7380"/>
                  </a:lnTo>
                  <a:lnTo>
                    <a:pt x="32375" y="7171"/>
                  </a:lnTo>
                  <a:lnTo>
                    <a:pt x="32390" y="6962"/>
                  </a:lnTo>
                  <a:lnTo>
                    <a:pt x="32390" y="1076"/>
                  </a:lnTo>
                  <a:lnTo>
                    <a:pt x="32375" y="971"/>
                  </a:lnTo>
                  <a:lnTo>
                    <a:pt x="32360" y="867"/>
                  </a:lnTo>
                  <a:lnTo>
                    <a:pt x="32330" y="762"/>
                  </a:lnTo>
                  <a:lnTo>
                    <a:pt x="32300" y="657"/>
                  </a:lnTo>
                  <a:lnTo>
                    <a:pt x="32255" y="568"/>
                  </a:lnTo>
                  <a:lnTo>
                    <a:pt x="32196" y="478"/>
                  </a:lnTo>
                  <a:lnTo>
                    <a:pt x="32136" y="389"/>
                  </a:lnTo>
                  <a:lnTo>
                    <a:pt x="32076" y="314"/>
                  </a:lnTo>
                  <a:lnTo>
                    <a:pt x="31986" y="254"/>
                  </a:lnTo>
                  <a:lnTo>
                    <a:pt x="31912" y="179"/>
                  </a:lnTo>
                  <a:lnTo>
                    <a:pt x="31822" y="135"/>
                  </a:lnTo>
                  <a:lnTo>
                    <a:pt x="31732" y="90"/>
                  </a:lnTo>
                  <a:lnTo>
                    <a:pt x="31628" y="45"/>
                  </a:lnTo>
                  <a:lnTo>
                    <a:pt x="31523" y="30"/>
                  </a:lnTo>
                  <a:lnTo>
                    <a:pt x="314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23"/>
            <p:cNvSpPr/>
            <p:nvPr/>
          </p:nvSpPr>
          <p:spPr>
            <a:xfrm>
              <a:off x="4543361" y="3615019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613" y="1"/>
                  </a:moveTo>
                  <a:lnTo>
                    <a:pt x="494" y="16"/>
                  </a:lnTo>
                  <a:lnTo>
                    <a:pt x="374" y="45"/>
                  </a:lnTo>
                  <a:lnTo>
                    <a:pt x="270" y="105"/>
                  </a:lnTo>
                  <a:lnTo>
                    <a:pt x="180" y="180"/>
                  </a:lnTo>
                  <a:lnTo>
                    <a:pt x="105" y="270"/>
                  </a:lnTo>
                  <a:lnTo>
                    <a:pt x="46" y="374"/>
                  </a:lnTo>
                  <a:lnTo>
                    <a:pt x="16" y="479"/>
                  </a:lnTo>
                  <a:lnTo>
                    <a:pt x="1" y="613"/>
                  </a:lnTo>
                  <a:lnTo>
                    <a:pt x="16" y="733"/>
                  </a:lnTo>
                  <a:lnTo>
                    <a:pt x="46" y="837"/>
                  </a:lnTo>
                  <a:lnTo>
                    <a:pt x="105" y="942"/>
                  </a:lnTo>
                  <a:lnTo>
                    <a:pt x="180" y="1031"/>
                  </a:lnTo>
                  <a:lnTo>
                    <a:pt x="270" y="1106"/>
                  </a:lnTo>
                  <a:lnTo>
                    <a:pt x="374" y="1166"/>
                  </a:lnTo>
                  <a:lnTo>
                    <a:pt x="494" y="1196"/>
                  </a:lnTo>
                  <a:lnTo>
                    <a:pt x="613" y="1211"/>
                  </a:lnTo>
                  <a:lnTo>
                    <a:pt x="733" y="1196"/>
                  </a:lnTo>
                  <a:lnTo>
                    <a:pt x="852" y="1166"/>
                  </a:lnTo>
                  <a:lnTo>
                    <a:pt x="942" y="1106"/>
                  </a:lnTo>
                  <a:lnTo>
                    <a:pt x="1032" y="1031"/>
                  </a:lnTo>
                  <a:lnTo>
                    <a:pt x="1106" y="942"/>
                  </a:lnTo>
                  <a:lnTo>
                    <a:pt x="1166" y="837"/>
                  </a:lnTo>
                  <a:lnTo>
                    <a:pt x="1196" y="733"/>
                  </a:lnTo>
                  <a:lnTo>
                    <a:pt x="1211" y="613"/>
                  </a:lnTo>
                  <a:lnTo>
                    <a:pt x="1196" y="479"/>
                  </a:lnTo>
                  <a:lnTo>
                    <a:pt x="1166" y="374"/>
                  </a:lnTo>
                  <a:lnTo>
                    <a:pt x="1106" y="270"/>
                  </a:lnTo>
                  <a:lnTo>
                    <a:pt x="1032" y="180"/>
                  </a:lnTo>
                  <a:lnTo>
                    <a:pt x="942" y="105"/>
                  </a:lnTo>
                  <a:lnTo>
                    <a:pt x="852" y="45"/>
                  </a:lnTo>
                  <a:lnTo>
                    <a:pt x="733" y="16"/>
                  </a:lnTo>
                  <a:lnTo>
                    <a:pt x="61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23"/>
            <p:cNvSpPr/>
            <p:nvPr/>
          </p:nvSpPr>
          <p:spPr>
            <a:xfrm>
              <a:off x="3751415" y="3604362"/>
              <a:ext cx="33263" cy="33263"/>
            </a:xfrm>
            <a:custGeom>
              <a:avLst/>
              <a:gdLst/>
              <a:ahLst/>
              <a:cxnLst/>
              <a:rect l="l" t="t" r="r" b="b"/>
              <a:pathLst>
                <a:path w="1211" h="1211" extrusionOk="0">
                  <a:moveTo>
                    <a:pt x="478" y="0"/>
                  </a:moveTo>
                  <a:lnTo>
                    <a:pt x="374" y="45"/>
                  </a:lnTo>
                  <a:lnTo>
                    <a:pt x="269" y="90"/>
                  </a:lnTo>
                  <a:lnTo>
                    <a:pt x="180" y="165"/>
                  </a:lnTo>
                  <a:lnTo>
                    <a:pt x="105" y="254"/>
                  </a:lnTo>
                  <a:lnTo>
                    <a:pt x="45" y="359"/>
                  </a:lnTo>
                  <a:lnTo>
                    <a:pt x="15" y="478"/>
                  </a:lnTo>
                  <a:lnTo>
                    <a:pt x="0" y="598"/>
                  </a:lnTo>
                  <a:lnTo>
                    <a:pt x="15" y="717"/>
                  </a:lnTo>
                  <a:lnTo>
                    <a:pt x="45" y="837"/>
                  </a:lnTo>
                  <a:lnTo>
                    <a:pt x="105" y="941"/>
                  </a:lnTo>
                  <a:lnTo>
                    <a:pt x="180" y="1031"/>
                  </a:lnTo>
                  <a:lnTo>
                    <a:pt x="269" y="1106"/>
                  </a:lnTo>
                  <a:lnTo>
                    <a:pt x="374" y="1151"/>
                  </a:lnTo>
                  <a:lnTo>
                    <a:pt x="478" y="1195"/>
                  </a:lnTo>
                  <a:lnTo>
                    <a:pt x="613" y="1210"/>
                  </a:lnTo>
                  <a:lnTo>
                    <a:pt x="732" y="1195"/>
                  </a:lnTo>
                  <a:lnTo>
                    <a:pt x="837" y="1151"/>
                  </a:lnTo>
                  <a:lnTo>
                    <a:pt x="941" y="1106"/>
                  </a:lnTo>
                  <a:lnTo>
                    <a:pt x="1031" y="1031"/>
                  </a:lnTo>
                  <a:lnTo>
                    <a:pt x="1106" y="941"/>
                  </a:lnTo>
                  <a:lnTo>
                    <a:pt x="1166" y="837"/>
                  </a:lnTo>
                  <a:lnTo>
                    <a:pt x="1195" y="717"/>
                  </a:lnTo>
                  <a:lnTo>
                    <a:pt x="1210" y="598"/>
                  </a:lnTo>
                  <a:lnTo>
                    <a:pt x="1195" y="478"/>
                  </a:lnTo>
                  <a:lnTo>
                    <a:pt x="1166" y="359"/>
                  </a:lnTo>
                  <a:lnTo>
                    <a:pt x="1106" y="254"/>
                  </a:lnTo>
                  <a:lnTo>
                    <a:pt x="1031" y="165"/>
                  </a:lnTo>
                  <a:lnTo>
                    <a:pt x="941" y="90"/>
                  </a:lnTo>
                  <a:lnTo>
                    <a:pt x="837" y="45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23"/>
            <p:cNvSpPr/>
            <p:nvPr/>
          </p:nvSpPr>
          <p:spPr>
            <a:xfrm>
              <a:off x="3714472" y="3728263"/>
              <a:ext cx="889672" cy="150632"/>
            </a:xfrm>
            <a:custGeom>
              <a:avLst/>
              <a:gdLst/>
              <a:ahLst/>
              <a:cxnLst/>
              <a:rect l="l" t="t" r="r" b="b"/>
              <a:pathLst>
                <a:path w="32390" h="5484" extrusionOk="0">
                  <a:moveTo>
                    <a:pt x="1" y="1"/>
                  </a:moveTo>
                  <a:lnTo>
                    <a:pt x="1" y="1480"/>
                  </a:lnTo>
                  <a:lnTo>
                    <a:pt x="1" y="1689"/>
                  </a:lnTo>
                  <a:lnTo>
                    <a:pt x="16" y="1898"/>
                  </a:lnTo>
                  <a:lnTo>
                    <a:pt x="45" y="2092"/>
                  </a:lnTo>
                  <a:lnTo>
                    <a:pt x="75" y="2287"/>
                  </a:lnTo>
                  <a:lnTo>
                    <a:pt x="120" y="2481"/>
                  </a:lnTo>
                  <a:lnTo>
                    <a:pt x="180" y="2675"/>
                  </a:lnTo>
                  <a:lnTo>
                    <a:pt x="240" y="2854"/>
                  </a:lnTo>
                  <a:lnTo>
                    <a:pt x="314" y="3034"/>
                  </a:lnTo>
                  <a:lnTo>
                    <a:pt x="389" y="3213"/>
                  </a:lnTo>
                  <a:lnTo>
                    <a:pt x="479" y="3392"/>
                  </a:lnTo>
                  <a:lnTo>
                    <a:pt x="568" y="3557"/>
                  </a:lnTo>
                  <a:lnTo>
                    <a:pt x="673" y="3721"/>
                  </a:lnTo>
                  <a:lnTo>
                    <a:pt x="792" y="3870"/>
                  </a:lnTo>
                  <a:lnTo>
                    <a:pt x="912" y="4035"/>
                  </a:lnTo>
                  <a:lnTo>
                    <a:pt x="1031" y="4169"/>
                  </a:lnTo>
                  <a:lnTo>
                    <a:pt x="1166" y="4318"/>
                  </a:lnTo>
                  <a:lnTo>
                    <a:pt x="1300" y="4438"/>
                  </a:lnTo>
                  <a:lnTo>
                    <a:pt x="1450" y="4572"/>
                  </a:lnTo>
                  <a:lnTo>
                    <a:pt x="1599" y="4692"/>
                  </a:lnTo>
                  <a:lnTo>
                    <a:pt x="1764" y="4797"/>
                  </a:lnTo>
                  <a:lnTo>
                    <a:pt x="1928" y="4901"/>
                  </a:lnTo>
                  <a:lnTo>
                    <a:pt x="2092" y="5006"/>
                  </a:lnTo>
                  <a:lnTo>
                    <a:pt x="2257" y="5095"/>
                  </a:lnTo>
                  <a:lnTo>
                    <a:pt x="2436" y="5170"/>
                  </a:lnTo>
                  <a:lnTo>
                    <a:pt x="2615" y="5245"/>
                  </a:lnTo>
                  <a:lnTo>
                    <a:pt x="2809" y="5304"/>
                  </a:lnTo>
                  <a:lnTo>
                    <a:pt x="2989" y="5364"/>
                  </a:lnTo>
                  <a:lnTo>
                    <a:pt x="3183" y="5409"/>
                  </a:lnTo>
                  <a:lnTo>
                    <a:pt x="3392" y="5439"/>
                  </a:lnTo>
                  <a:lnTo>
                    <a:pt x="3586" y="5469"/>
                  </a:lnTo>
                  <a:lnTo>
                    <a:pt x="3795" y="5484"/>
                  </a:lnTo>
                  <a:lnTo>
                    <a:pt x="28595" y="5484"/>
                  </a:lnTo>
                  <a:lnTo>
                    <a:pt x="28789" y="5469"/>
                  </a:lnTo>
                  <a:lnTo>
                    <a:pt x="28998" y="5439"/>
                  </a:lnTo>
                  <a:lnTo>
                    <a:pt x="29193" y="5409"/>
                  </a:lnTo>
                  <a:lnTo>
                    <a:pt x="29387" y="5364"/>
                  </a:lnTo>
                  <a:lnTo>
                    <a:pt x="29581" y="5304"/>
                  </a:lnTo>
                  <a:lnTo>
                    <a:pt x="29760" y="5245"/>
                  </a:lnTo>
                  <a:lnTo>
                    <a:pt x="29940" y="5170"/>
                  </a:lnTo>
                  <a:lnTo>
                    <a:pt x="30119" y="5095"/>
                  </a:lnTo>
                  <a:lnTo>
                    <a:pt x="30298" y="5006"/>
                  </a:lnTo>
                  <a:lnTo>
                    <a:pt x="30463" y="4901"/>
                  </a:lnTo>
                  <a:lnTo>
                    <a:pt x="30627" y="4797"/>
                  </a:lnTo>
                  <a:lnTo>
                    <a:pt x="30776" y="4692"/>
                  </a:lnTo>
                  <a:lnTo>
                    <a:pt x="30926" y="4572"/>
                  </a:lnTo>
                  <a:lnTo>
                    <a:pt x="31075" y="4438"/>
                  </a:lnTo>
                  <a:lnTo>
                    <a:pt x="31210" y="4318"/>
                  </a:lnTo>
                  <a:lnTo>
                    <a:pt x="31344" y="4169"/>
                  </a:lnTo>
                  <a:lnTo>
                    <a:pt x="31478" y="4035"/>
                  </a:lnTo>
                  <a:lnTo>
                    <a:pt x="31583" y="3870"/>
                  </a:lnTo>
                  <a:lnTo>
                    <a:pt x="31703" y="3721"/>
                  </a:lnTo>
                  <a:lnTo>
                    <a:pt x="31807" y="3557"/>
                  </a:lnTo>
                  <a:lnTo>
                    <a:pt x="31897" y="3392"/>
                  </a:lnTo>
                  <a:lnTo>
                    <a:pt x="31986" y="3213"/>
                  </a:lnTo>
                  <a:lnTo>
                    <a:pt x="32076" y="3034"/>
                  </a:lnTo>
                  <a:lnTo>
                    <a:pt x="32136" y="2854"/>
                  </a:lnTo>
                  <a:lnTo>
                    <a:pt x="32210" y="2675"/>
                  </a:lnTo>
                  <a:lnTo>
                    <a:pt x="32255" y="2481"/>
                  </a:lnTo>
                  <a:lnTo>
                    <a:pt x="32300" y="2287"/>
                  </a:lnTo>
                  <a:lnTo>
                    <a:pt x="32345" y="2092"/>
                  </a:lnTo>
                  <a:lnTo>
                    <a:pt x="32360" y="1898"/>
                  </a:lnTo>
                  <a:lnTo>
                    <a:pt x="32375" y="1689"/>
                  </a:lnTo>
                  <a:lnTo>
                    <a:pt x="32390" y="1480"/>
                  </a:lnTo>
                  <a:lnTo>
                    <a:pt x="32390" y="1"/>
                  </a:lnTo>
                  <a:close/>
                </a:path>
              </a:pathLst>
            </a:custGeom>
            <a:solidFill>
              <a:srgbClr val="D53F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23"/>
            <p:cNvSpPr/>
            <p:nvPr/>
          </p:nvSpPr>
          <p:spPr>
            <a:xfrm>
              <a:off x="4641445" y="1540769"/>
              <a:ext cx="281102" cy="280690"/>
            </a:xfrm>
            <a:custGeom>
              <a:avLst/>
              <a:gdLst/>
              <a:ahLst/>
              <a:cxnLst/>
              <a:rect l="l" t="t" r="r" b="b"/>
              <a:pathLst>
                <a:path w="10234" h="10219" extrusionOk="0">
                  <a:moveTo>
                    <a:pt x="9950" y="0"/>
                  </a:moveTo>
                  <a:lnTo>
                    <a:pt x="9905" y="15"/>
                  </a:lnTo>
                  <a:lnTo>
                    <a:pt x="9860" y="45"/>
                  </a:lnTo>
                  <a:lnTo>
                    <a:pt x="9816" y="75"/>
                  </a:lnTo>
                  <a:lnTo>
                    <a:pt x="75" y="9816"/>
                  </a:lnTo>
                  <a:lnTo>
                    <a:pt x="45" y="9860"/>
                  </a:lnTo>
                  <a:lnTo>
                    <a:pt x="30" y="9890"/>
                  </a:lnTo>
                  <a:lnTo>
                    <a:pt x="15" y="9935"/>
                  </a:lnTo>
                  <a:lnTo>
                    <a:pt x="0" y="9980"/>
                  </a:lnTo>
                  <a:lnTo>
                    <a:pt x="15" y="10025"/>
                  </a:lnTo>
                  <a:lnTo>
                    <a:pt x="30" y="10070"/>
                  </a:lnTo>
                  <a:lnTo>
                    <a:pt x="45" y="10114"/>
                  </a:lnTo>
                  <a:lnTo>
                    <a:pt x="75" y="10159"/>
                  </a:lnTo>
                  <a:lnTo>
                    <a:pt x="120" y="10189"/>
                  </a:lnTo>
                  <a:lnTo>
                    <a:pt x="150" y="10204"/>
                  </a:lnTo>
                  <a:lnTo>
                    <a:pt x="194" y="10219"/>
                  </a:lnTo>
                  <a:lnTo>
                    <a:pt x="299" y="10219"/>
                  </a:lnTo>
                  <a:lnTo>
                    <a:pt x="344" y="10204"/>
                  </a:lnTo>
                  <a:lnTo>
                    <a:pt x="374" y="10189"/>
                  </a:lnTo>
                  <a:lnTo>
                    <a:pt x="419" y="10159"/>
                  </a:lnTo>
                  <a:lnTo>
                    <a:pt x="10159" y="419"/>
                  </a:lnTo>
                  <a:lnTo>
                    <a:pt x="10189" y="374"/>
                  </a:lnTo>
                  <a:lnTo>
                    <a:pt x="10219" y="329"/>
                  </a:lnTo>
                  <a:lnTo>
                    <a:pt x="10219" y="284"/>
                  </a:lnTo>
                  <a:lnTo>
                    <a:pt x="10234" y="239"/>
                  </a:lnTo>
                  <a:lnTo>
                    <a:pt x="10219" y="195"/>
                  </a:lnTo>
                  <a:lnTo>
                    <a:pt x="10219" y="150"/>
                  </a:lnTo>
                  <a:lnTo>
                    <a:pt x="10189" y="105"/>
                  </a:lnTo>
                  <a:lnTo>
                    <a:pt x="10159" y="75"/>
                  </a:lnTo>
                  <a:lnTo>
                    <a:pt x="10114" y="45"/>
                  </a:lnTo>
                  <a:lnTo>
                    <a:pt x="10084" y="15"/>
                  </a:lnTo>
                  <a:lnTo>
                    <a:pt x="1004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23"/>
            <p:cNvSpPr/>
            <p:nvPr/>
          </p:nvSpPr>
          <p:spPr>
            <a:xfrm>
              <a:off x="4737056" y="1672060"/>
              <a:ext cx="51309" cy="51749"/>
            </a:xfrm>
            <a:custGeom>
              <a:avLst/>
              <a:gdLst/>
              <a:ahLst/>
              <a:cxnLst/>
              <a:rect l="l" t="t" r="r" b="b"/>
              <a:pathLst>
                <a:path w="1868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04" y="165"/>
                  </a:lnTo>
                  <a:lnTo>
                    <a:pt x="269" y="285"/>
                  </a:lnTo>
                  <a:lnTo>
                    <a:pt x="150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50" y="1465"/>
                  </a:lnTo>
                  <a:lnTo>
                    <a:pt x="269" y="1599"/>
                  </a:lnTo>
                  <a:lnTo>
                    <a:pt x="404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26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793" y="1301"/>
                  </a:lnTo>
                  <a:lnTo>
                    <a:pt x="1823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68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23" y="658"/>
                  </a:lnTo>
                  <a:lnTo>
                    <a:pt x="1793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23"/>
            <p:cNvSpPr/>
            <p:nvPr/>
          </p:nvSpPr>
          <p:spPr>
            <a:xfrm>
              <a:off x="4782184" y="1340511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9" y="1"/>
                  </a:moveTo>
                  <a:lnTo>
                    <a:pt x="5080" y="16"/>
                  </a:lnTo>
                  <a:lnTo>
                    <a:pt x="4796" y="61"/>
                  </a:lnTo>
                  <a:lnTo>
                    <a:pt x="4527" y="105"/>
                  </a:lnTo>
                  <a:lnTo>
                    <a:pt x="4243" y="165"/>
                  </a:lnTo>
                  <a:lnTo>
                    <a:pt x="3974" y="255"/>
                  </a:lnTo>
                  <a:lnTo>
                    <a:pt x="3721" y="344"/>
                  </a:lnTo>
                  <a:lnTo>
                    <a:pt x="3452" y="434"/>
                  </a:lnTo>
                  <a:lnTo>
                    <a:pt x="3213" y="554"/>
                  </a:lnTo>
                  <a:lnTo>
                    <a:pt x="2959" y="673"/>
                  </a:lnTo>
                  <a:lnTo>
                    <a:pt x="2720" y="808"/>
                  </a:lnTo>
                  <a:lnTo>
                    <a:pt x="2495" y="957"/>
                  </a:lnTo>
                  <a:lnTo>
                    <a:pt x="2271" y="1121"/>
                  </a:lnTo>
                  <a:lnTo>
                    <a:pt x="2062" y="1286"/>
                  </a:lnTo>
                  <a:lnTo>
                    <a:pt x="1853" y="1465"/>
                  </a:lnTo>
                  <a:lnTo>
                    <a:pt x="1659" y="1659"/>
                  </a:lnTo>
                  <a:lnTo>
                    <a:pt x="1465" y="1853"/>
                  </a:lnTo>
                  <a:lnTo>
                    <a:pt x="1285" y="2062"/>
                  </a:lnTo>
                  <a:lnTo>
                    <a:pt x="1121" y="2272"/>
                  </a:lnTo>
                  <a:lnTo>
                    <a:pt x="957" y="2496"/>
                  </a:lnTo>
                  <a:lnTo>
                    <a:pt x="822" y="2720"/>
                  </a:lnTo>
                  <a:lnTo>
                    <a:pt x="673" y="2959"/>
                  </a:lnTo>
                  <a:lnTo>
                    <a:pt x="553" y="3213"/>
                  </a:lnTo>
                  <a:lnTo>
                    <a:pt x="434" y="3452"/>
                  </a:lnTo>
                  <a:lnTo>
                    <a:pt x="344" y="3721"/>
                  </a:lnTo>
                  <a:lnTo>
                    <a:pt x="255" y="3975"/>
                  </a:lnTo>
                  <a:lnTo>
                    <a:pt x="180" y="4244"/>
                  </a:lnTo>
                  <a:lnTo>
                    <a:pt x="105" y="4527"/>
                  </a:lnTo>
                  <a:lnTo>
                    <a:pt x="60" y="4796"/>
                  </a:lnTo>
                  <a:lnTo>
                    <a:pt x="30" y="5080"/>
                  </a:lnTo>
                  <a:lnTo>
                    <a:pt x="1" y="5379"/>
                  </a:lnTo>
                  <a:lnTo>
                    <a:pt x="1" y="5663"/>
                  </a:lnTo>
                  <a:lnTo>
                    <a:pt x="1" y="5962"/>
                  </a:lnTo>
                  <a:lnTo>
                    <a:pt x="30" y="6246"/>
                  </a:lnTo>
                  <a:lnTo>
                    <a:pt x="60" y="6529"/>
                  </a:lnTo>
                  <a:lnTo>
                    <a:pt x="105" y="6813"/>
                  </a:lnTo>
                  <a:lnTo>
                    <a:pt x="180" y="7082"/>
                  </a:lnTo>
                  <a:lnTo>
                    <a:pt x="255" y="7351"/>
                  </a:lnTo>
                  <a:lnTo>
                    <a:pt x="344" y="7620"/>
                  </a:lnTo>
                  <a:lnTo>
                    <a:pt x="434" y="7874"/>
                  </a:lnTo>
                  <a:lnTo>
                    <a:pt x="553" y="8128"/>
                  </a:lnTo>
                  <a:lnTo>
                    <a:pt x="673" y="8367"/>
                  </a:lnTo>
                  <a:lnTo>
                    <a:pt x="822" y="8606"/>
                  </a:lnTo>
                  <a:lnTo>
                    <a:pt x="957" y="8830"/>
                  </a:lnTo>
                  <a:lnTo>
                    <a:pt x="1121" y="9054"/>
                  </a:lnTo>
                  <a:lnTo>
                    <a:pt x="1285" y="9278"/>
                  </a:lnTo>
                  <a:lnTo>
                    <a:pt x="1465" y="9472"/>
                  </a:lnTo>
                  <a:lnTo>
                    <a:pt x="1659" y="9682"/>
                  </a:lnTo>
                  <a:lnTo>
                    <a:pt x="1853" y="9861"/>
                  </a:lnTo>
                  <a:lnTo>
                    <a:pt x="2062" y="10040"/>
                  </a:lnTo>
                  <a:lnTo>
                    <a:pt x="2271" y="10205"/>
                  </a:lnTo>
                  <a:lnTo>
                    <a:pt x="2495" y="10369"/>
                  </a:lnTo>
                  <a:lnTo>
                    <a:pt x="2720" y="10518"/>
                  </a:lnTo>
                  <a:lnTo>
                    <a:pt x="2959" y="10653"/>
                  </a:lnTo>
                  <a:lnTo>
                    <a:pt x="3213" y="10772"/>
                  </a:lnTo>
                  <a:lnTo>
                    <a:pt x="3452" y="10892"/>
                  </a:lnTo>
                  <a:lnTo>
                    <a:pt x="3721" y="10996"/>
                  </a:lnTo>
                  <a:lnTo>
                    <a:pt x="3974" y="11086"/>
                  </a:lnTo>
                  <a:lnTo>
                    <a:pt x="4243" y="11161"/>
                  </a:lnTo>
                  <a:lnTo>
                    <a:pt x="4527" y="11220"/>
                  </a:lnTo>
                  <a:lnTo>
                    <a:pt x="4796" y="11280"/>
                  </a:lnTo>
                  <a:lnTo>
                    <a:pt x="5080" y="11310"/>
                  </a:lnTo>
                  <a:lnTo>
                    <a:pt x="5379" y="11325"/>
                  </a:lnTo>
                  <a:lnTo>
                    <a:pt x="5663" y="11340"/>
                  </a:lnTo>
                  <a:lnTo>
                    <a:pt x="5961" y="11325"/>
                  </a:lnTo>
                  <a:lnTo>
                    <a:pt x="6245" y="11310"/>
                  </a:lnTo>
                  <a:lnTo>
                    <a:pt x="6529" y="11280"/>
                  </a:lnTo>
                  <a:lnTo>
                    <a:pt x="6813" y="11220"/>
                  </a:lnTo>
                  <a:lnTo>
                    <a:pt x="7082" y="11161"/>
                  </a:lnTo>
                  <a:lnTo>
                    <a:pt x="7351" y="11086"/>
                  </a:lnTo>
                  <a:lnTo>
                    <a:pt x="7620" y="10996"/>
                  </a:lnTo>
                  <a:lnTo>
                    <a:pt x="7874" y="10892"/>
                  </a:lnTo>
                  <a:lnTo>
                    <a:pt x="8128" y="10772"/>
                  </a:lnTo>
                  <a:lnTo>
                    <a:pt x="8367" y="10653"/>
                  </a:lnTo>
                  <a:lnTo>
                    <a:pt x="8606" y="10518"/>
                  </a:lnTo>
                  <a:lnTo>
                    <a:pt x="8845" y="10369"/>
                  </a:lnTo>
                  <a:lnTo>
                    <a:pt x="9054" y="10205"/>
                  </a:lnTo>
                  <a:lnTo>
                    <a:pt x="9278" y="10040"/>
                  </a:lnTo>
                  <a:lnTo>
                    <a:pt x="9487" y="9861"/>
                  </a:lnTo>
                  <a:lnTo>
                    <a:pt x="9681" y="9682"/>
                  </a:lnTo>
                  <a:lnTo>
                    <a:pt x="9861" y="9472"/>
                  </a:lnTo>
                  <a:lnTo>
                    <a:pt x="10040" y="9278"/>
                  </a:lnTo>
                  <a:lnTo>
                    <a:pt x="10204" y="9054"/>
                  </a:lnTo>
                  <a:lnTo>
                    <a:pt x="10369" y="8830"/>
                  </a:lnTo>
                  <a:lnTo>
                    <a:pt x="10518" y="8606"/>
                  </a:lnTo>
                  <a:lnTo>
                    <a:pt x="10652" y="8367"/>
                  </a:lnTo>
                  <a:lnTo>
                    <a:pt x="10772" y="8128"/>
                  </a:lnTo>
                  <a:lnTo>
                    <a:pt x="10892" y="7874"/>
                  </a:lnTo>
                  <a:lnTo>
                    <a:pt x="10996" y="7620"/>
                  </a:lnTo>
                  <a:lnTo>
                    <a:pt x="11086" y="7351"/>
                  </a:lnTo>
                  <a:lnTo>
                    <a:pt x="11160" y="7082"/>
                  </a:lnTo>
                  <a:lnTo>
                    <a:pt x="11220" y="6813"/>
                  </a:lnTo>
                  <a:lnTo>
                    <a:pt x="11280" y="6529"/>
                  </a:lnTo>
                  <a:lnTo>
                    <a:pt x="11310" y="6246"/>
                  </a:lnTo>
                  <a:lnTo>
                    <a:pt x="11325" y="5962"/>
                  </a:lnTo>
                  <a:lnTo>
                    <a:pt x="11340" y="5663"/>
                  </a:lnTo>
                  <a:lnTo>
                    <a:pt x="11325" y="5379"/>
                  </a:lnTo>
                  <a:lnTo>
                    <a:pt x="11310" y="5080"/>
                  </a:lnTo>
                  <a:lnTo>
                    <a:pt x="11280" y="4796"/>
                  </a:lnTo>
                  <a:lnTo>
                    <a:pt x="11220" y="4527"/>
                  </a:lnTo>
                  <a:lnTo>
                    <a:pt x="11160" y="4244"/>
                  </a:lnTo>
                  <a:lnTo>
                    <a:pt x="11086" y="3975"/>
                  </a:lnTo>
                  <a:lnTo>
                    <a:pt x="10996" y="3721"/>
                  </a:lnTo>
                  <a:lnTo>
                    <a:pt x="10892" y="3452"/>
                  </a:lnTo>
                  <a:lnTo>
                    <a:pt x="10772" y="3213"/>
                  </a:lnTo>
                  <a:lnTo>
                    <a:pt x="10652" y="2959"/>
                  </a:lnTo>
                  <a:lnTo>
                    <a:pt x="10518" y="2720"/>
                  </a:lnTo>
                  <a:lnTo>
                    <a:pt x="10369" y="2496"/>
                  </a:lnTo>
                  <a:lnTo>
                    <a:pt x="10204" y="2272"/>
                  </a:lnTo>
                  <a:lnTo>
                    <a:pt x="10040" y="2062"/>
                  </a:lnTo>
                  <a:lnTo>
                    <a:pt x="9861" y="1853"/>
                  </a:lnTo>
                  <a:lnTo>
                    <a:pt x="9681" y="1659"/>
                  </a:lnTo>
                  <a:lnTo>
                    <a:pt x="9487" y="1465"/>
                  </a:lnTo>
                  <a:lnTo>
                    <a:pt x="9278" y="1286"/>
                  </a:lnTo>
                  <a:lnTo>
                    <a:pt x="9054" y="1121"/>
                  </a:lnTo>
                  <a:lnTo>
                    <a:pt x="8845" y="957"/>
                  </a:lnTo>
                  <a:lnTo>
                    <a:pt x="8606" y="808"/>
                  </a:lnTo>
                  <a:lnTo>
                    <a:pt x="8367" y="673"/>
                  </a:lnTo>
                  <a:lnTo>
                    <a:pt x="8128" y="554"/>
                  </a:lnTo>
                  <a:lnTo>
                    <a:pt x="7874" y="434"/>
                  </a:lnTo>
                  <a:lnTo>
                    <a:pt x="7620" y="344"/>
                  </a:lnTo>
                  <a:lnTo>
                    <a:pt x="7351" y="255"/>
                  </a:lnTo>
                  <a:lnTo>
                    <a:pt x="7082" y="165"/>
                  </a:lnTo>
                  <a:lnTo>
                    <a:pt x="6813" y="105"/>
                  </a:lnTo>
                  <a:lnTo>
                    <a:pt x="6529" y="61"/>
                  </a:lnTo>
                  <a:lnTo>
                    <a:pt x="6245" y="16"/>
                  </a:lnTo>
                  <a:lnTo>
                    <a:pt x="59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23"/>
            <p:cNvSpPr/>
            <p:nvPr/>
          </p:nvSpPr>
          <p:spPr>
            <a:xfrm>
              <a:off x="4883124" y="1397971"/>
              <a:ext cx="114512" cy="196585"/>
            </a:xfrm>
            <a:custGeom>
              <a:avLst/>
              <a:gdLst/>
              <a:ahLst/>
              <a:cxnLst/>
              <a:rect l="l" t="t" r="r" b="b"/>
              <a:pathLst>
                <a:path w="4169" h="7157" extrusionOk="0">
                  <a:moveTo>
                    <a:pt x="942" y="329"/>
                  </a:moveTo>
                  <a:lnTo>
                    <a:pt x="1076" y="374"/>
                  </a:lnTo>
                  <a:lnTo>
                    <a:pt x="1211" y="434"/>
                  </a:lnTo>
                  <a:lnTo>
                    <a:pt x="1360" y="508"/>
                  </a:lnTo>
                  <a:lnTo>
                    <a:pt x="1525" y="628"/>
                  </a:lnTo>
                  <a:lnTo>
                    <a:pt x="1689" y="762"/>
                  </a:lnTo>
                  <a:lnTo>
                    <a:pt x="1853" y="942"/>
                  </a:lnTo>
                  <a:lnTo>
                    <a:pt x="2032" y="1121"/>
                  </a:lnTo>
                  <a:lnTo>
                    <a:pt x="2197" y="1345"/>
                  </a:lnTo>
                  <a:lnTo>
                    <a:pt x="2376" y="1584"/>
                  </a:lnTo>
                  <a:lnTo>
                    <a:pt x="2540" y="1838"/>
                  </a:lnTo>
                  <a:lnTo>
                    <a:pt x="2720" y="2122"/>
                  </a:lnTo>
                  <a:lnTo>
                    <a:pt x="2884" y="2421"/>
                  </a:lnTo>
                  <a:lnTo>
                    <a:pt x="3048" y="2749"/>
                  </a:lnTo>
                  <a:lnTo>
                    <a:pt x="3198" y="3093"/>
                  </a:lnTo>
                  <a:lnTo>
                    <a:pt x="3347" y="3451"/>
                  </a:lnTo>
                  <a:lnTo>
                    <a:pt x="3467" y="3795"/>
                  </a:lnTo>
                  <a:lnTo>
                    <a:pt x="3571" y="4124"/>
                  </a:lnTo>
                  <a:lnTo>
                    <a:pt x="3661" y="4437"/>
                  </a:lnTo>
                  <a:lnTo>
                    <a:pt x="3721" y="4751"/>
                  </a:lnTo>
                  <a:lnTo>
                    <a:pt x="3780" y="5035"/>
                  </a:lnTo>
                  <a:lnTo>
                    <a:pt x="3810" y="5304"/>
                  </a:lnTo>
                  <a:lnTo>
                    <a:pt x="3825" y="5573"/>
                  </a:lnTo>
                  <a:lnTo>
                    <a:pt x="3840" y="5797"/>
                  </a:lnTo>
                  <a:lnTo>
                    <a:pt x="3825" y="6021"/>
                  </a:lnTo>
                  <a:lnTo>
                    <a:pt x="3795" y="6215"/>
                  </a:lnTo>
                  <a:lnTo>
                    <a:pt x="3751" y="6380"/>
                  </a:lnTo>
                  <a:lnTo>
                    <a:pt x="3691" y="6529"/>
                  </a:lnTo>
                  <a:lnTo>
                    <a:pt x="3631" y="6633"/>
                  </a:lnTo>
                  <a:lnTo>
                    <a:pt x="3541" y="6723"/>
                  </a:lnTo>
                  <a:lnTo>
                    <a:pt x="3452" y="6783"/>
                  </a:lnTo>
                  <a:lnTo>
                    <a:pt x="3347" y="6813"/>
                  </a:lnTo>
                  <a:lnTo>
                    <a:pt x="3228" y="6813"/>
                  </a:lnTo>
                  <a:lnTo>
                    <a:pt x="3093" y="6783"/>
                  </a:lnTo>
                  <a:lnTo>
                    <a:pt x="2959" y="6723"/>
                  </a:lnTo>
                  <a:lnTo>
                    <a:pt x="2809" y="6633"/>
                  </a:lnTo>
                  <a:lnTo>
                    <a:pt x="2645" y="6514"/>
                  </a:lnTo>
                  <a:lnTo>
                    <a:pt x="2481" y="6380"/>
                  </a:lnTo>
                  <a:lnTo>
                    <a:pt x="2316" y="6215"/>
                  </a:lnTo>
                  <a:lnTo>
                    <a:pt x="2137" y="6021"/>
                  </a:lnTo>
                  <a:lnTo>
                    <a:pt x="1973" y="5812"/>
                  </a:lnTo>
                  <a:lnTo>
                    <a:pt x="1793" y="5573"/>
                  </a:lnTo>
                  <a:lnTo>
                    <a:pt x="1629" y="5304"/>
                  </a:lnTo>
                  <a:lnTo>
                    <a:pt x="1450" y="5020"/>
                  </a:lnTo>
                  <a:lnTo>
                    <a:pt x="1285" y="4721"/>
                  </a:lnTo>
                  <a:lnTo>
                    <a:pt x="1121" y="4393"/>
                  </a:lnTo>
                  <a:lnTo>
                    <a:pt x="972" y="4049"/>
                  </a:lnTo>
                  <a:lnTo>
                    <a:pt x="822" y="3705"/>
                  </a:lnTo>
                  <a:lnTo>
                    <a:pt x="703" y="3362"/>
                  </a:lnTo>
                  <a:lnTo>
                    <a:pt x="598" y="3033"/>
                  </a:lnTo>
                  <a:lnTo>
                    <a:pt x="509" y="2704"/>
                  </a:lnTo>
                  <a:lnTo>
                    <a:pt x="449" y="2406"/>
                  </a:lnTo>
                  <a:lnTo>
                    <a:pt x="389" y="2107"/>
                  </a:lnTo>
                  <a:lnTo>
                    <a:pt x="359" y="1838"/>
                  </a:lnTo>
                  <a:lnTo>
                    <a:pt x="344" y="1584"/>
                  </a:lnTo>
                  <a:lnTo>
                    <a:pt x="329" y="1345"/>
                  </a:lnTo>
                  <a:lnTo>
                    <a:pt x="344" y="1136"/>
                  </a:lnTo>
                  <a:lnTo>
                    <a:pt x="374" y="942"/>
                  </a:lnTo>
                  <a:lnTo>
                    <a:pt x="419" y="762"/>
                  </a:lnTo>
                  <a:lnTo>
                    <a:pt x="479" y="628"/>
                  </a:lnTo>
                  <a:lnTo>
                    <a:pt x="539" y="508"/>
                  </a:lnTo>
                  <a:lnTo>
                    <a:pt x="628" y="419"/>
                  </a:lnTo>
                  <a:lnTo>
                    <a:pt x="718" y="359"/>
                  </a:lnTo>
                  <a:lnTo>
                    <a:pt x="822" y="329"/>
                  </a:lnTo>
                  <a:close/>
                  <a:moveTo>
                    <a:pt x="748" y="0"/>
                  </a:moveTo>
                  <a:lnTo>
                    <a:pt x="658" y="15"/>
                  </a:lnTo>
                  <a:lnTo>
                    <a:pt x="583" y="45"/>
                  </a:lnTo>
                  <a:lnTo>
                    <a:pt x="509" y="90"/>
                  </a:lnTo>
                  <a:lnTo>
                    <a:pt x="434" y="135"/>
                  </a:lnTo>
                  <a:lnTo>
                    <a:pt x="374" y="180"/>
                  </a:lnTo>
                  <a:lnTo>
                    <a:pt x="314" y="254"/>
                  </a:lnTo>
                  <a:lnTo>
                    <a:pt x="210" y="404"/>
                  </a:lnTo>
                  <a:lnTo>
                    <a:pt x="120" y="583"/>
                  </a:lnTo>
                  <a:lnTo>
                    <a:pt x="60" y="792"/>
                  </a:lnTo>
                  <a:lnTo>
                    <a:pt x="16" y="1031"/>
                  </a:lnTo>
                  <a:lnTo>
                    <a:pt x="1" y="1285"/>
                  </a:lnTo>
                  <a:lnTo>
                    <a:pt x="1" y="1584"/>
                  </a:lnTo>
                  <a:lnTo>
                    <a:pt x="16" y="1868"/>
                  </a:lnTo>
                  <a:lnTo>
                    <a:pt x="60" y="2182"/>
                  </a:lnTo>
                  <a:lnTo>
                    <a:pt x="120" y="2495"/>
                  </a:lnTo>
                  <a:lnTo>
                    <a:pt x="195" y="2824"/>
                  </a:lnTo>
                  <a:lnTo>
                    <a:pt x="285" y="3153"/>
                  </a:lnTo>
                  <a:lnTo>
                    <a:pt x="389" y="3496"/>
                  </a:lnTo>
                  <a:lnTo>
                    <a:pt x="524" y="3840"/>
                  </a:lnTo>
                  <a:lnTo>
                    <a:pt x="658" y="4183"/>
                  </a:lnTo>
                  <a:lnTo>
                    <a:pt x="807" y="4527"/>
                  </a:lnTo>
                  <a:lnTo>
                    <a:pt x="972" y="4856"/>
                  </a:lnTo>
                  <a:lnTo>
                    <a:pt x="1136" y="5154"/>
                  </a:lnTo>
                  <a:lnTo>
                    <a:pt x="1315" y="5453"/>
                  </a:lnTo>
                  <a:lnTo>
                    <a:pt x="1495" y="5737"/>
                  </a:lnTo>
                  <a:lnTo>
                    <a:pt x="1689" y="6006"/>
                  </a:lnTo>
                  <a:lnTo>
                    <a:pt x="1883" y="6245"/>
                  </a:lnTo>
                  <a:lnTo>
                    <a:pt x="2077" y="6454"/>
                  </a:lnTo>
                  <a:lnTo>
                    <a:pt x="2286" y="6663"/>
                  </a:lnTo>
                  <a:lnTo>
                    <a:pt x="2496" y="6828"/>
                  </a:lnTo>
                  <a:lnTo>
                    <a:pt x="2690" y="6962"/>
                  </a:lnTo>
                  <a:lnTo>
                    <a:pt x="2884" y="7067"/>
                  </a:lnTo>
                  <a:lnTo>
                    <a:pt x="3078" y="7127"/>
                  </a:lnTo>
                  <a:lnTo>
                    <a:pt x="3258" y="7156"/>
                  </a:lnTo>
                  <a:lnTo>
                    <a:pt x="3347" y="7156"/>
                  </a:lnTo>
                  <a:lnTo>
                    <a:pt x="3422" y="7141"/>
                  </a:lnTo>
                  <a:lnTo>
                    <a:pt x="3511" y="7127"/>
                  </a:lnTo>
                  <a:lnTo>
                    <a:pt x="3586" y="7097"/>
                  </a:lnTo>
                  <a:lnTo>
                    <a:pt x="3661" y="7067"/>
                  </a:lnTo>
                  <a:lnTo>
                    <a:pt x="3736" y="7022"/>
                  </a:lnTo>
                  <a:lnTo>
                    <a:pt x="3795" y="6962"/>
                  </a:lnTo>
                  <a:lnTo>
                    <a:pt x="3855" y="6902"/>
                  </a:lnTo>
                  <a:lnTo>
                    <a:pt x="3960" y="6753"/>
                  </a:lnTo>
                  <a:lnTo>
                    <a:pt x="4049" y="6574"/>
                  </a:lnTo>
                  <a:lnTo>
                    <a:pt x="4109" y="6365"/>
                  </a:lnTo>
                  <a:lnTo>
                    <a:pt x="4154" y="6126"/>
                  </a:lnTo>
                  <a:lnTo>
                    <a:pt x="4169" y="5857"/>
                  </a:lnTo>
                  <a:lnTo>
                    <a:pt x="4169" y="5558"/>
                  </a:lnTo>
                  <a:lnTo>
                    <a:pt x="4154" y="5274"/>
                  </a:lnTo>
                  <a:lnTo>
                    <a:pt x="4109" y="4960"/>
                  </a:lnTo>
                  <a:lnTo>
                    <a:pt x="4049" y="4647"/>
                  </a:lnTo>
                  <a:lnTo>
                    <a:pt x="3975" y="4318"/>
                  </a:lnTo>
                  <a:lnTo>
                    <a:pt x="3885" y="3989"/>
                  </a:lnTo>
                  <a:lnTo>
                    <a:pt x="3780" y="3646"/>
                  </a:lnTo>
                  <a:lnTo>
                    <a:pt x="3646" y="3302"/>
                  </a:lnTo>
                  <a:lnTo>
                    <a:pt x="3511" y="2958"/>
                  </a:lnTo>
                  <a:lnTo>
                    <a:pt x="3362" y="2630"/>
                  </a:lnTo>
                  <a:lnTo>
                    <a:pt x="3198" y="2301"/>
                  </a:lnTo>
                  <a:lnTo>
                    <a:pt x="3033" y="1987"/>
                  </a:lnTo>
                  <a:lnTo>
                    <a:pt x="2854" y="1689"/>
                  </a:lnTo>
                  <a:lnTo>
                    <a:pt x="2675" y="1405"/>
                  </a:lnTo>
                  <a:lnTo>
                    <a:pt x="2481" y="1151"/>
                  </a:lnTo>
                  <a:lnTo>
                    <a:pt x="2286" y="912"/>
                  </a:lnTo>
                  <a:lnTo>
                    <a:pt x="2092" y="688"/>
                  </a:lnTo>
                  <a:lnTo>
                    <a:pt x="1883" y="493"/>
                  </a:lnTo>
                  <a:lnTo>
                    <a:pt x="1674" y="314"/>
                  </a:lnTo>
                  <a:lnTo>
                    <a:pt x="1480" y="180"/>
                  </a:lnTo>
                  <a:lnTo>
                    <a:pt x="1285" y="90"/>
                  </a:lnTo>
                  <a:lnTo>
                    <a:pt x="1091" y="15"/>
                  </a:lnTo>
                  <a:lnTo>
                    <a:pt x="9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23"/>
            <p:cNvSpPr/>
            <p:nvPr/>
          </p:nvSpPr>
          <p:spPr>
            <a:xfrm>
              <a:off x="4863842" y="1411512"/>
              <a:ext cx="153076" cy="169090"/>
            </a:xfrm>
            <a:custGeom>
              <a:avLst/>
              <a:gdLst/>
              <a:ahLst/>
              <a:cxnLst/>
              <a:rect l="l" t="t" r="r" b="b"/>
              <a:pathLst>
                <a:path w="5573" h="6156" extrusionOk="0">
                  <a:moveTo>
                    <a:pt x="4811" y="344"/>
                  </a:moveTo>
                  <a:lnTo>
                    <a:pt x="4916" y="359"/>
                  </a:lnTo>
                  <a:lnTo>
                    <a:pt x="5005" y="389"/>
                  </a:lnTo>
                  <a:lnTo>
                    <a:pt x="5080" y="449"/>
                  </a:lnTo>
                  <a:lnTo>
                    <a:pt x="5140" y="523"/>
                  </a:lnTo>
                  <a:lnTo>
                    <a:pt x="5200" y="628"/>
                  </a:lnTo>
                  <a:lnTo>
                    <a:pt x="5229" y="762"/>
                  </a:lnTo>
                  <a:lnTo>
                    <a:pt x="5229" y="912"/>
                  </a:lnTo>
                  <a:lnTo>
                    <a:pt x="5229" y="1091"/>
                  </a:lnTo>
                  <a:lnTo>
                    <a:pt x="5200" y="1270"/>
                  </a:lnTo>
                  <a:lnTo>
                    <a:pt x="5140" y="1479"/>
                  </a:lnTo>
                  <a:lnTo>
                    <a:pt x="5065" y="1703"/>
                  </a:lnTo>
                  <a:lnTo>
                    <a:pt x="4960" y="1957"/>
                  </a:lnTo>
                  <a:lnTo>
                    <a:pt x="4841" y="2226"/>
                  </a:lnTo>
                  <a:lnTo>
                    <a:pt x="4692" y="2495"/>
                  </a:lnTo>
                  <a:lnTo>
                    <a:pt x="4527" y="2779"/>
                  </a:lnTo>
                  <a:lnTo>
                    <a:pt x="4348" y="3048"/>
                  </a:lnTo>
                  <a:lnTo>
                    <a:pt x="4154" y="3332"/>
                  </a:lnTo>
                  <a:lnTo>
                    <a:pt x="3930" y="3601"/>
                  </a:lnTo>
                  <a:lnTo>
                    <a:pt x="3706" y="3870"/>
                  </a:lnTo>
                  <a:lnTo>
                    <a:pt x="3467" y="4139"/>
                  </a:lnTo>
                  <a:lnTo>
                    <a:pt x="3227" y="4393"/>
                  </a:lnTo>
                  <a:lnTo>
                    <a:pt x="2974" y="4632"/>
                  </a:lnTo>
                  <a:lnTo>
                    <a:pt x="2734" y="4841"/>
                  </a:lnTo>
                  <a:lnTo>
                    <a:pt x="2481" y="5050"/>
                  </a:lnTo>
                  <a:lnTo>
                    <a:pt x="2241" y="5229"/>
                  </a:lnTo>
                  <a:lnTo>
                    <a:pt x="1987" y="5394"/>
                  </a:lnTo>
                  <a:lnTo>
                    <a:pt x="1748" y="5528"/>
                  </a:lnTo>
                  <a:lnTo>
                    <a:pt x="1539" y="5633"/>
                  </a:lnTo>
                  <a:lnTo>
                    <a:pt x="1345" y="5722"/>
                  </a:lnTo>
                  <a:lnTo>
                    <a:pt x="1166" y="5782"/>
                  </a:lnTo>
                  <a:lnTo>
                    <a:pt x="987" y="5812"/>
                  </a:lnTo>
                  <a:lnTo>
                    <a:pt x="837" y="5827"/>
                  </a:lnTo>
                  <a:lnTo>
                    <a:pt x="703" y="5812"/>
                  </a:lnTo>
                  <a:lnTo>
                    <a:pt x="598" y="5782"/>
                  </a:lnTo>
                  <a:lnTo>
                    <a:pt x="494" y="5722"/>
                  </a:lnTo>
                  <a:lnTo>
                    <a:pt x="434" y="5633"/>
                  </a:lnTo>
                  <a:lnTo>
                    <a:pt x="374" y="5528"/>
                  </a:lnTo>
                  <a:lnTo>
                    <a:pt x="344" y="5394"/>
                  </a:lnTo>
                  <a:lnTo>
                    <a:pt x="344" y="5244"/>
                  </a:lnTo>
                  <a:lnTo>
                    <a:pt x="359" y="5065"/>
                  </a:lnTo>
                  <a:lnTo>
                    <a:pt x="389" y="4871"/>
                  </a:lnTo>
                  <a:lnTo>
                    <a:pt x="434" y="4661"/>
                  </a:lnTo>
                  <a:lnTo>
                    <a:pt x="508" y="4437"/>
                  </a:lnTo>
                  <a:lnTo>
                    <a:pt x="613" y="4198"/>
                  </a:lnTo>
                  <a:lnTo>
                    <a:pt x="733" y="3959"/>
                  </a:lnTo>
                  <a:lnTo>
                    <a:pt x="867" y="3690"/>
                  </a:lnTo>
                  <a:lnTo>
                    <a:pt x="1031" y="3422"/>
                  </a:lnTo>
                  <a:lnTo>
                    <a:pt x="1211" y="3153"/>
                  </a:lnTo>
                  <a:lnTo>
                    <a:pt x="1405" y="2869"/>
                  </a:lnTo>
                  <a:lnTo>
                    <a:pt x="1629" y="2570"/>
                  </a:lnTo>
                  <a:lnTo>
                    <a:pt x="1868" y="2286"/>
                  </a:lnTo>
                  <a:lnTo>
                    <a:pt x="2107" y="2017"/>
                  </a:lnTo>
                  <a:lnTo>
                    <a:pt x="2346" y="1763"/>
                  </a:lnTo>
                  <a:lnTo>
                    <a:pt x="2600" y="1539"/>
                  </a:lnTo>
                  <a:lnTo>
                    <a:pt x="2839" y="1315"/>
                  </a:lnTo>
                  <a:lnTo>
                    <a:pt x="3093" y="1121"/>
                  </a:lnTo>
                  <a:lnTo>
                    <a:pt x="3332" y="927"/>
                  </a:lnTo>
                  <a:lnTo>
                    <a:pt x="3586" y="777"/>
                  </a:lnTo>
                  <a:lnTo>
                    <a:pt x="3825" y="628"/>
                  </a:lnTo>
                  <a:lnTo>
                    <a:pt x="4109" y="493"/>
                  </a:lnTo>
                  <a:lnTo>
                    <a:pt x="4273" y="434"/>
                  </a:lnTo>
                  <a:lnTo>
                    <a:pt x="4423" y="389"/>
                  </a:lnTo>
                  <a:lnTo>
                    <a:pt x="4557" y="359"/>
                  </a:lnTo>
                  <a:lnTo>
                    <a:pt x="4692" y="344"/>
                  </a:lnTo>
                  <a:close/>
                  <a:moveTo>
                    <a:pt x="4617" y="0"/>
                  </a:moveTo>
                  <a:lnTo>
                    <a:pt x="4408" y="45"/>
                  </a:lnTo>
                  <a:lnTo>
                    <a:pt x="4169" y="105"/>
                  </a:lnTo>
                  <a:lnTo>
                    <a:pt x="3930" y="210"/>
                  </a:lnTo>
                  <a:lnTo>
                    <a:pt x="3661" y="329"/>
                  </a:lnTo>
                  <a:lnTo>
                    <a:pt x="3407" y="478"/>
                  </a:lnTo>
                  <a:lnTo>
                    <a:pt x="3153" y="658"/>
                  </a:lnTo>
                  <a:lnTo>
                    <a:pt x="2899" y="837"/>
                  </a:lnTo>
                  <a:lnTo>
                    <a:pt x="2630" y="1046"/>
                  </a:lnTo>
                  <a:lnTo>
                    <a:pt x="2376" y="1285"/>
                  </a:lnTo>
                  <a:lnTo>
                    <a:pt x="2122" y="1524"/>
                  </a:lnTo>
                  <a:lnTo>
                    <a:pt x="1868" y="1793"/>
                  </a:lnTo>
                  <a:lnTo>
                    <a:pt x="1614" y="2062"/>
                  </a:lnTo>
                  <a:lnTo>
                    <a:pt x="1375" y="2346"/>
                  </a:lnTo>
                  <a:lnTo>
                    <a:pt x="1151" y="2630"/>
                  </a:lnTo>
                  <a:lnTo>
                    <a:pt x="942" y="2928"/>
                  </a:lnTo>
                  <a:lnTo>
                    <a:pt x="762" y="3212"/>
                  </a:lnTo>
                  <a:lnTo>
                    <a:pt x="583" y="3496"/>
                  </a:lnTo>
                  <a:lnTo>
                    <a:pt x="434" y="3780"/>
                  </a:lnTo>
                  <a:lnTo>
                    <a:pt x="299" y="4064"/>
                  </a:lnTo>
                  <a:lnTo>
                    <a:pt x="195" y="4333"/>
                  </a:lnTo>
                  <a:lnTo>
                    <a:pt x="105" y="4617"/>
                  </a:lnTo>
                  <a:lnTo>
                    <a:pt x="45" y="4871"/>
                  </a:lnTo>
                  <a:lnTo>
                    <a:pt x="1" y="5110"/>
                  </a:lnTo>
                  <a:lnTo>
                    <a:pt x="1" y="5334"/>
                  </a:lnTo>
                  <a:lnTo>
                    <a:pt x="30" y="5528"/>
                  </a:lnTo>
                  <a:lnTo>
                    <a:pt x="75" y="5707"/>
                  </a:lnTo>
                  <a:lnTo>
                    <a:pt x="120" y="5782"/>
                  </a:lnTo>
                  <a:lnTo>
                    <a:pt x="165" y="5857"/>
                  </a:lnTo>
                  <a:lnTo>
                    <a:pt x="225" y="5916"/>
                  </a:lnTo>
                  <a:lnTo>
                    <a:pt x="284" y="5976"/>
                  </a:lnTo>
                  <a:lnTo>
                    <a:pt x="389" y="6051"/>
                  </a:lnTo>
                  <a:lnTo>
                    <a:pt x="523" y="6111"/>
                  </a:lnTo>
                  <a:lnTo>
                    <a:pt x="673" y="6155"/>
                  </a:lnTo>
                  <a:lnTo>
                    <a:pt x="1001" y="6155"/>
                  </a:lnTo>
                  <a:lnTo>
                    <a:pt x="1196" y="6111"/>
                  </a:lnTo>
                  <a:lnTo>
                    <a:pt x="1390" y="6051"/>
                  </a:lnTo>
                  <a:lnTo>
                    <a:pt x="1599" y="5976"/>
                  </a:lnTo>
                  <a:lnTo>
                    <a:pt x="1913" y="5827"/>
                  </a:lnTo>
                  <a:lnTo>
                    <a:pt x="2167" y="5677"/>
                  </a:lnTo>
                  <a:lnTo>
                    <a:pt x="2421" y="5513"/>
                  </a:lnTo>
                  <a:lnTo>
                    <a:pt x="2675" y="5319"/>
                  </a:lnTo>
                  <a:lnTo>
                    <a:pt x="2944" y="5110"/>
                  </a:lnTo>
                  <a:lnTo>
                    <a:pt x="3198" y="4886"/>
                  </a:lnTo>
                  <a:lnTo>
                    <a:pt x="3452" y="4632"/>
                  </a:lnTo>
                  <a:lnTo>
                    <a:pt x="3706" y="4378"/>
                  </a:lnTo>
                  <a:lnTo>
                    <a:pt x="3960" y="4094"/>
                  </a:lnTo>
                  <a:lnTo>
                    <a:pt x="4199" y="3810"/>
                  </a:lnTo>
                  <a:lnTo>
                    <a:pt x="4423" y="3526"/>
                  </a:lnTo>
                  <a:lnTo>
                    <a:pt x="4632" y="3242"/>
                  </a:lnTo>
                  <a:lnTo>
                    <a:pt x="4811" y="2943"/>
                  </a:lnTo>
                  <a:lnTo>
                    <a:pt x="4990" y="2660"/>
                  </a:lnTo>
                  <a:lnTo>
                    <a:pt x="5140" y="2376"/>
                  </a:lnTo>
                  <a:lnTo>
                    <a:pt x="5274" y="2092"/>
                  </a:lnTo>
                  <a:lnTo>
                    <a:pt x="5379" y="1823"/>
                  </a:lnTo>
                  <a:lnTo>
                    <a:pt x="5468" y="1539"/>
                  </a:lnTo>
                  <a:lnTo>
                    <a:pt x="5528" y="1285"/>
                  </a:lnTo>
                  <a:lnTo>
                    <a:pt x="5573" y="1046"/>
                  </a:lnTo>
                  <a:lnTo>
                    <a:pt x="5573" y="822"/>
                  </a:lnTo>
                  <a:lnTo>
                    <a:pt x="5543" y="628"/>
                  </a:lnTo>
                  <a:lnTo>
                    <a:pt x="5498" y="463"/>
                  </a:lnTo>
                  <a:lnTo>
                    <a:pt x="5453" y="374"/>
                  </a:lnTo>
                  <a:lnTo>
                    <a:pt x="5409" y="314"/>
                  </a:lnTo>
                  <a:lnTo>
                    <a:pt x="5349" y="239"/>
                  </a:lnTo>
                  <a:lnTo>
                    <a:pt x="5289" y="180"/>
                  </a:lnTo>
                  <a:lnTo>
                    <a:pt x="5229" y="135"/>
                  </a:lnTo>
                  <a:lnTo>
                    <a:pt x="5155" y="90"/>
                  </a:lnTo>
                  <a:lnTo>
                    <a:pt x="5080" y="60"/>
                  </a:lnTo>
                  <a:lnTo>
                    <a:pt x="5005" y="30"/>
                  </a:lnTo>
                  <a:lnTo>
                    <a:pt x="48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23"/>
            <p:cNvSpPr/>
            <p:nvPr/>
          </p:nvSpPr>
          <p:spPr>
            <a:xfrm>
              <a:off x="4835112" y="1453371"/>
              <a:ext cx="210538" cy="85781"/>
            </a:xfrm>
            <a:custGeom>
              <a:avLst/>
              <a:gdLst/>
              <a:ahLst/>
              <a:cxnLst/>
              <a:rect l="l" t="t" r="r" b="b"/>
              <a:pathLst>
                <a:path w="7665" h="3123" extrusionOk="0">
                  <a:moveTo>
                    <a:pt x="3541" y="329"/>
                  </a:moveTo>
                  <a:lnTo>
                    <a:pt x="3900" y="344"/>
                  </a:lnTo>
                  <a:lnTo>
                    <a:pt x="4244" y="374"/>
                  </a:lnTo>
                  <a:lnTo>
                    <a:pt x="4602" y="404"/>
                  </a:lnTo>
                  <a:lnTo>
                    <a:pt x="4931" y="448"/>
                  </a:lnTo>
                  <a:lnTo>
                    <a:pt x="5259" y="508"/>
                  </a:lnTo>
                  <a:lnTo>
                    <a:pt x="5573" y="583"/>
                  </a:lnTo>
                  <a:lnTo>
                    <a:pt x="5872" y="672"/>
                  </a:lnTo>
                  <a:lnTo>
                    <a:pt x="6141" y="762"/>
                  </a:lnTo>
                  <a:lnTo>
                    <a:pt x="6395" y="867"/>
                  </a:lnTo>
                  <a:lnTo>
                    <a:pt x="6619" y="971"/>
                  </a:lnTo>
                  <a:lnTo>
                    <a:pt x="6798" y="1076"/>
                  </a:lnTo>
                  <a:lnTo>
                    <a:pt x="6963" y="1180"/>
                  </a:lnTo>
                  <a:lnTo>
                    <a:pt x="7097" y="1285"/>
                  </a:lnTo>
                  <a:lnTo>
                    <a:pt x="7202" y="1404"/>
                  </a:lnTo>
                  <a:lnTo>
                    <a:pt x="7261" y="1509"/>
                  </a:lnTo>
                  <a:lnTo>
                    <a:pt x="7306" y="1629"/>
                  </a:lnTo>
                  <a:lnTo>
                    <a:pt x="7321" y="1733"/>
                  </a:lnTo>
                  <a:lnTo>
                    <a:pt x="7306" y="1838"/>
                  </a:lnTo>
                  <a:lnTo>
                    <a:pt x="7246" y="1942"/>
                  </a:lnTo>
                  <a:lnTo>
                    <a:pt x="7157" y="2047"/>
                  </a:lnTo>
                  <a:lnTo>
                    <a:pt x="7052" y="2151"/>
                  </a:lnTo>
                  <a:lnTo>
                    <a:pt x="6903" y="2241"/>
                  </a:lnTo>
                  <a:lnTo>
                    <a:pt x="6739" y="2346"/>
                  </a:lnTo>
                  <a:lnTo>
                    <a:pt x="6544" y="2420"/>
                  </a:lnTo>
                  <a:lnTo>
                    <a:pt x="6320" y="2510"/>
                  </a:lnTo>
                  <a:lnTo>
                    <a:pt x="6051" y="2585"/>
                  </a:lnTo>
                  <a:lnTo>
                    <a:pt x="5767" y="2644"/>
                  </a:lnTo>
                  <a:lnTo>
                    <a:pt x="5469" y="2704"/>
                  </a:lnTo>
                  <a:lnTo>
                    <a:pt x="5140" y="2734"/>
                  </a:lnTo>
                  <a:lnTo>
                    <a:pt x="4811" y="2764"/>
                  </a:lnTo>
                  <a:lnTo>
                    <a:pt x="4483" y="2779"/>
                  </a:lnTo>
                  <a:lnTo>
                    <a:pt x="4124" y="2779"/>
                  </a:lnTo>
                  <a:lnTo>
                    <a:pt x="3766" y="2764"/>
                  </a:lnTo>
                  <a:lnTo>
                    <a:pt x="3392" y="2749"/>
                  </a:lnTo>
                  <a:lnTo>
                    <a:pt x="3033" y="2704"/>
                  </a:lnTo>
                  <a:lnTo>
                    <a:pt x="2690" y="2659"/>
                  </a:lnTo>
                  <a:lnTo>
                    <a:pt x="2361" y="2585"/>
                  </a:lnTo>
                  <a:lnTo>
                    <a:pt x="2062" y="2525"/>
                  </a:lnTo>
                  <a:lnTo>
                    <a:pt x="1779" y="2435"/>
                  </a:lnTo>
                  <a:lnTo>
                    <a:pt x="1510" y="2346"/>
                  </a:lnTo>
                  <a:lnTo>
                    <a:pt x="1271" y="2256"/>
                  </a:lnTo>
                  <a:lnTo>
                    <a:pt x="1061" y="2151"/>
                  </a:lnTo>
                  <a:lnTo>
                    <a:pt x="867" y="2047"/>
                  </a:lnTo>
                  <a:lnTo>
                    <a:pt x="718" y="1942"/>
                  </a:lnTo>
                  <a:lnTo>
                    <a:pt x="583" y="1823"/>
                  </a:lnTo>
                  <a:lnTo>
                    <a:pt x="479" y="1718"/>
                  </a:lnTo>
                  <a:lnTo>
                    <a:pt x="404" y="1599"/>
                  </a:lnTo>
                  <a:lnTo>
                    <a:pt x="359" y="1494"/>
                  </a:lnTo>
                  <a:lnTo>
                    <a:pt x="344" y="1375"/>
                  </a:lnTo>
                  <a:lnTo>
                    <a:pt x="359" y="1285"/>
                  </a:lnTo>
                  <a:lnTo>
                    <a:pt x="404" y="1210"/>
                  </a:lnTo>
                  <a:lnTo>
                    <a:pt x="464" y="1121"/>
                  </a:lnTo>
                  <a:lnTo>
                    <a:pt x="539" y="1031"/>
                  </a:lnTo>
                  <a:lnTo>
                    <a:pt x="628" y="956"/>
                  </a:lnTo>
                  <a:lnTo>
                    <a:pt x="748" y="867"/>
                  </a:lnTo>
                  <a:lnTo>
                    <a:pt x="897" y="792"/>
                  </a:lnTo>
                  <a:lnTo>
                    <a:pt x="1047" y="717"/>
                  </a:lnTo>
                  <a:lnTo>
                    <a:pt x="1345" y="613"/>
                  </a:lnTo>
                  <a:lnTo>
                    <a:pt x="1614" y="538"/>
                  </a:lnTo>
                  <a:lnTo>
                    <a:pt x="1898" y="463"/>
                  </a:lnTo>
                  <a:lnTo>
                    <a:pt x="2197" y="418"/>
                  </a:lnTo>
                  <a:lnTo>
                    <a:pt x="2526" y="374"/>
                  </a:lnTo>
                  <a:lnTo>
                    <a:pt x="2854" y="344"/>
                  </a:lnTo>
                  <a:lnTo>
                    <a:pt x="3183" y="329"/>
                  </a:lnTo>
                  <a:close/>
                  <a:moveTo>
                    <a:pt x="3168" y="0"/>
                  </a:moveTo>
                  <a:lnTo>
                    <a:pt x="2824" y="15"/>
                  </a:lnTo>
                  <a:lnTo>
                    <a:pt x="2481" y="45"/>
                  </a:lnTo>
                  <a:lnTo>
                    <a:pt x="2137" y="90"/>
                  </a:lnTo>
                  <a:lnTo>
                    <a:pt x="1823" y="135"/>
                  </a:lnTo>
                  <a:lnTo>
                    <a:pt x="1525" y="209"/>
                  </a:lnTo>
                  <a:lnTo>
                    <a:pt x="1241" y="284"/>
                  </a:lnTo>
                  <a:lnTo>
                    <a:pt x="972" y="389"/>
                  </a:lnTo>
                  <a:lnTo>
                    <a:pt x="733" y="493"/>
                  </a:lnTo>
                  <a:lnTo>
                    <a:pt x="524" y="628"/>
                  </a:lnTo>
                  <a:lnTo>
                    <a:pt x="344" y="747"/>
                  </a:lnTo>
                  <a:lnTo>
                    <a:pt x="210" y="897"/>
                  </a:lnTo>
                  <a:lnTo>
                    <a:pt x="105" y="1046"/>
                  </a:lnTo>
                  <a:lnTo>
                    <a:pt x="61" y="1121"/>
                  </a:lnTo>
                  <a:lnTo>
                    <a:pt x="31" y="1195"/>
                  </a:lnTo>
                  <a:lnTo>
                    <a:pt x="16" y="1285"/>
                  </a:lnTo>
                  <a:lnTo>
                    <a:pt x="1" y="1360"/>
                  </a:lnTo>
                  <a:lnTo>
                    <a:pt x="1" y="1449"/>
                  </a:lnTo>
                  <a:lnTo>
                    <a:pt x="16" y="1524"/>
                  </a:lnTo>
                  <a:lnTo>
                    <a:pt x="46" y="1614"/>
                  </a:lnTo>
                  <a:lnTo>
                    <a:pt x="75" y="1688"/>
                  </a:lnTo>
                  <a:lnTo>
                    <a:pt x="150" y="1853"/>
                  </a:lnTo>
                  <a:lnTo>
                    <a:pt x="285" y="2002"/>
                  </a:lnTo>
                  <a:lnTo>
                    <a:pt x="434" y="2151"/>
                  </a:lnTo>
                  <a:lnTo>
                    <a:pt x="643" y="2301"/>
                  </a:lnTo>
                  <a:lnTo>
                    <a:pt x="867" y="2435"/>
                  </a:lnTo>
                  <a:lnTo>
                    <a:pt x="1136" y="2555"/>
                  </a:lnTo>
                  <a:lnTo>
                    <a:pt x="1405" y="2674"/>
                  </a:lnTo>
                  <a:lnTo>
                    <a:pt x="1689" y="2764"/>
                  </a:lnTo>
                  <a:lnTo>
                    <a:pt x="2003" y="2854"/>
                  </a:lnTo>
                  <a:lnTo>
                    <a:pt x="2331" y="2928"/>
                  </a:lnTo>
                  <a:lnTo>
                    <a:pt x="2675" y="2988"/>
                  </a:lnTo>
                  <a:lnTo>
                    <a:pt x="3019" y="3048"/>
                  </a:lnTo>
                  <a:lnTo>
                    <a:pt x="3392" y="3078"/>
                  </a:lnTo>
                  <a:lnTo>
                    <a:pt x="3751" y="3108"/>
                  </a:lnTo>
                  <a:lnTo>
                    <a:pt x="4124" y="3123"/>
                  </a:lnTo>
                  <a:lnTo>
                    <a:pt x="4498" y="3123"/>
                  </a:lnTo>
                  <a:lnTo>
                    <a:pt x="4841" y="3108"/>
                  </a:lnTo>
                  <a:lnTo>
                    <a:pt x="5185" y="3078"/>
                  </a:lnTo>
                  <a:lnTo>
                    <a:pt x="5528" y="3033"/>
                  </a:lnTo>
                  <a:lnTo>
                    <a:pt x="5842" y="2973"/>
                  </a:lnTo>
                  <a:lnTo>
                    <a:pt x="6141" y="2913"/>
                  </a:lnTo>
                  <a:lnTo>
                    <a:pt x="6425" y="2824"/>
                  </a:lnTo>
                  <a:lnTo>
                    <a:pt x="6739" y="2704"/>
                  </a:lnTo>
                  <a:lnTo>
                    <a:pt x="6948" y="2615"/>
                  </a:lnTo>
                  <a:lnTo>
                    <a:pt x="7127" y="2510"/>
                  </a:lnTo>
                  <a:lnTo>
                    <a:pt x="7276" y="2391"/>
                  </a:lnTo>
                  <a:lnTo>
                    <a:pt x="7411" y="2271"/>
                  </a:lnTo>
                  <a:lnTo>
                    <a:pt x="7515" y="2151"/>
                  </a:lnTo>
                  <a:lnTo>
                    <a:pt x="7590" y="2017"/>
                  </a:lnTo>
                  <a:lnTo>
                    <a:pt x="7635" y="1883"/>
                  </a:lnTo>
                  <a:lnTo>
                    <a:pt x="7665" y="1748"/>
                  </a:lnTo>
                  <a:lnTo>
                    <a:pt x="7665" y="1658"/>
                  </a:lnTo>
                  <a:lnTo>
                    <a:pt x="7650" y="1584"/>
                  </a:lnTo>
                  <a:lnTo>
                    <a:pt x="7620" y="1494"/>
                  </a:lnTo>
                  <a:lnTo>
                    <a:pt x="7605" y="1419"/>
                  </a:lnTo>
                  <a:lnTo>
                    <a:pt x="7515" y="1255"/>
                  </a:lnTo>
                  <a:lnTo>
                    <a:pt x="7381" y="1106"/>
                  </a:lnTo>
                  <a:lnTo>
                    <a:pt x="7232" y="956"/>
                  </a:lnTo>
                  <a:lnTo>
                    <a:pt x="7022" y="822"/>
                  </a:lnTo>
                  <a:lnTo>
                    <a:pt x="6798" y="687"/>
                  </a:lnTo>
                  <a:lnTo>
                    <a:pt x="6529" y="553"/>
                  </a:lnTo>
                  <a:lnTo>
                    <a:pt x="6260" y="448"/>
                  </a:lnTo>
                  <a:lnTo>
                    <a:pt x="5977" y="344"/>
                  </a:lnTo>
                  <a:lnTo>
                    <a:pt x="5663" y="254"/>
                  </a:lnTo>
                  <a:lnTo>
                    <a:pt x="5334" y="179"/>
                  </a:lnTo>
                  <a:lnTo>
                    <a:pt x="4991" y="120"/>
                  </a:lnTo>
                  <a:lnTo>
                    <a:pt x="4647" y="75"/>
                  </a:lnTo>
                  <a:lnTo>
                    <a:pt x="4288" y="30"/>
                  </a:lnTo>
                  <a:lnTo>
                    <a:pt x="3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23"/>
            <p:cNvSpPr/>
            <p:nvPr/>
          </p:nvSpPr>
          <p:spPr>
            <a:xfrm>
              <a:off x="4917182" y="1473064"/>
              <a:ext cx="46393" cy="45981"/>
            </a:xfrm>
            <a:custGeom>
              <a:avLst/>
              <a:gdLst/>
              <a:ahLst/>
              <a:cxnLst/>
              <a:rect l="l" t="t" r="r" b="b"/>
              <a:pathLst>
                <a:path w="1689" h="1674" extrusionOk="0">
                  <a:moveTo>
                    <a:pt x="837" y="0"/>
                  </a:moveTo>
                  <a:lnTo>
                    <a:pt x="673" y="15"/>
                  </a:lnTo>
                  <a:lnTo>
                    <a:pt x="509" y="60"/>
                  </a:lnTo>
                  <a:lnTo>
                    <a:pt x="374" y="150"/>
                  </a:lnTo>
                  <a:lnTo>
                    <a:pt x="240" y="254"/>
                  </a:lnTo>
                  <a:lnTo>
                    <a:pt x="135" y="389"/>
                  </a:lnTo>
                  <a:lnTo>
                    <a:pt x="60" y="523"/>
                  </a:lnTo>
                  <a:lnTo>
                    <a:pt x="16" y="687"/>
                  </a:lnTo>
                  <a:lnTo>
                    <a:pt x="1" y="837"/>
                  </a:lnTo>
                  <a:lnTo>
                    <a:pt x="16" y="1001"/>
                  </a:lnTo>
                  <a:lnTo>
                    <a:pt x="75" y="1166"/>
                  </a:lnTo>
                  <a:lnTo>
                    <a:pt x="150" y="1315"/>
                  </a:lnTo>
                  <a:lnTo>
                    <a:pt x="255" y="1449"/>
                  </a:lnTo>
                  <a:lnTo>
                    <a:pt x="389" y="1539"/>
                  </a:lnTo>
                  <a:lnTo>
                    <a:pt x="539" y="1614"/>
                  </a:lnTo>
                  <a:lnTo>
                    <a:pt x="688" y="1659"/>
                  </a:lnTo>
                  <a:lnTo>
                    <a:pt x="852" y="1674"/>
                  </a:lnTo>
                  <a:lnTo>
                    <a:pt x="1017" y="1659"/>
                  </a:lnTo>
                  <a:lnTo>
                    <a:pt x="1181" y="1614"/>
                  </a:lnTo>
                  <a:lnTo>
                    <a:pt x="1330" y="1524"/>
                  </a:lnTo>
                  <a:lnTo>
                    <a:pt x="1450" y="1420"/>
                  </a:lnTo>
                  <a:lnTo>
                    <a:pt x="1554" y="1300"/>
                  </a:lnTo>
                  <a:lnTo>
                    <a:pt x="1629" y="1151"/>
                  </a:lnTo>
                  <a:lnTo>
                    <a:pt x="1674" y="1001"/>
                  </a:lnTo>
                  <a:lnTo>
                    <a:pt x="1689" y="837"/>
                  </a:lnTo>
                  <a:lnTo>
                    <a:pt x="1674" y="673"/>
                  </a:lnTo>
                  <a:lnTo>
                    <a:pt x="1614" y="508"/>
                  </a:lnTo>
                  <a:lnTo>
                    <a:pt x="1539" y="359"/>
                  </a:lnTo>
                  <a:lnTo>
                    <a:pt x="1435" y="239"/>
                  </a:lnTo>
                  <a:lnTo>
                    <a:pt x="1300" y="135"/>
                  </a:lnTo>
                  <a:lnTo>
                    <a:pt x="1166" y="60"/>
                  </a:lnTo>
                  <a:lnTo>
                    <a:pt x="1002" y="15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23"/>
            <p:cNvSpPr/>
            <p:nvPr/>
          </p:nvSpPr>
          <p:spPr>
            <a:xfrm>
              <a:off x="4873703" y="1407804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03" y="1"/>
                  </a:moveTo>
                  <a:lnTo>
                    <a:pt x="299" y="31"/>
                  </a:lnTo>
                  <a:lnTo>
                    <a:pt x="209" y="76"/>
                  </a:lnTo>
                  <a:lnTo>
                    <a:pt x="135" y="150"/>
                  </a:lnTo>
                  <a:lnTo>
                    <a:pt x="75" y="225"/>
                  </a:lnTo>
                  <a:lnTo>
                    <a:pt x="45" y="300"/>
                  </a:lnTo>
                  <a:lnTo>
                    <a:pt x="15" y="389"/>
                  </a:lnTo>
                  <a:lnTo>
                    <a:pt x="0" y="494"/>
                  </a:lnTo>
                  <a:lnTo>
                    <a:pt x="15" y="584"/>
                  </a:lnTo>
                  <a:lnTo>
                    <a:pt x="45" y="688"/>
                  </a:lnTo>
                  <a:lnTo>
                    <a:pt x="90" y="763"/>
                  </a:lnTo>
                  <a:lnTo>
                    <a:pt x="149" y="838"/>
                  </a:lnTo>
                  <a:lnTo>
                    <a:pt x="224" y="897"/>
                  </a:lnTo>
                  <a:lnTo>
                    <a:pt x="314" y="942"/>
                  </a:lnTo>
                  <a:lnTo>
                    <a:pt x="403" y="972"/>
                  </a:lnTo>
                  <a:lnTo>
                    <a:pt x="493" y="987"/>
                  </a:lnTo>
                  <a:lnTo>
                    <a:pt x="598" y="972"/>
                  </a:lnTo>
                  <a:lnTo>
                    <a:pt x="687" y="942"/>
                  </a:lnTo>
                  <a:lnTo>
                    <a:pt x="777" y="897"/>
                  </a:lnTo>
                  <a:lnTo>
                    <a:pt x="852" y="838"/>
                  </a:lnTo>
                  <a:lnTo>
                    <a:pt x="911" y="763"/>
                  </a:lnTo>
                  <a:lnTo>
                    <a:pt x="956" y="673"/>
                  </a:lnTo>
                  <a:lnTo>
                    <a:pt x="986" y="584"/>
                  </a:lnTo>
                  <a:lnTo>
                    <a:pt x="986" y="494"/>
                  </a:lnTo>
                  <a:lnTo>
                    <a:pt x="986" y="389"/>
                  </a:lnTo>
                  <a:lnTo>
                    <a:pt x="956" y="300"/>
                  </a:lnTo>
                  <a:lnTo>
                    <a:pt x="896" y="210"/>
                  </a:lnTo>
                  <a:lnTo>
                    <a:pt x="837" y="135"/>
                  </a:lnTo>
                  <a:lnTo>
                    <a:pt x="762" y="76"/>
                  </a:lnTo>
                  <a:lnTo>
                    <a:pt x="687" y="31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23"/>
            <p:cNvSpPr/>
            <p:nvPr/>
          </p:nvSpPr>
          <p:spPr>
            <a:xfrm>
              <a:off x="5020182" y="1474300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389" y="0"/>
                  </a:moveTo>
                  <a:lnTo>
                    <a:pt x="299" y="30"/>
                  </a:lnTo>
                  <a:lnTo>
                    <a:pt x="210" y="75"/>
                  </a:lnTo>
                  <a:lnTo>
                    <a:pt x="135" y="149"/>
                  </a:lnTo>
                  <a:lnTo>
                    <a:pt x="75" y="224"/>
                  </a:lnTo>
                  <a:lnTo>
                    <a:pt x="30" y="299"/>
                  </a:lnTo>
                  <a:lnTo>
                    <a:pt x="1" y="389"/>
                  </a:lnTo>
                  <a:lnTo>
                    <a:pt x="1" y="493"/>
                  </a:lnTo>
                  <a:lnTo>
                    <a:pt x="1" y="583"/>
                  </a:lnTo>
                  <a:lnTo>
                    <a:pt x="30" y="687"/>
                  </a:lnTo>
                  <a:lnTo>
                    <a:pt x="90" y="762"/>
                  </a:lnTo>
                  <a:lnTo>
                    <a:pt x="150" y="837"/>
                  </a:lnTo>
                  <a:lnTo>
                    <a:pt x="225" y="896"/>
                  </a:lnTo>
                  <a:lnTo>
                    <a:pt x="314" y="941"/>
                  </a:lnTo>
                  <a:lnTo>
                    <a:pt x="404" y="971"/>
                  </a:lnTo>
                  <a:lnTo>
                    <a:pt x="494" y="986"/>
                  </a:lnTo>
                  <a:lnTo>
                    <a:pt x="583" y="971"/>
                  </a:lnTo>
                  <a:lnTo>
                    <a:pt x="688" y="941"/>
                  </a:lnTo>
                  <a:lnTo>
                    <a:pt x="777" y="896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42" y="672"/>
                  </a:lnTo>
                  <a:lnTo>
                    <a:pt x="972" y="583"/>
                  </a:lnTo>
                  <a:lnTo>
                    <a:pt x="987" y="478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09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23"/>
            <p:cNvSpPr/>
            <p:nvPr/>
          </p:nvSpPr>
          <p:spPr>
            <a:xfrm>
              <a:off x="4857690" y="1526816"/>
              <a:ext cx="27110" cy="27110"/>
            </a:xfrm>
            <a:custGeom>
              <a:avLst/>
              <a:gdLst/>
              <a:ahLst/>
              <a:cxnLst/>
              <a:rect l="l" t="t" r="r" b="b"/>
              <a:pathLst>
                <a:path w="987" h="987" extrusionOk="0">
                  <a:moveTo>
                    <a:pt x="493" y="0"/>
                  </a:moveTo>
                  <a:lnTo>
                    <a:pt x="404" y="15"/>
                  </a:lnTo>
                  <a:lnTo>
                    <a:pt x="299" y="45"/>
                  </a:lnTo>
                  <a:lnTo>
                    <a:pt x="210" y="90"/>
                  </a:lnTo>
                  <a:lnTo>
                    <a:pt x="135" y="150"/>
                  </a:lnTo>
                  <a:lnTo>
                    <a:pt x="75" y="224"/>
                  </a:lnTo>
                  <a:lnTo>
                    <a:pt x="30" y="314"/>
                  </a:lnTo>
                  <a:lnTo>
                    <a:pt x="15" y="404"/>
                  </a:lnTo>
                  <a:lnTo>
                    <a:pt x="0" y="493"/>
                  </a:lnTo>
                  <a:lnTo>
                    <a:pt x="15" y="583"/>
                  </a:lnTo>
                  <a:lnTo>
                    <a:pt x="45" y="688"/>
                  </a:lnTo>
                  <a:lnTo>
                    <a:pt x="90" y="777"/>
                  </a:lnTo>
                  <a:lnTo>
                    <a:pt x="150" y="852"/>
                  </a:lnTo>
                  <a:lnTo>
                    <a:pt x="225" y="912"/>
                  </a:lnTo>
                  <a:lnTo>
                    <a:pt x="314" y="956"/>
                  </a:lnTo>
                  <a:lnTo>
                    <a:pt x="404" y="971"/>
                  </a:lnTo>
                  <a:lnTo>
                    <a:pt x="493" y="986"/>
                  </a:lnTo>
                  <a:lnTo>
                    <a:pt x="598" y="971"/>
                  </a:lnTo>
                  <a:lnTo>
                    <a:pt x="688" y="942"/>
                  </a:lnTo>
                  <a:lnTo>
                    <a:pt x="777" y="897"/>
                  </a:lnTo>
                  <a:lnTo>
                    <a:pt x="852" y="837"/>
                  </a:lnTo>
                  <a:lnTo>
                    <a:pt x="912" y="762"/>
                  </a:lnTo>
                  <a:lnTo>
                    <a:pt x="957" y="673"/>
                  </a:lnTo>
                  <a:lnTo>
                    <a:pt x="986" y="583"/>
                  </a:lnTo>
                  <a:lnTo>
                    <a:pt x="986" y="493"/>
                  </a:lnTo>
                  <a:lnTo>
                    <a:pt x="972" y="389"/>
                  </a:lnTo>
                  <a:lnTo>
                    <a:pt x="942" y="299"/>
                  </a:lnTo>
                  <a:lnTo>
                    <a:pt x="897" y="210"/>
                  </a:lnTo>
                  <a:lnTo>
                    <a:pt x="837" y="135"/>
                  </a:lnTo>
                  <a:lnTo>
                    <a:pt x="762" y="75"/>
                  </a:lnTo>
                  <a:lnTo>
                    <a:pt x="673" y="30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23"/>
            <p:cNvSpPr/>
            <p:nvPr/>
          </p:nvSpPr>
          <p:spPr>
            <a:xfrm>
              <a:off x="3358312" y="1540769"/>
              <a:ext cx="280690" cy="280690"/>
            </a:xfrm>
            <a:custGeom>
              <a:avLst/>
              <a:gdLst/>
              <a:ahLst/>
              <a:cxnLst/>
              <a:rect l="l" t="t" r="r" b="b"/>
              <a:pathLst>
                <a:path w="10219" h="10219" extrusionOk="0">
                  <a:moveTo>
                    <a:pt x="194" y="0"/>
                  </a:moveTo>
                  <a:lnTo>
                    <a:pt x="149" y="15"/>
                  </a:lnTo>
                  <a:lnTo>
                    <a:pt x="105" y="45"/>
                  </a:lnTo>
                  <a:lnTo>
                    <a:pt x="60" y="75"/>
                  </a:lnTo>
                  <a:lnTo>
                    <a:pt x="30" y="105"/>
                  </a:lnTo>
                  <a:lnTo>
                    <a:pt x="15" y="150"/>
                  </a:lnTo>
                  <a:lnTo>
                    <a:pt x="0" y="195"/>
                  </a:lnTo>
                  <a:lnTo>
                    <a:pt x="0" y="239"/>
                  </a:lnTo>
                  <a:lnTo>
                    <a:pt x="0" y="284"/>
                  </a:lnTo>
                  <a:lnTo>
                    <a:pt x="15" y="329"/>
                  </a:lnTo>
                  <a:lnTo>
                    <a:pt x="30" y="374"/>
                  </a:lnTo>
                  <a:lnTo>
                    <a:pt x="60" y="419"/>
                  </a:lnTo>
                  <a:lnTo>
                    <a:pt x="9800" y="10159"/>
                  </a:lnTo>
                  <a:lnTo>
                    <a:pt x="9845" y="10189"/>
                  </a:lnTo>
                  <a:lnTo>
                    <a:pt x="9890" y="10204"/>
                  </a:lnTo>
                  <a:lnTo>
                    <a:pt x="9935" y="10219"/>
                  </a:lnTo>
                  <a:lnTo>
                    <a:pt x="10025" y="10219"/>
                  </a:lnTo>
                  <a:lnTo>
                    <a:pt x="10069" y="10204"/>
                  </a:lnTo>
                  <a:lnTo>
                    <a:pt x="10114" y="10189"/>
                  </a:lnTo>
                  <a:lnTo>
                    <a:pt x="10144" y="10159"/>
                  </a:lnTo>
                  <a:lnTo>
                    <a:pt x="10174" y="10114"/>
                  </a:lnTo>
                  <a:lnTo>
                    <a:pt x="10204" y="10070"/>
                  </a:lnTo>
                  <a:lnTo>
                    <a:pt x="10219" y="10025"/>
                  </a:lnTo>
                  <a:lnTo>
                    <a:pt x="10219" y="9980"/>
                  </a:lnTo>
                  <a:lnTo>
                    <a:pt x="10219" y="9935"/>
                  </a:lnTo>
                  <a:lnTo>
                    <a:pt x="10204" y="9890"/>
                  </a:lnTo>
                  <a:lnTo>
                    <a:pt x="10174" y="9860"/>
                  </a:lnTo>
                  <a:lnTo>
                    <a:pt x="10144" y="9816"/>
                  </a:lnTo>
                  <a:lnTo>
                    <a:pt x="403" y="75"/>
                  </a:lnTo>
                  <a:lnTo>
                    <a:pt x="374" y="45"/>
                  </a:lnTo>
                  <a:lnTo>
                    <a:pt x="329" y="15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23"/>
            <p:cNvSpPr/>
            <p:nvPr/>
          </p:nvSpPr>
          <p:spPr>
            <a:xfrm>
              <a:off x="3492074" y="1672060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837" y="1"/>
                  </a:moveTo>
                  <a:lnTo>
                    <a:pt x="747" y="16"/>
                  </a:lnTo>
                  <a:lnTo>
                    <a:pt x="658" y="46"/>
                  </a:lnTo>
                  <a:lnTo>
                    <a:pt x="568" y="76"/>
                  </a:lnTo>
                  <a:lnTo>
                    <a:pt x="419" y="165"/>
                  </a:lnTo>
                  <a:lnTo>
                    <a:pt x="269" y="285"/>
                  </a:lnTo>
                  <a:lnTo>
                    <a:pt x="165" y="419"/>
                  </a:lnTo>
                  <a:lnTo>
                    <a:pt x="75" y="569"/>
                  </a:lnTo>
                  <a:lnTo>
                    <a:pt x="45" y="658"/>
                  </a:lnTo>
                  <a:lnTo>
                    <a:pt x="15" y="748"/>
                  </a:lnTo>
                  <a:lnTo>
                    <a:pt x="0" y="838"/>
                  </a:lnTo>
                  <a:lnTo>
                    <a:pt x="0" y="942"/>
                  </a:lnTo>
                  <a:lnTo>
                    <a:pt x="0" y="1032"/>
                  </a:lnTo>
                  <a:lnTo>
                    <a:pt x="15" y="1136"/>
                  </a:lnTo>
                  <a:lnTo>
                    <a:pt x="45" y="1226"/>
                  </a:lnTo>
                  <a:lnTo>
                    <a:pt x="75" y="1301"/>
                  </a:lnTo>
                  <a:lnTo>
                    <a:pt x="165" y="1465"/>
                  </a:lnTo>
                  <a:lnTo>
                    <a:pt x="269" y="1599"/>
                  </a:lnTo>
                  <a:lnTo>
                    <a:pt x="419" y="1719"/>
                  </a:lnTo>
                  <a:lnTo>
                    <a:pt x="568" y="1809"/>
                  </a:lnTo>
                  <a:lnTo>
                    <a:pt x="658" y="1839"/>
                  </a:lnTo>
                  <a:lnTo>
                    <a:pt x="747" y="1853"/>
                  </a:lnTo>
                  <a:lnTo>
                    <a:pt x="837" y="1868"/>
                  </a:lnTo>
                  <a:lnTo>
                    <a:pt x="942" y="1883"/>
                  </a:lnTo>
                  <a:lnTo>
                    <a:pt x="1031" y="1868"/>
                  </a:lnTo>
                  <a:lnTo>
                    <a:pt x="1121" y="1853"/>
                  </a:lnTo>
                  <a:lnTo>
                    <a:pt x="1210" y="1839"/>
                  </a:lnTo>
                  <a:lnTo>
                    <a:pt x="1300" y="1809"/>
                  </a:lnTo>
                  <a:lnTo>
                    <a:pt x="1464" y="1719"/>
                  </a:lnTo>
                  <a:lnTo>
                    <a:pt x="1599" y="1599"/>
                  </a:lnTo>
                  <a:lnTo>
                    <a:pt x="1718" y="1465"/>
                  </a:lnTo>
                  <a:lnTo>
                    <a:pt x="1808" y="1301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38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69"/>
                  </a:lnTo>
                  <a:lnTo>
                    <a:pt x="1718" y="419"/>
                  </a:lnTo>
                  <a:lnTo>
                    <a:pt x="1599" y="285"/>
                  </a:lnTo>
                  <a:lnTo>
                    <a:pt x="1464" y="165"/>
                  </a:lnTo>
                  <a:lnTo>
                    <a:pt x="1300" y="76"/>
                  </a:lnTo>
                  <a:lnTo>
                    <a:pt x="1210" y="46"/>
                  </a:lnTo>
                  <a:lnTo>
                    <a:pt x="1121" y="16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23"/>
            <p:cNvSpPr/>
            <p:nvPr/>
          </p:nvSpPr>
          <p:spPr>
            <a:xfrm>
              <a:off x="3161760" y="1332326"/>
              <a:ext cx="311481" cy="311481"/>
            </a:xfrm>
            <a:custGeom>
              <a:avLst/>
              <a:gdLst/>
              <a:ahLst/>
              <a:cxnLst/>
              <a:rect l="l" t="t" r="r" b="b"/>
              <a:pathLst>
                <a:path w="11340" h="11340" extrusionOk="0">
                  <a:moveTo>
                    <a:pt x="5378" y="0"/>
                  </a:moveTo>
                  <a:lnTo>
                    <a:pt x="5094" y="30"/>
                  </a:lnTo>
                  <a:lnTo>
                    <a:pt x="4811" y="60"/>
                  </a:lnTo>
                  <a:lnTo>
                    <a:pt x="4527" y="105"/>
                  </a:lnTo>
                  <a:lnTo>
                    <a:pt x="4258" y="179"/>
                  </a:lnTo>
                  <a:lnTo>
                    <a:pt x="3989" y="254"/>
                  </a:lnTo>
                  <a:lnTo>
                    <a:pt x="3720" y="344"/>
                  </a:lnTo>
                  <a:lnTo>
                    <a:pt x="3466" y="433"/>
                  </a:lnTo>
                  <a:lnTo>
                    <a:pt x="3212" y="553"/>
                  </a:lnTo>
                  <a:lnTo>
                    <a:pt x="2973" y="672"/>
                  </a:lnTo>
                  <a:lnTo>
                    <a:pt x="2734" y="822"/>
                  </a:lnTo>
                  <a:lnTo>
                    <a:pt x="2495" y="956"/>
                  </a:lnTo>
                  <a:lnTo>
                    <a:pt x="2271" y="1120"/>
                  </a:lnTo>
                  <a:lnTo>
                    <a:pt x="2062" y="1285"/>
                  </a:lnTo>
                  <a:lnTo>
                    <a:pt x="1853" y="1464"/>
                  </a:lnTo>
                  <a:lnTo>
                    <a:pt x="1658" y="1658"/>
                  </a:lnTo>
                  <a:lnTo>
                    <a:pt x="1464" y="1853"/>
                  </a:lnTo>
                  <a:lnTo>
                    <a:pt x="1300" y="2062"/>
                  </a:lnTo>
                  <a:lnTo>
                    <a:pt x="1120" y="2271"/>
                  </a:lnTo>
                  <a:lnTo>
                    <a:pt x="971" y="2495"/>
                  </a:lnTo>
                  <a:lnTo>
                    <a:pt x="822" y="2719"/>
                  </a:lnTo>
                  <a:lnTo>
                    <a:pt x="687" y="2958"/>
                  </a:lnTo>
                  <a:lnTo>
                    <a:pt x="553" y="3212"/>
                  </a:lnTo>
                  <a:lnTo>
                    <a:pt x="448" y="3466"/>
                  </a:lnTo>
                  <a:lnTo>
                    <a:pt x="344" y="3720"/>
                  </a:lnTo>
                  <a:lnTo>
                    <a:pt x="254" y="3974"/>
                  </a:lnTo>
                  <a:lnTo>
                    <a:pt x="179" y="4243"/>
                  </a:lnTo>
                  <a:lnTo>
                    <a:pt x="120" y="4527"/>
                  </a:lnTo>
                  <a:lnTo>
                    <a:pt x="60" y="4796"/>
                  </a:lnTo>
                  <a:lnTo>
                    <a:pt x="30" y="5079"/>
                  </a:lnTo>
                  <a:lnTo>
                    <a:pt x="0" y="5378"/>
                  </a:lnTo>
                  <a:lnTo>
                    <a:pt x="0" y="5662"/>
                  </a:lnTo>
                  <a:lnTo>
                    <a:pt x="0" y="5961"/>
                  </a:lnTo>
                  <a:lnTo>
                    <a:pt x="30" y="6245"/>
                  </a:lnTo>
                  <a:lnTo>
                    <a:pt x="60" y="6529"/>
                  </a:lnTo>
                  <a:lnTo>
                    <a:pt x="120" y="6812"/>
                  </a:lnTo>
                  <a:lnTo>
                    <a:pt x="179" y="7081"/>
                  </a:lnTo>
                  <a:lnTo>
                    <a:pt x="254" y="7350"/>
                  </a:lnTo>
                  <a:lnTo>
                    <a:pt x="344" y="7619"/>
                  </a:lnTo>
                  <a:lnTo>
                    <a:pt x="448" y="7873"/>
                  </a:lnTo>
                  <a:lnTo>
                    <a:pt x="553" y="8127"/>
                  </a:lnTo>
                  <a:lnTo>
                    <a:pt x="687" y="8366"/>
                  </a:lnTo>
                  <a:lnTo>
                    <a:pt x="822" y="8605"/>
                  </a:lnTo>
                  <a:lnTo>
                    <a:pt x="971" y="8844"/>
                  </a:lnTo>
                  <a:lnTo>
                    <a:pt x="1120" y="9053"/>
                  </a:lnTo>
                  <a:lnTo>
                    <a:pt x="1300" y="9277"/>
                  </a:lnTo>
                  <a:lnTo>
                    <a:pt x="1464" y="9487"/>
                  </a:lnTo>
                  <a:lnTo>
                    <a:pt x="1658" y="9681"/>
                  </a:lnTo>
                  <a:lnTo>
                    <a:pt x="1853" y="9860"/>
                  </a:lnTo>
                  <a:lnTo>
                    <a:pt x="2062" y="10039"/>
                  </a:lnTo>
                  <a:lnTo>
                    <a:pt x="2271" y="10219"/>
                  </a:lnTo>
                  <a:lnTo>
                    <a:pt x="2495" y="10368"/>
                  </a:lnTo>
                  <a:lnTo>
                    <a:pt x="2734" y="10517"/>
                  </a:lnTo>
                  <a:lnTo>
                    <a:pt x="2973" y="10652"/>
                  </a:lnTo>
                  <a:lnTo>
                    <a:pt x="3212" y="10786"/>
                  </a:lnTo>
                  <a:lnTo>
                    <a:pt x="3466" y="10891"/>
                  </a:lnTo>
                  <a:lnTo>
                    <a:pt x="3720" y="10996"/>
                  </a:lnTo>
                  <a:lnTo>
                    <a:pt x="3989" y="11085"/>
                  </a:lnTo>
                  <a:lnTo>
                    <a:pt x="4258" y="11160"/>
                  </a:lnTo>
                  <a:lnTo>
                    <a:pt x="4527" y="11220"/>
                  </a:lnTo>
                  <a:lnTo>
                    <a:pt x="4811" y="11279"/>
                  </a:lnTo>
                  <a:lnTo>
                    <a:pt x="5094" y="11309"/>
                  </a:lnTo>
                  <a:lnTo>
                    <a:pt x="5378" y="11324"/>
                  </a:lnTo>
                  <a:lnTo>
                    <a:pt x="5677" y="11339"/>
                  </a:lnTo>
                  <a:lnTo>
                    <a:pt x="5961" y="11324"/>
                  </a:lnTo>
                  <a:lnTo>
                    <a:pt x="6245" y="11309"/>
                  </a:lnTo>
                  <a:lnTo>
                    <a:pt x="6529" y="11279"/>
                  </a:lnTo>
                  <a:lnTo>
                    <a:pt x="6812" y="11220"/>
                  </a:lnTo>
                  <a:lnTo>
                    <a:pt x="7081" y="11160"/>
                  </a:lnTo>
                  <a:lnTo>
                    <a:pt x="7350" y="11085"/>
                  </a:lnTo>
                  <a:lnTo>
                    <a:pt x="7619" y="10996"/>
                  </a:lnTo>
                  <a:lnTo>
                    <a:pt x="7873" y="10891"/>
                  </a:lnTo>
                  <a:lnTo>
                    <a:pt x="8127" y="10786"/>
                  </a:lnTo>
                  <a:lnTo>
                    <a:pt x="8366" y="10652"/>
                  </a:lnTo>
                  <a:lnTo>
                    <a:pt x="8605" y="10517"/>
                  </a:lnTo>
                  <a:lnTo>
                    <a:pt x="8844" y="10368"/>
                  </a:lnTo>
                  <a:lnTo>
                    <a:pt x="9068" y="10219"/>
                  </a:lnTo>
                  <a:lnTo>
                    <a:pt x="9278" y="10039"/>
                  </a:lnTo>
                  <a:lnTo>
                    <a:pt x="9487" y="9860"/>
                  </a:lnTo>
                  <a:lnTo>
                    <a:pt x="9681" y="9681"/>
                  </a:lnTo>
                  <a:lnTo>
                    <a:pt x="9875" y="9487"/>
                  </a:lnTo>
                  <a:lnTo>
                    <a:pt x="10039" y="9277"/>
                  </a:lnTo>
                  <a:lnTo>
                    <a:pt x="10219" y="9053"/>
                  </a:lnTo>
                  <a:lnTo>
                    <a:pt x="10368" y="8844"/>
                  </a:lnTo>
                  <a:lnTo>
                    <a:pt x="10517" y="8605"/>
                  </a:lnTo>
                  <a:lnTo>
                    <a:pt x="10652" y="8366"/>
                  </a:lnTo>
                  <a:lnTo>
                    <a:pt x="10786" y="8127"/>
                  </a:lnTo>
                  <a:lnTo>
                    <a:pt x="10891" y="7873"/>
                  </a:lnTo>
                  <a:lnTo>
                    <a:pt x="10996" y="7619"/>
                  </a:lnTo>
                  <a:lnTo>
                    <a:pt x="11085" y="7350"/>
                  </a:lnTo>
                  <a:lnTo>
                    <a:pt x="11160" y="7081"/>
                  </a:lnTo>
                  <a:lnTo>
                    <a:pt x="11220" y="6812"/>
                  </a:lnTo>
                  <a:lnTo>
                    <a:pt x="11279" y="6529"/>
                  </a:lnTo>
                  <a:lnTo>
                    <a:pt x="11309" y="6245"/>
                  </a:lnTo>
                  <a:lnTo>
                    <a:pt x="11339" y="5961"/>
                  </a:lnTo>
                  <a:lnTo>
                    <a:pt x="11339" y="5662"/>
                  </a:lnTo>
                  <a:lnTo>
                    <a:pt x="11339" y="5378"/>
                  </a:lnTo>
                  <a:lnTo>
                    <a:pt x="11309" y="5079"/>
                  </a:lnTo>
                  <a:lnTo>
                    <a:pt x="11279" y="4796"/>
                  </a:lnTo>
                  <a:lnTo>
                    <a:pt x="11220" y="4527"/>
                  </a:lnTo>
                  <a:lnTo>
                    <a:pt x="11160" y="4243"/>
                  </a:lnTo>
                  <a:lnTo>
                    <a:pt x="11085" y="3974"/>
                  </a:lnTo>
                  <a:lnTo>
                    <a:pt x="10996" y="3720"/>
                  </a:lnTo>
                  <a:lnTo>
                    <a:pt x="10891" y="3466"/>
                  </a:lnTo>
                  <a:lnTo>
                    <a:pt x="10786" y="3212"/>
                  </a:lnTo>
                  <a:lnTo>
                    <a:pt x="10652" y="2958"/>
                  </a:lnTo>
                  <a:lnTo>
                    <a:pt x="10517" y="2719"/>
                  </a:lnTo>
                  <a:lnTo>
                    <a:pt x="10368" y="2495"/>
                  </a:lnTo>
                  <a:lnTo>
                    <a:pt x="10219" y="2271"/>
                  </a:lnTo>
                  <a:lnTo>
                    <a:pt x="10039" y="2062"/>
                  </a:lnTo>
                  <a:lnTo>
                    <a:pt x="9875" y="1853"/>
                  </a:lnTo>
                  <a:lnTo>
                    <a:pt x="9681" y="1658"/>
                  </a:lnTo>
                  <a:lnTo>
                    <a:pt x="9487" y="1464"/>
                  </a:lnTo>
                  <a:lnTo>
                    <a:pt x="9278" y="1285"/>
                  </a:lnTo>
                  <a:lnTo>
                    <a:pt x="9068" y="1120"/>
                  </a:lnTo>
                  <a:lnTo>
                    <a:pt x="8844" y="956"/>
                  </a:lnTo>
                  <a:lnTo>
                    <a:pt x="8605" y="822"/>
                  </a:lnTo>
                  <a:lnTo>
                    <a:pt x="8366" y="672"/>
                  </a:lnTo>
                  <a:lnTo>
                    <a:pt x="8127" y="553"/>
                  </a:lnTo>
                  <a:lnTo>
                    <a:pt x="7873" y="433"/>
                  </a:lnTo>
                  <a:lnTo>
                    <a:pt x="7619" y="344"/>
                  </a:lnTo>
                  <a:lnTo>
                    <a:pt x="7350" y="254"/>
                  </a:lnTo>
                  <a:lnTo>
                    <a:pt x="7081" y="179"/>
                  </a:lnTo>
                  <a:lnTo>
                    <a:pt x="6812" y="105"/>
                  </a:lnTo>
                  <a:lnTo>
                    <a:pt x="6529" y="60"/>
                  </a:lnTo>
                  <a:lnTo>
                    <a:pt x="6245" y="30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23"/>
            <p:cNvSpPr/>
            <p:nvPr/>
          </p:nvSpPr>
          <p:spPr>
            <a:xfrm>
              <a:off x="3230674" y="1397559"/>
              <a:ext cx="179775" cy="179747"/>
            </a:xfrm>
            <a:custGeom>
              <a:avLst/>
              <a:gdLst/>
              <a:ahLst/>
              <a:cxnLst/>
              <a:rect l="l" t="t" r="r" b="b"/>
              <a:pathLst>
                <a:path w="6545" h="6544" extrusionOk="0">
                  <a:moveTo>
                    <a:pt x="3377" y="2301"/>
                  </a:moveTo>
                  <a:lnTo>
                    <a:pt x="3467" y="2316"/>
                  </a:lnTo>
                  <a:lnTo>
                    <a:pt x="3556" y="2346"/>
                  </a:lnTo>
                  <a:lnTo>
                    <a:pt x="3646" y="2376"/>
                  </a:lnTo>
                  <a:lnTo>
                    <a:pt x="3736" y="2421"/>
                  </a:lnTo>
                  <a:lnTo>
                    <a:pt x="3810" y="2465"/>
                  </a:lnTo>
                  <a:lnTo>
                    <a:pt x="3960" y="2585"/>
                  </a:lnTo>
                  <a:lnTo>
                    <a:pt x="4079" y="2734"/>
                  </a:lnTo>
                  <a:lnTo>
                    <a:pt x="4124" y="2809"/>
                  </a:lnTo>
                  <a:lnTo>
                    <a:pt x="4169" y="2899"/>
                  </a:lnTo>
                  <a:lnTo>
                    <a:pt x="4199" y="2988"/>
                  </a:lnTo>
                  <a:lnTo>
                    <a:pt x="4229" y="3078"/>
                  </a:lnTo>
                  <a:lnTo>
                    <a:pt x="4244" y="3183"/>
                  </a:lnTo>
                  <a:lnTo>
                    <a:pt x="4244" y="3272"/>
                  </a:lnTo>
                  <a:lnTo>
                    <a:pt x="4244" y="3377"/>
                  </a:lnTo>
                  <a:lnTo>
                    <a:pt x="4229" y="3466"/>
                  </a:lnTo>
                  <a:lnTo>
                    <a:pt x="4199" y="3571"/>
                  </a:lnTo>
                  <a:lnTo>
                    <a:pt x="4169" y="3646"/>
                  </a:lnTo>
                  <a:lnTo>
                    <a:pt x="4124" y="3735"/>
                  </a:lnTo>
                  <a:lnTo>
                    <a:pt x="4079" y="3825"/>
                  </a:lnTo>
                  <a:lnTo>
                    <a:pt x="3960" y="3959"/>
                  </a:lnTo>
                  <a:lnTo>
                    <a:pt x="3810" y="4079"/>
                  </a:lnTo>
                  <a:lnTo>
                    <a:pt x="3736" y="4124"/>
                  </a:lnTo>
                  <a:lnTo>
                    <a:pt x="3646" y="4169"/>
                  </a:lnTo>
                  <a:lnTo>
                    <a:pt x="3556" y="4198"/>
                  </a:lnTo>
                  <a:lnTo>
                    <a:pt x="3467" y="4228"/>
                  </a:lnTo>
                  <a:lnTo>
                    <a:pt x="3377" y="4243"/>
                  </a:lnTo>
                  <a:lnTo>
                    <a:pt x="3168" y="4243"/>
                  </a:lnTo>
                  <a:lnTo>
                    <a:pt x="3078" y="4228"/>
                  </a:lnTo>
                  <a:lnTo>
                    <a:pt x="2989" y="4198"/>
                  </a:lnTo>
                  <a:lnTo>
                    <a:pt x="2899" y="4169"/>
                  </a:lnTo>
                  <a:lnTo>
                    <a:pt x="2810" y="4124"/>
                  </a:lnTo>
                  <a:lnTo>
                    <a:pt x="2735" y="4079"/>
                  </a:lnTo>
                  <a:lnTo>
                    <a:pt x="2585" y="3959"/>
                  </a:lnTo>
                  <a:lnTo>
                    <a:pt x="2466" y="3825"/>
                  </a:lnTo>
                  <a:lnTo>
                    <a:pt x="2421" y="3735"/>
                  </a:lnTo>
                  <a:lnTo>
                    <a:pt x="2376" y="3646"/>
                  </a:lnTo>
                  <a:lnTo>
                    <a:pt x="2346" y="3571"/>
                  </a:lnTo>
                  <a:lnTo>
                    <a:pt x="2316" y="3466"/>
                  </a:lnTo>
                  <a:lnTo>
                    <a:pt x="2302" y="3377"/>
                  </a:lnTo>
                  <a:lnTo>
                    <a:pt x="2302" y="3272"/>
                  </a:lnTo>
                  <a:lnTo>
                    <a:pt x="2302" y="3183"/>
                  </a:lnTo>
                  <a:lnTo>
                    <a:pt x="2316" y="3078"/>
                  </a:lnTo>
                  <a:lnTo>
                    <a:pt x="2346" y="2988"/>
                  </a:lnTo>
                  <a:lnTo>
                    <a:pt x="2376" y="2899"/>
                  </a:lnTo>
                  <a:lnTo>
                    <a:pt x="2421" y="2809"/>
                  </a:lnTo>
                  <a:lnTo>
                    <a:pt x="2466" y="2734"/>
                  </a:lnTo>
                  <a:lnTo>
                    <a:pt x="2585" y="2585"/>
                  </a:lnTo>
                  <a:lnTo>
                    <a:pt x="2735" y="2465"/>
                  </a:lnTo>
                  <a:lnTo>
                    <a:pt x="2810" y="2421"/>
                  </a:lnTo>
                  <a:lnTo>
                    <a:pt x="2899" y="2376"/>
                  </a:lnTo>
                  <a:lnTo>
                    <a:pt x="2989" y="2346"/>
                  </a:lnTo>
                  <a:lnTo>
                    <a:pt x="3078" y="2316"/>
                  </a:lnTo>
                  <a:lnTo>
                    <a:pt x="3168" y="2301"/>
                  </a:lnTo>
                  <a:close/>
                  <a:moveTo>
                    <a:pt x="2824" y="0"/>
                  </a:moveTo>
                  <a:lnTo>
                    <a:pt x="2824" y="927"/>
                  </a:lnTo>
                  <a:lnTo>
                    <a:pt x="2600" y="986"/>
                  </a:lnTo>
                  <a:lnTo>
                    <a:pt x="2361" y="1061"/>
                  </a:lnTo>
                  <a:lnTo>
                    <a:pt x="2152" y="1166"/>
                  </a:lnTo>
                  <a:lnTo>
                    <a:pt x="1943" y="1285"/>
                  </a:lnTo>
                  <a:lnTo>
                    <a:pt x="1241" y="583"/>
                  </a:lnTo>
                  <a:lnTo>
                    <a:pt x="494" y="1345"/>
                  </a:lnTo>
                  <a:lnTo>
                    <a:pt x="1226" y="2062"/>
                  </a:lnTo>
                  <a:lnTo>
                    <a:pt x="1151" y="2197"/>
                  </a:lnTo>
                  <a:lnTo>
                    <a:pt x="1077" y="2346"/>
                  </a:lnTo>
                  <a:lnTo>
                    <a:pt x="1017" y="2495"/>
                  </a:lnTo>
                  <a:lnTo>
                    <a:pt x="972" y="2660"/>
                  </a:lnTo>
                  <a:lnTo>
                    <a:pt x="1" y="2660"/>
                  </a:lnTo>
                  <a:lnTo>
                    <a:pt x="1" y="3720"/>
                  </a:lnTo>
                  <a:lnTo>
                    <a:pt x="927" y="3720"/>
                  </a:lnTo>
                  <a:lnTo>
                    <a:pt x="987" y="3959"/>
                  </a:lnTo>
                  <a:lnTo>
                    <a:pt x="1062" y="4183"/>
                  </a:lnTo>
                  <a:lnTo>
                    <a:pt x="1166" y="4393"/>
                  </a:lnTo>
                  <a:lnTo>
                    <a:pt x="1286" y="4602"/>
                  </a:lnTo>
                  <a:lnTo>
                    <a:pt x="673" y="5214"/>
                  </a:lnTo>
                  <a:lnTo>
                    <a:pt x="1420" y="5961"/>
                  </a:lnTo>
                  <a:lnTo>
                    <a:pt x="2063" y="5319"/>
                  </a:lnTo>
                  <a:lnTo>
                    <a:pt x="2242" y="5423"/>
                  </a:lnTo>
                  <a:lnTo>
                    <a:pt x="2436" y="5498"/>
                  </a:lnTo>
                  <a:lnTo>
                    <a:pt x="2630" y="5573"/>
                  </a:lnTo>
                  <a:lnTo>
                    <a:pt x="2824" y="5618"/>
                  </a:lnTo>
                  <a:lnTo>
                    <a:pt x="2824" y="6544"/>
                  </a:lnTo>
                  <a:lnTo>
                    <a:pt x="3885" y="6544"/>
                  </a:lnTo>
                  <a:lnTo>
                    <a:pt x="3885" y="5573"/>
                  </a:lnTo>
                  <a:lnTo>
                    <a:pt x="4109" y="5513"/>
                  </a:lnTo>
                  <a:lnTo>
                    <a:pt x="4318" y="5423"/>
                  </a:lnTo>
                  <a:lnTo>
                    <a:pt x="4513" y="5304"/>
                  </a:lnTo>
                  <a:lnTo>
                    <a:pt x="4692" y="5184"/>
                  </a:lnTo>
                  <a:lnTo>
                    <a:pt x="5409" y="5887"/>
                  </a:lnTo>
                  <a:lnTo>
                    <a:pt x="6156" y="5140"/>
                  </a:lnTo>
                  <a:lnTo>
                    <a:pt x="5394" y="4378"/>
                  </a:lnTo>
                  <a:lnTo>
                    <a:pt x="5469" y="4213"/>
                  </a:lnTo>
                  <a:lnTo>
                    <a:pt x="5529" y="4064"/>
                  </a:lnTo>
                  <a:lnTo>
                    <a:pt x="5573" y="3885"/>
                  </a:lnTo>
                  <a:lnTo>
                    <a:pt x="5618" y="3720"/>
                  </a:lnTo>
                  <a:lnTo>
                    <a:pt x="6544" y="3720"/>
                  </a:lnTo>
                  <a:lnTo>
                    <a:pt x="6544" y="2660"/>
                  </a:lnTo>
                  <a:lnTo>
                    <a:pt x="5573" y="2660"/>
                  </a:lnTo>
                  <a:lnTo>
                    <a:pt x="5529" y="2495"/>
                  </a:lnTo>
                  <a:lnTo>
                    <a:pt x="5469" y="2346"/>
                  </a:lnTo>
                  <a:lnTo>
                    <a:pt x="5394" y="2197"/>
                  </a:lnTo>
                  <a:lnTo>
                    <a:pt x="5319" y="2062"/>
                  </a:lnTo>
                  <a:lnTo>
                    <a:pt x="6051" y="1345"/>
                  </a:lnTo>
                  <a:lnTo>
                    <a:pt x="5304" y="583"/>
                  </a:lnTo>
                  <a:lnTo>
                    <a:pt x="4587" y="1285"/>
                  </a:lnTo>
                  <a:lnTo>
                    <a:pt x="4438" y="1196"/>
                  </a:lnTo>
                  <a:lnTo>
                    <a:pt x="4259" y="1106"/>
                  </a:lnTo>
                  <a:lnTo>
                    <a:pt x="4079" y="1031"/>
                  </a:lnTo>
                  <a:lnTo>
                    <a:pt x="3885" y="971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23"/>
            <p:cNvSpPr/>
            <p:nvPr/>
          </p:nvSpPr>
          <p:spPr>
            <a:xfrm>
              <a:off x="4149022" y="1269125"/>
              <a:ext cx="12333" cy="373448"/>
            </a:xfrm>
            <a:custGeom>
              <a:avLst/>
              <a:gdLst/>
              <a:ahLst/>
              <a:cxnLst/>
              <a:rect l="l" t="t" r="r" b="b"/>
              <a:pathLst>
                <a:path w="449" h="13596" extrusionOk="0">
                  <a:moveTo>
                    <a:pt x="180" y="0"/>
                  </a:moveTo>
                  <a:lnTo>
                    <a:pt x="135" y="15"/>
                  </a:lnTo>
                  <a:lnTo>
                    <a:pt x="60" y="60"/>
                  </a:lnTo>
                  <a:lnTo>
                    <a:pt x="16" y="135"/>
                  </a:lnTo>
                  <a:lnTo>
                    <a:pt x="1" y="180"/>
                  </a:lnTo>
                  <a:lnTo>
                    <a:pt x="1" y="224"/>
                  </a:lnTo>
                  <a:lnTo>
                    <a:pt x="1" y="13371"/>
                  </a:lnTo>
                  <a:lnTo>
                    <a:pt x="1" y="13416"/>
                  </a:lnTo>
                  <a:lnTo>
                    <a:pt x="16" y="13446"/>
                  </a:lnTo>
                  <a:lnTo>
                    <a:pt x="60" y="13521"/>
                  </a:lnTo>
                  <a:lnTo>
                    <a:pt x="135" y="13565"/>
                  </a:lnTo>
                  <a:lnTo>
                    <a:pt x="180" y="13580"/>
                  </a:lnTo>
                  <a:lnTo>
                    <a:pt x="225" y="13595"/>
                  </a:lnTo>
                  <a:lnTo>
                    <a:pt x="270" y="13580"/>
                  </a:lnTo>
                  <a:lnTo>
                    <a:pt x="314" y="13565"/>
                  </a:lnTo>
                  <a:lnTo>
                    <a:pt x="374" y="13521"/>
                  </a:lnTo>
                  <a:lnTo>
                    <a:pt x="434" y="13446"/>
                  </a:lnTo>
                  <a:lnTo>
                    <a:pt x="449" y="13416"/>
                  </a:lnTo>
                  <a:lnTo>
                    <a:pt x="449" y="13371"/>
                  </a:lnTo>
                  <a:lnTo>
                    <a:pt x="449" y="224"/>
                  </a:lnTo>
                  <a:lnTo>
                    <a:pt x="449" y="180"/>
                  </a:lnTo>
                  <a:lnTo>
                    <a:pt x="434" y="135"/>
                  </a:lnTo>
                  <a:lnTo>
                    <a:pt x="374" y="60"/>
                  </a:lnTo>
                  <a:lnTo>
                    <a:pt x="314" y="15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23"/>
            <p:cNvSpPr/>
            <p:nvPr/>
          </p:nvSpPr>
          <p:spPr>
            <a:xfrm>
              <a:off x="4129329" y="1477157"/>
              <a:ext cx="51721" cy="51749"/>
            </a:xfrm>
            <a:custGeom>
              <a:avLst/>
              <a:gdLst/>
              <a:ahLst/>
              <a:cxnLst/>
              <a:rect l="l" t="t" r="r" b="b"/>
              <a:pathLst>
                <a:path w="1883" h="1884" extrusionOk="0">
                  <a:moveTo>
                    <a:pt x="942" y="1"/>
                  </a:moveTo>
                  <a:lnTo>
                    <a:pt x="837" y="16"/>
                  </a:lnTo>
                  <a:lnTo>
                    <a:pt x="748" y="31"/>
                  </a:lnTo>
                  <a:lnTo>
                    <a:pt x="658" y="45"/>
                  </a:lnTo>
                  <a:lnTo>
                    <a:pt x="568" y="75"/>
                  </a:lnTo>
                  <a:lnTo>
                    <a:pt x="419" y="165"/>
                  </a:lnTo>
                  <a:lnTo>
                    <a:pt x="270" y="285"/>
                  </a:lnTo>
                  <a:lnTo>
                    <a:pt x="165" y="419"/>
                  </a:lnTo>
                  <a:lnTo>
                    <a:pt x="75" y="583"/>
                  </a:lnTo>
                  <a:lnTo>
                    <a:pt x="45" y="658"/>
                  </a:lnTo>
                  <a:lnTo>
                    <a:pt x="16" y="748"/>
                  </a:lnTo>
                  <a:lnTo>
                    <a:pt x="1" y="852"/>
                  </a:lnTo>
                  <a:lnTo>
                    <a:pt x="1" y="942"/>
                  </a:lnTo>
                  <a:lnTo>
                    <a:pt x="1" y="1032"/>
                  </a:lnTo>
                  <a:lnTo>
                    <a:pt x="16" y="1136"/>
                  </a:lnTo>
                  <a:lnTo>
                    <a:pt x="45" y="1226"/>
                  </a:lnTo>
                  <a:lnTo>
                    <a:pt x="75" y="1300"/>
                  </a:lnTo>
                  <a:lnTo>
                    <a:pt x="165" y="1465"/>
                  </a:lnTo>
                  <a:lnTo>
                    <a:pt x="270" y="1599"/>
                  </a:lnTo>
                  <a:lnTo>
                    <a:pt x="419" y="1719"/>
                  </a:lnTo>
                  <a:lnTo>
                    <a:pt x="568" y="1808"/>
                  </a:lnTo>
                  <a:lnTo>
                    <a:pt x="658" y="1838"/>
                  </a:lnTo>
                  <a:lnTo>
                    <a:pt x="748" y="1868"/>
                  </a:lnTo>
                  <a:lnTo>
                    <a:pt x="837" y="1883"/>
                  </a:lnTo>
                  <a:lnTo>
                    <a:pt x="1031" y="1883"/>
                  </a:lnTo>
                  <a:lnTo>
                    <a:pt x="1121" y="1868"/>
                  </a:lnTo>
                  <a:lnTo>
                    <a:pt x="1226" y="1838"/>
                  </a:lnTo>
                  <a:lnTo>
                    <a:pt x="1300" y="1808"/>
                  </a:lnTo>
                  <a:lnTo>
                    <a:pt x="1465" y="1719"/>
                  </a:lnTo>
                  <a:lnTo>
                    <a:pt x="1599" y="1599"/>
                  </a:lnTo>
                  <a:lnTo>
                    <a:pt x="1719" y="1465"/>
                  </a:lnTo>
                  <a:lnTo>
                    <a:pt x="1808" y="1300"/>
                  </a:lnTo>
                  <a:lnTo>
                    <a:pt x="1838" y="1226"/>
                  </a:lnTo>
                  <a:lnTo>
                    <a:pt x="1853" y="1136"/>
                  </a:lnTo>
                  <a:lnTo>
                    <a:pt x="1868" y="1032"/>
                  </a:lnTo>
                  <a:lnTo>
                    <a:pt x="1883" y="942"/>
                  </a:lnTo>
                  <a:lnTo>
                    <a:pt x="1868" y="852"/>
                  </a:lnTo>
                  <a:lnTo>
                    <a:pt x="1853" y="748"/>
                  </a:lnTo>
                  <a:lnTo>
                    <a:pt x="1838" y="658"/>
                  </a:lnTo>
                  <a:lnTo>
                    <a:pt x="1808" y="583"/>
                  </a:lnTo>
                  <a:lnTo>
                    <a:pt x="1719" y="419"/>
                  </a:lnTo>
                  <a:lnTo>
                    <a:pt x="1599" y="285"/>
                  </a:lnTo>
                  <a:lnTo>
                    <a:pt x="1465" y="165"/>
                  </a:lnTo>
                  <a:lnTo>
                    <a:pt x="1300" y="75"/>
                  </a:lnTo>
                  <a:lnTo>
                    <a:pt x="1226" y="45"/>
                  </a:lnTo>
                  <a:lnTo>
                    <a:pt x="1121" y="31"/>
                  </a:lnTo>
                  <a:lnTo>
                    <a:pt x="1031" y="1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23"/>
            <p:cNvSpPr/>
            <p:nvPr/>
          </p:nvSpPr>
          <p:spPr>
            <a:xfrm>
              <a:off x="3999246" y="1088175"/>
              <a:ext cx="311893" cy="311481"/>
            </a:xfrm>
            <a:custGeom>
              <a:avLst/>
              <a:gdLst/>
              <a:ahLst/>
              <a:cxnLst/>
              <a:rect l="l" t="t" r="r" b="b"/>
              <a:pathLst>
                <a:path w="11355" h="11340" extrusionOk="0">
                  <a:moveTo>
                    <a:pt x="5678" y="0"/>
                  </a:moveTo>
                  <a:lnTo>
                    <a:pt x="5379" y="15"/>
                  </a:lnTo>
                  <a:lnTo>
                    <a:pt x="5095" y="30"/>
                  </a:lnTo>
                  <a:lnTo>
                    <a:pt x="4811" y="60"/>
                  </a:lnTo>
                  <a:lnTo>
                    <a:pt x="4527" y="120"/>
                  </a:lnTo>
                  <a:lnTo>
                    <a:pt x="4259" y="179"/>
                  </a:lnTo>
                  <a:lnTo>
                    <a:pt x="3990" y="254"/>
                  </a:lnTo>
                  <a:lnTo>
                    <a:pt x="3721" y="344"/>
                  </a:lnTo>
                  <a:lnTo>
                    <a:pt x="3467" y="448"/>
                  </a:lnTo>
                  <a:lnTo>
                    <a:pt x="3213" y="568"/>
                  </a:lnTo>
                  <a:lnTo>
                    <a:pt x="2974" y="687"/>
                  </a:lnTo>
                  <a:lnTo>
                    <a:pt x="2735" y="822"/>
                  </a:lnTo>
                  <a:lnTo>
                    <a:pt x="2511" y="971"/>
                  </a:lnTo>
                  <a:lnTo>
                    <a:pt x="2287" y="1135"/>
                  </a:lnTo>
                  <a:lnTo>
                    <a:pt x="2062" y="1300"/>
                  </a:lnTo>
                  <a:lnTo>
                    <a:pt x="1868" y="1479"/>
                  </a:lnTo>
                  <a:lnTo>
                    <a:pt x="1659" y="1658"/>
                  </a:lnTo>
                  <a:lnTo>
                    <a:pt x="1480" y="1853"/>
                  </a:lnTo>
                  <a:lnTo>
                    <a:pt x="1301" y="2062"/>
                  </a:lnTo>
                  <a:lnTo>
                    <a:pt x="1136" y="2286"/>
                  </a:lnTo>
                  <a:lnTo>
                    <a:pt x="972" y="2495"/>
                  </a:lnTo>
                  <a:lnTo>
                    <a:pt x="822" y="2734"/>
                  </a:lnTo>
                  <a:lnTo>
                    <a:pt x="688" y="2973"/>
                  </a:lnTo>
                  <a:lnTo>
                    <a:pt x="568" y="3212"/>
                  </a:lnTo>
                  <a:lnTo>
                    <a:pt x="449" y="3466"/>
                  </a:lnTo>
                  <a:lnTo>
                    <a:pt x="344" y="3720"/>
                  </a:lnTo>
                  <a:lnTo>
                    <a:pt x="255" y="3989"/>
                  </a:lnTo>
                  <a:lnTo>
                    <a:pt x="180" y="4258"/>
                  </a:lnTo>
                  <a:lnTo>
                    <a:pt x="120" y="4527"/>
                  </a:lnTo>
                  <a:lnTo>
                    <a:pt x="75" y="4811"/>
                  </a:lnTo>
                  <a:lnTo>
                    <a:pt x="31" y="5094"/>
                  </a:lnTo>
                  <a:lnTo>
                    <a:pt x="16" y="5378"/>
                  </a:lnTo>
                  <a:lnTo>
                    <a:pt x="1" y="5677"/>
                  </a:lnTo>
                  <a:lnTo>
                    <a:pt x="16" y="5961"/>
                  </a:lnTo>
                  <a:lnTo>
                    <a:pt x="31" y="6260"/>
                  </a:lnTo>
                  <a:lnTo>
                    <a:pt x="75" y="6544"/>
                  </a:lnTo>
                  <a:lnTo>
                    <a:pt x="120" y="6812"/>
                  </a:lnTo>
                  <a:lnTo>
                    <a:pt x="180" y="7096"/>
                  </a:lnTo>
                  <a:lnTo>
                    <a:pt x="255" y="7365"/>
                  </a:lnTo>
                  <a:lnTo>
                    <a:pt x="344" y="7619"/>
                  </a:lnTo>
                  <a:lnTo>
                    <a:pt x="449" y="7888"/>
                  </a:lnTo>
                  <a:lnTo>
                    <a:pt x="568" y="8127"/>
                  </a:lnTo>
                  <a:lnTo>
                    <a:pt x="688" y="8381"/>
                  </a:lnTo>
                  <a:lnTo>
                    <a:pt x="822" y="8620"/>
                  </a:lnTo>
                  <a:lnTo>
                    <a:pt x="972" y="8844"/>
                  </a:lnTo>
                  <a:lnTo>
                    <a:pt x="1136" y="9068"/>
                  </a:lnTo>
                  <a:lnTo>
                    <a:pt x="1301" y="9277"/>
                  </a:lnTo>
                  <a:lnTo>
                    <a:pt x="1480" y="9487"/>
                  </a:lnTo>
                  <a:lnTo>
                    <a:pt x="1659" y="9681"/>
                  </a:lnTo>
                  <a:lnTo>
                    <a:pt x="1868" y="9875"/>
                  </a:lnTo>
                  <a:lnTo>
                    <a:pt x="2062" y="10054"/>
                  </a:lnTo>
                  <a:lnTo>
                    <a:pt x="2287" y="10219"/>
                  </a:lnTo>
                  <a:lnTo>
                    <a:pt x="2511" y="10383"/>
                  </a:lnTo>
                  <a:lnTo>
                    <a:pt x="2735" y="10517"/>
                  </a:lnTo>
                  <a:lnTo>
                    <a:pt x="2974" y="10667"/>
                  </a:lnTo>
                  <a:lnTo>
                    <a:pt x="3213" y="10786"/>
                  </a:lnTo>
                  <a:lnTo>
                    <a:pt x="3467" y="10906"/>
                  </a:lnTo>
                  <a:lnTo>
                    <a:pt x="3721" y="10995"/>
                  </a:lnTo>
                  <a:lnTo>
                    <a:pt x="3990" y="11085"/>
                  </a:lnTo>
                  <a:lnTo>
                    <a:pt x="4259" y="11160"/>
                  </a:lnTo>
                  <a:lnTo>
                    <a:pt x="4527" y="11235"/>
                  </a:lnTo>
                  <a:lnTo>
                    <a:pt x="4811" y="11279"/>
                  </a:lnTo>
                  <a:lnTo>
                    <a:pt x="5095" y="11309"/>
                  </a:lnTo>
                  <a:lnTo>
                    <a:pt x="5379" y="11339"/>
                  </a:lnTo>
                  <a:lnTo>
                    <a:pt x="5962" y="11339"/>
                  </a:lnTo>
                  <a:lnTo>
                    <a:pt x="6260" y="11309"/>
                  </a:lnTo>
                  <a:lnTo>
                    <a:pt x="6544" y="11279"/>
                  </a:lnTo>
                  <a:lnTo>
                    <a:pt x="6813" y="11235"/>
                  </a:lnTo>
                  <a:lnTo>
                    <a:pt x="7097" y="11160"/>
                  </a:lnTo>
                  <a:lnTo>
                    <a:pt x="7366" y="11085"/>
                  </a:lnTo>
                  <a:lnTo>
                    <a:pt x="7620" y="10995"/>
                  </a:lnTo>
                  <a:lnTo>
                    <a:pt x="7889" y="10906"/>
                  </a:lnTo>
                  <a:lnTo>
                    <a:pt x="8128" y="10786"/>
                  </a:lnTo>
                  <a:lnTo>
                    <a:pt x="8382" y="10667"/>
                  </a:lnTo>
                  <a:lnTo>
                    <a:pt x="8621" y="10517"/>
                  </a:lnTo>
                  <a:lnTo>
                    <a:pt x="8845" y="10383"/>
                  </a:lnTo>
                  <a:lnTo>
                    <a:pt x="9069" y="10219"/>
                  </a:lnTo>
                  <a:lnTo>
                    <a:pt x="9278" y="10054"/>
                  </a:lnTo>
                  <a:lnTo>
                    <a:pt x="9487" y="9875"/>
                  </a:lnTo>
                  <a:lnTo>
                    <a:pt x="9682" y="9681"/>
                  </a:lnTo>
                  <a:lnTo>
                    <a:pt x="9876" y="9487"/>
                  </a:lnTo>
                  <a:lnTo>
                    <a:pt x="10055" y="9277"/>
                  </a:lnTo>
                  <a:lnTo>
                    <a:pt x="10219" y="9068"/>
                  </a:lnTo>
                  <a:lnTo>
                    <a:pt x="10384" y="8844"/>
                  </a:lnTo>
                  <a:lnTo>
                    <a:pt x="10533" y="8620"/>
                  </a:lnTo>
                  <a:lnTo>
                    <a:pt x="10668" y="8381"/>
                  </a:lnTo>
                  <a:lnTo>
                    <a:pt x="10787" y="8127"/>
                  </a:lnTo>
                  <a:lnTo>
                    <a:pt x="10907" y="7888"/>
                  </a:lnTo>
                  <a:lnTo>
                    <a:pt x="10996" y="7619"/>
                  </a:lnTo>
                  <a:lnTo>
                    <a:pt x="11086" y="7365"/>
                  </a:lnTo>
                  <a:lnTo>
                    <a:pt x="11176" y="7096"/>
                  </a:lnTo>
                  <a:lnTo>
                    <a:pt x="11235" y="6812"/>
                  </a:lnTo>
                  <a:lnTo>
                    <a:pt x="11280" y="6544"/>
                  </a:lnTo>
                  <a:lnTo>
                    <a:pt x="11325" y="6260"/>
                  </a:lnTo>
                  <a:lnTo>
                    <a:pt x="11340" y="5961"/>
                  </a:lnTo>
                  <a:lnTo>
                    <a:pt x="11355" y="5677"/>
                  </a:lnTo>
                  <a:lnTo>
                    <a:pt x="11340" y="5378"/>
                  </a:lnTo>
                  <a:lnTo>
                    <a:pt x="11325" y="5094"/>
                  </a:lnTo>
                  <a:lnTo>
                    <a:pt x="11280" y="4811"/>
                  </a:lnTo>
                  <a:lnTo>
                    <a:pt x="11235" y="4527"/>
                  </a:lnTo>
                  <a:lnTo>
                    <a:pt x="11176" y="4258"/>
                  </a:lnTo>
                  <a:lnTo>
                    <a:pt x="11086" y="3989"/>
                  </a:lnTo>
                  <a:lnTo>
                    <a:pt x="10996" y="3720"/>
                  </a:lnTo>
                  <a:lnTo>
                    <a:pt x="10907" y="3466"/>
                  </a:lnTo>
                  <a:lnTo>
                    <a:pt x="10787" y="3212"/>
                  </a:lnTo>
                  <a:lnTo>
                    <a:pt x="10668" y="2973"/>
                  </a:lnTo>
                  <a:lnTo>
                    <a:pt x="10533" y="2734"/>
                  </a:lnTo>
                  <a:lnTo>
                    <a:pt x="10384" y="2495"/>
                  </a:lnTo>
                  <a:lnTo>
                    <a:pt x="10219" y="2286"/>
                  </a:lnTo>
                  <a:lnTo>
                    <a:pt x="10055" y="2062"/>
                  </a:lnTo>
                  <a:lnTo>
                    <a:pt x="9876" y="1853"/>
                  </a:lnTo>
                  <a:lnTo>
                    <a:pt x="9682" y="1658"/>
                  </a:lnTo>
                  <a:lnTo>
                    <a:pt x="9487" y="1479"/>
                  </a:lnTo>
                  <a:lnTo>
                    <a:pt x="9278" y="1300"/>
                  </a:lnTo>
                  <a:lnTo>
                    <a:pt x="9069" y="1135"/>
                  </a:lnTo>
                  <a:lnTo>
                    <a:pt x="8845" y="971"/>
                  </a:lnTo>
                  <a:lnTo>
                    <a:pt x="8621" y="822"/>
                  </a:lnTo>
                  <a:lnTo>
                    <a:pt x="8382" y="687"/>
                  </a:lnTo>
                  <a:lnTo>
                    <a:pt x="8128" y="568"/>
                  </a:lnTo>
                  <a:lnTo>
                    <a:pt x="7889" y="448"/>
                  </a:lnTo>
                  <a:lnTo>
                    <a:pt x="7620" y="344"/>
                  </a:lnTo>
                  <a:lnTo>
                    <a:pt x="7366" y="254"/>
                  </a:lnTo>
                  <a:lnTo>
                    <a:pt x="7097" y="179"/>
                  </a:lnTo>
                  <a:lnTo>
                    <a:pt x="6813" y="120"/>
                  </a:lnTo>
                  <a:lnTo>
                    <a:pt x="6544" y="60"/>
                  </a:lnTo>
                  <a:lnTo>
                    <a:pt x="6260" y="30"/>
                  </a:lnTo>
                  <a:lnTo>
                    <a:pt x="5962" y="15"/>
                  </a:lnTo>
                  <a:lnTo>
                    <a:pt x="56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23"/>
            <p:cNvSpPr/>
            <p:nvPr/>
          </p:nvSpPr>
          <p:spPr>
            <a:xfrm>
              <a:off x="4067776" y="1152584"/>
              <a:ext cx="178127" cy="178127"/>
            </a:xfrm>
            <a:custGeom>
              <a:avLst/>
              <a:gdLst/>
              <a:ahLst/>
              <a:cxnLst/>
              <a:rect l="l" t="t" r="r" b="b"/>
              <a:pathLst>
                <a:path w="6485" h="6485" extrusionOk="0">
                  <a:moveTo>
                    <a:pt x="2585" y="329"/>
                  </a:moveTo>
                  <a:lnTo>
                    <a:pt x="2361" y="583"/>
                  </a:lnTo>
                  <a:lnTo>
                    <a:pt x="2167" y="852"/>
                  </a:lnTo>
                  <a:lnTo>
                    <a:pt x="2047" y="1031"/>
                  </a:lnTo>
                  <a:lnTo>
                    <a:pt x="1928" y="1240"/>
                  </a:lnTo>
                  <a:lnTo>
                    <a:pt x="1823" y="1435"/>
                  </a:lnTo>
                  <a:lnTo>
                    <a:pt x="1734" y="1644"/>
                  </a:lnTo>
                  <a:lnTo>
                    <a:pt x="733" y="1644"/>
                  </a:lnTo>
                  <a:lnTo>
                    <a:pt x="897" y="1405"/>
                  </a:lnTo>
                  <a:lnTo>
                    <a:pt x="1091" y="1181"/>
                  </a:lnTo>
                  <a:lnTo>
                    <a:pt x="1300" y="987"/>
                  </a:lnTo>
                  <a:lnTo>
                    <a:pt x="1525" y="807"/>
                  </a:lnTo>
                  <a:lnTo>
                    <a:pt x="1778" y="643"/>
                  </a:lnTo>
                  <a:lnTo>
                    <a:pt x="2032" y="523"/>
                  </a:lnTo>
                  <a:lnTo>
                    <a:pt x="2301" y="419"/>
                  </a:lnTo>
                  <a:lnTo>
                    <a:pt x="2585" y="329"/>
                  </a:lnTo>
                  <a:close/>
                  <a:moveTo>
                    <a:pt x="3123" y="269"/>
                  </a:moveTo>
                  <a:lnTo>
                    <a:pt x="3123" y="1644"/>
                  </a:lnTo>
                  <a:lnTo>
                    <a:pt x="2018" y="1644"/>
                  </a:lnTo>
                  <a:lnTo>
                    <a:pt x="2182" y="1315"/>
                  </a:lnTo>
                  <a:lnTo>
                    <a:pt x="2376" y="1001"/>
                  </a:lnTo>
                  <a:lnTo>
                    <a:pt x="2585" y="733"/>
                  </a:lnTo>
                  <a:lnTo>
                    <a:pt x="2765" y="523"/>
                  </a:lnTo>
                  <a:lnTo>
                    <a:pt x="2929" y="374"/>
                  </a:lnTo>
                  <a:lnTo>
                    <a:pt x="3033" y="269"/>
                  </a:lnTo>
                  <a:close/>
                  <a:moveTo>
                    <a:pt x="3497" y="269"/>
                  </a:moveTo>
                  <a:lnTo>
                    <a:pt x="3676" y="434"/>
                  </a:lnTo>
                  <a:lnTo>
                    <a:pt x="3795" y="568"/>
                  </a:lnTo>
                  <a:lnTo>
                    <a:pt x="3930" y="718"/>
                  </a:lnTo>
                  <a:lnTo>
                    <a:pt x="4079" y="912"/>
                  </a:lnTo>
                  <a:lnTo>
                    <a:pt x="4229" y="1121"/>
                  </a:lnTo>
                  <a:lnTo>
                    <a:pt x="4378" y="1375"/>
                  </a:lnTo>
                  <a:lnTo>
                    <a:pt x="4512" y="1644"/>
                  </a:lnTo>
                  <a:lnTo>
                    <a:pt x="3377" y="1644"/>
                  </a:lnTo>
                  <a:lnTo>
                    <a:pt x="3377" y="269"/>
                  </a:lnTo>
                  <a:close/>
                  <a:moveTo>
                    <a:pt x="3945" y="344"/>
                  </a:moveTo>
                  <a:lnTo>
                    <a:pt x="4229" y="419"/>
                  </a:lnTo>
                  <a:lnTo>
                    <a:pt x="4483" y="523"/>
                  </a:lnTo>
                  <a:lnTo>
                    <a:pt x="4737" y="658"/>
                  </a:lnTo>
                  <a:lnTo>
                    <a:pt x="4976" y="822"/>
                  </a:lnTo>
                  <a:lnTo>
                    <a:pt x="5200" y="987"/>
                  </a:lnTo>
                  <a:lnTo>
                    <a:pt x="5409" y="1196"/>
                  </a:lnTo>
                  <a:lnTo>
                    <a:pt x="5603" y="1405"/>
                  </a:lnTo>
                  <a:lnTo>
                    <a:pt x="5767" y="1644"/>
                  </a:lnTo>
                  <a:lnTo>
                    <a:pt x="4796" y="1644"/>
                  </a:lnTo>
                  <a:lnTo>
                    <a:pt x="4707" y="1435"/>
                  </a:lnTo>
                  <a:lnTo>
                    <a:pt x="4602" y="1240"/>
                  </a:lnTo>
                  <a:lnTo>
                    <a:pt x="4483" y="1031"/>
                  </a:lnTo>
                  <a:lnTo>
                    <a:pt x="4363" y="852"/>
                  </a:lnTo>
                  <a:lnTo>
                    <a:pt x="4154" y="583"/>
                  </a:lnTo>
                  <a:lnTo>
                    <a:pt x="3945" y="344"/>
                  </a:lnTo>
                  <a:close/>
                  <a:moveTo>
                    <a:pt x="1629" y="1913"/>
                  </a:moveTo>
                  <a:lnTo>
                    <a:pt x="1554" y="2182"/>
                  </a:lnTo>
                  <a:lnTo>
                    <a:pt x="1480" y="2466"/>
                  </a:lnTo>
                  <a:lnTo>
                    <a:pt x="1450" y="2749"/>
                  </a:lnTo>
                  <a:lnTo>
                    <a:pt x="1420" y="3048"/>
                  </a:lnTo>
                  <a:lnTo>
                    <a:pt x="270" y="3048"/>
                  </a:lnTo>
                  <a:lnTo>
                    <a:pt x="314" y="2749"/>
                  </a:lnTo>
                  <a:lnTo>
                    <a:pt x="374" y="2451"/>
                  </a:lnTo>
                  <a:lnTo>
                    <a:pt x="464" y="2182"/>
                  </a:lnTo>
                  <a:lnTo>
                    <a:pt x="583" y="1913"/>
                  </a:lnTo>
                  <a:close/>
                  <a:moveTo>
                    <a:pt x="3123" y="1913"/>
                  </a:moveTo>
                  <a:lnTo>
                    <a:pt x="3123" y="3048"/>
                  </a:lnTo>
                  <a:lnTo>
                    <a:pt x="1689" y="3048"/>
                  </a:lnTo>
                  <a:lnTo>
                    <a:pt x="1704" y="2749"/>
                  </a:lnTo>
                  <a:lnTo>
                    <a:pt x="1749" y="2466"/>
                  </a:lnTo>
                  <a:lnTo>
                    <a:pt x="1823" y="2182"/>
                  </a:lnTo>
                  <a:lnTo>
                    <a:pt x="1913" y="1913"/>
                  </a:lnTo>
                  <a:close/>
                  <a:moveTo>
                    <a:pt x="4617" y="1913"/>
                  </a:moveTo>
                  <a:lnTo>
                    <a:pt x="4707" y="2182"/>
                  </a:lnTo>
                  <a:lnTo>
                    <a:pt x="4781" y="2466"/>
                  </a:lnTo>
                  <a:lnTo>
                    <a:pt x="4826" y="2749"/>
                  </a:lnTo>
                  <a:lnTo>
                    <a:pt x="4841" y="3048"/>
                  </a:lnTo>
                  <a:lnTo>
                    <a:pt x="3377" y="3048"/>
                  </a:lnTo>
                  <a:lnTo>
                    <a:pt x="3377" y="1913"/>
                  </a:lnTo>
                  <a:close/>
                  <a:moveTo>
                    <a:pt x="5917" y="1913"/>
                  </a:moveTo>
                  <a:lnTo>
                    <a:pt x="6036" y="2182"/>
                  </a:lnTo>
                  <a:lnTo>
                    <a:pt x="6126" y="2451"/>
                  </a:lnTo>
                  <a:lnTo>
                    <a:pt x="6186" y="2749"/>
                  </a:lnTo>
                  <a:lnTo>
                    <a:pt x="6216" y="3048"/>
                  </a:lnTo>
                  <a:lnTo>
                    <a:pt x="5110" y="3048"/>
                  </a:lnTo>
                  <a:lnTo>
                    <a:pt x="5080" y="2749"/>
                  </a:lnTo>
                  <a:lnTo>
                    <a:pt x="5035" y="2466"/>
                  </a:lnTo>
                  <a:lnTo>
                    <a:pt x="4976" y="2182"/>
                  </a:lnTo>
                  <a:lnTo>
                    <a:pt x="4901" y="1913"/>
                  </a:lnTo>
                  <a:close/>
                  <a:moveTo>
                    <a:pt x="1420" y="3302"/>
                  </a:moveTo>
                  <a:lnTo>
                    <a:pt x="1435" y="3601"/>
                  </a:lnTo>
                  <a:lnTo>
                    <a:pt x="1465" y="3885"/>
                  </a:lnTo>
                  <a:lnTo>
                    <a:pt x="1525" y="4169"/>
                  </a:lnTo>
                  <a:lnTo>
                    <a:pt x="1584" y="4438"/>
                  </a:lnTo>
                  <a:lnTo>
                    <a:pt x="524" y="4438"/>
                  </a:lnTo>
                  <a:lnTo>
                    <a:pt x="419" y="4169"/>
                  </a:lnTo>
                  <a:lnTo>
                    <a:pt x="329" y="3885"/>
                  </a:lnTo>
                  <a:lnTo>
                    <a:pt x="285" y="3601"/>
                  </a:lnTo>
                  <a:lnTo>
                    <a:pt x="270" y="3302"/>
                  </a:lnTo>
                  <a:close/>
                  <a:moveTo>
                    <a:pt x="3123" y="3302"/>
                  </a:moveTo>
                  <a:lnTo>
                    <a:pt x="3123" y="4438"/>
                  </a:lnTo>
                  <a:lnTo>
                    <a:pt x="1853" y="4438"/>
                  </a:lnTo>
                  <a:lnTo>
                    <a:pt x="1778" y="4169"/>
                  </a:lnTo>
                  <a:lnTo>
                    <a:pt x="1734" y="3885"/>
                  </a:lnTo>
                  <a:lnTo>
                    <a:pt x="1704" y="3601"/>
                  </a:lnTo>
                  <a:lnTo>
                    <a:pt x="1689" y="3302"/>
                  </a:lnTo>
                  <a:close/>
                  <a:moveTo>
                    <a:pt x="4841" y="3302"/>
                  </a:moveTo>
                  <a:lnTo>
                    <a:pt x="4826" y="3601"/>
                  </a:lnTo>
                  <a:lnTo>
                    <a:pt x="4796" y="3885"/>
                  </a:lnTo>
                  <a:lnTo>
                    <a:pt x="4737" y="4169"/>
                  </a:lnTo>
                  <a:lnTo>
                    <a:pt x="4677" y="4438"/>
                  </a:lnTo>
                  <a:lnTo>
                    <a:pt x="3377" y="4438"/>
                  </a:lnTo>
                  <a:lnTo>
                    <a:pt x="3377" y="3302"/>
                  </a:lnTo>
                  <a:close/>
                  <a:moveTo>
                    <a:pt x="6230" y="3302"/>
                  </a:moveTo>
                  <a:lnTo>
                    <a:pt x="6201" y="3601"/>
                  </a:lnTo>
                  <a:lnTo>
                    <a:pt x="6156" y="3885"/>
                  </a:lnTo>
                  <a:lnTo>
                    <a:pt x="6081" y="4169"/>
                  </a:lnTo>
                  <a:lnTo>
                    <a:pt x="5977" y="4438"/>
                  </a:lnTo>
                  <a:lnTo>
                    <a:pt x="4946" y="4438"/>
                  </a:lnTo>
                  <a:lnTo>
                    <a:pt x="5005" y="4169"/>
                  </a:lnTo>
                  <a:lnTo>
                    <a:pt x="5050" y="3885"/>
                  </a:lnTo>
                  <a:lnTo>
                    <a:pt x="5095" y="3601"/>
                  </a:lnTo>
                  <a:lnTo>
                    <a:pt x="5110" y="3302"/>
                  </a:lnTo>
                  <a:close/>
                  <a:moveTo>
                    <a:pt x="5842" y="4692"/>
                  </a:moveTo>
                  <a:lnTo>
                    <a:pt x="5678" y="4960"/>
                  </a:lnTo>
                  <a:lnTo>
                    <a:pt x="5484" y="5214"/>
                  </a:lnTo>
                  <a:lnTo>
                    <a:pt x="5274" y="5438"/>
                  </a:lnTo>
                  <a:lnTo>
                    <a:pt x="5035" y="5633"/>
                  </a:lnTo>
                  <a:lnTo>
                    <a:pt x="4766" y="5797"/>
                  </a:lnTo>
                  <a:lnTo>
                    <a:pt x="4497" y="5946"/>
                  </a:lnTo>
                  <a:lnTo>
                    <a:pt x="4214" y="6066"/>
                  </a:lnTo>
                  <a:lnTo>
                    <a:pt x="3900" y="6156"/>
                  </a:lnTo>
                  <a:lnTo>
                    <a:pt x="3900" y="6156"/>
                  </a:lnTo>
                  <a:lnTo>
                    <a:pt x="4109" y="5946"/>
                  </a:lnTo>
                  <a:lnTo>
                    <a:pt x="4303" y="5737"/>
                  </a:lnTo>
                  <a:lnTo>
                    <a:pt x="4468" y="5498"/>
                  </a:lnTo>
                  <a:lnTo>
                    <a:pt x="4617" y="5244"/>
                  </a:lnTo>
                  <a:lnTo>
                    <a:pt x="4751" y="4975"/>
                  </a:lnTo>
                  <a:lnTo>
                    <a:pt x="4856" y="4692"/>
                  </a:lnTo>
                  <a:close/>
                  <a:moveTo>
                    <a:pt x="1659" y="4692"/>
                  </a:moveTo>
                  <a:lnTo>
                    <a:pt x="1778" y="4975"/>
                  </a:lnTo>
                  <a:lnTo>
                    <a:pt x="1913" y="5244"/>
                  </a:lnTo>
                  <a:lnTo>
                    <a:pt x="2062" y="5498"/>
                  </a:lnTo>
                  <a:lnTo>
                    <a:pt x="2227" y="5737"/>
                  </a:lnTo>
                  <a:lnTo>
                    <a:pt x="2421" y="5961"/>
                  </a:lnTo>
                  <a:lnTo>
                    <a:pt x="2630" y="6156"/>
                  </a:lnTo>
                  <a:lnTo>
                    <a:pt x="2316" y="6081"/>
                  </a:lnTo>
                  <a:lnTo>
                    <a:pt x="2032" y="5961"/>
                  </a:lnTo>
                  <a:lnTo>
                    <a:pt x="1749" y="5812"/>
                  </a:lnTo>
                  <a:lnTo>
                    <a:pt x="1480" y="5648"/>
                  </a:lnTo>
                  <a:lnTo>
                    <a:pt x="1241" y="5438"/>
                  </a:lnTo>
                  <a:lnTo>
                    <a:pt x="1017" y="5214"/>
                  </a:lnTo>
                  <a:lnTo>
                    <a:pt x="822" y="4975"/>
                  </a:lnTo>
                  <a:lnTo>
                    <a:pt x="643" y="4692"/>
                  </a:lnTo>
                  <a:close/>
                  <a:moveTo>
                    <a:pt x="3123" y="4692"/>
                  </a:moveTo>
                  <a:lnTo>
                    <a:pt x="3123" y="6200"/>
                  </a:lnTo>
                  <a:lnTo>
                    <a:pt x="3018" y="6141"/>
                  </a:lnTo>
                  <a:lnTo>
                    <a:pt x="2899" y="6051"/>
                  </a:lnTo>
                  <a:lnTo>
                    <a:pt x="2750" y="5917"/>
                  </a:lnTo>
                  <a:lnTo>
                    <a:pt x="2585" y="5752"/>
                  </a:lnTo>
                  <a:lnTo>
                    <a:pt x="2421" y="5558"/>
                  </a:lnTo>
                  <a:lnTo>
                    <a:pt x="2257" y="5304"/>
                  </a:lnTo>
                  <a:lnTo>
                    <a:pt x="2092" y="5020"/>
                  </a:lnTo>
                  <a:lnTo>
                    <a:pt x="2018" y="4871"/>
                  </a:lnTo>
                  <a:lnTo>
                    <a:pt x="1943" y="4692"/>
                  </a:lnTo>
                  <a:close/>
                  <a:moveTo>
                    <a:pt x="4587" y="4692"/>
                  </a:moveTo>
                  <a:lnTo>
                    <a:pt x="4483" y="4931"/>
                  </a:lnTo>
                  <a:lnTo>
                    <a:pt x="4363" y="5155"/>
                  </a:lnTo>
                  <a:lnTo>
                    <a:pt x="4244" y="5364"/>
                  </a:lnTo>
                  <a:lnTo>
                    <a:pt x="4094" y="5558"/>
                  </a:lnTo>
                  <a:lnTo>
                    <a:pt x="3975" y="5707"/>
                  </a:lnTo>
                  <a:lnTo>
                    <a:pt x="3870" y="5827"/>
                  </a:lnTo>
                  <a:lnTo>
                    <a:pt x="3661" y="6021"/>
                  </a:lnTo>
                  <a:lnTo>
                    <a:pt x="3482" y="6141"/>
                  </a:lnTo>
                  <a:lnTo>
                    <a:pt x="3377" y="6215"/>
                  </a:lnTo>
                  <a:lnTo>
                    <a:pt x="3377" y="4692"/>
                  </a:lnTo>
                  <a:close/>
                  <a:moveTo>
                    <a:pt x="3243" y="1"/>
                  </a:moveTo>
                  <a:lnTo>
                    <a:pt x="2914" y="15"/>
                  </a:lnTo>
                  <a:lnTo>
                    <a:pt x="2600" y="60"/>
                  </a:lnTo>
                  <a:lnTo>
                    <a:pt x="2286" y="150"/>
                  </a:lnTo>
                  <a:lnTo>
                    <a:pt x="1988" y="254"/>
                  </a:lnTo>
                  <a:lnTo>
                    <a:pt x="1704" y="389"/>
                  </a:lnTo>
                  <a:lnTo>
                    <a:pt x="1435" y="553"/>
                  </a:lnTo>
                  <a:lnTo>
                    <a:pt x="1181" y="747"/>
                  </a:lnTo>
                  <a:lnTo>
                    <a:pt x="957" y="957"/>
                  </a:lnTo>
                  <a:lnTo>
                    <a:pt x="748" y="1181"/>
                  </a:lnTo>
                  <a:lnTo>
                    <a:pt x="553" y="1435"/>
                  </a:lnTo>
                  <a:lnTo>
                    <a:pt x="404" y="1704"/>
                  </a:lnTo>
                  <a:lnTo>
                    <a:pt x="255" y="1987"/>
                  </a:lnTo>
                  <a:lnTo>
                    <a:pt x="150" y="2271"/>
                  </a:lnTo>
                  <a:lnTo>
                    <a:pt x="75" y="2585"/>
                  </a:lnTo>
                  <a:lnTo>
                    <a:pt x="16" y="2914"/>
                  </a:lnTo>
                  <a:lnTo>
                    <a:pt x="1" y="3242"/>
                  </a:lnTo>
                  <a:lnTo>
                    <a:pt x="16" y="3571"/>
                  </a:lnTo>
                  <a:lnTo>
                    <a:pt x="75" y="3900"/>
                  </a:lnTo>
                  <a:lnTo>
                    <a:pt x="150" y="4199"/>
                  </a:lnTo>
                  <a:lnTo>
                    <a:pt x="255" y="4497"/>
                  </a:lnTo>
                  <a:lnTo>
                    <a:pt x="404" y="4781"/>
                  </a:lnTo>
                  <a:lnTo>
                    <a:pt x="553" y="5050"/>
                  </a:lnTo>
                  <a:lnTo>
                    <a:pt x="748" y="5304"/>
                  </a:lnTo>
                  <a:lnTo>
                    <a:pt x="957" y="5528"/>
                  </a:lnTo>
                  <a:lnTo>
                    <a:pt x="1181" y="5737"/>
                  </a:lnTo>
                  <a:lnTo>
                    <a:pt x="1435" y="5931"/>
                  </a:lnTo>
                  <a:lnTo>
                    <a:pt x="1704" y="6096"/>
                  </a:lnTo>
                  <a:lnTo>
                    <a:pt x="1988" y="6230"/>
                  </a:lnTo>
                  <a:lnTo>
                    <a:pt x="2286" y="6335"/>
                  </a:lnTo>
                  <a:lnTo>
                    <a:pt x="2600" y="6410"/>
                  </a:lnTo>
                  <a:lnTo>
                    <a:pt x="2914" y="6469"/>
                  </a:lnTo>
                  <a:lnTo>
                    <a:pt x="3243" y="6484"/>
                  </a:lnTo>
                  <a:lnTo>
                    <a:pt x="3571" y="6469"/>
                  </a:lnTo>
                  <a:lnTo>
                    <a:pt x="3900" y="6410"/>
                  </a:lnTo>
                  <a:lnTo>
                    <a:pt x="4214" y="6335"/>
                  </a:lnTo>
                  <a:lnTo>
                    <a:pt x="4512" y="6230"/>
                  </a:lnTo>
                  <a:lnTo>
                    <a:pt x="4796" y="6096"/>
                  </a:lnTo>
                  <a:lnTo>
                    <a:pt x="5065" y="5931"/>
                  </a:lnTo>
                  <a:lnTo>
                    <a:pt x="5304" y="5737"/>
                  </a:lnTo>
                  <a:lnTo>
                    <a:pt x="5543" y="5528"/>
                  </a:lnTo>
                  <a:lnTo>
                    <a:pt x="5752" y="5304"/>
                  </a:lnTo>
                  <a:lnTo>
                    <a:pt x="5932" y="5050"/>
                  </a:lnTo>
                  <a:lnTo>
                    <a:pt x="6096" y="4781"/>
                  </a:lnTo>
                  <a:lnTo>
                    <a:pt x="6230" y="4497"/>
                  </a:lnTo>
                  <a:lnTo>
                    <a:pt x="6350" y="4199"/>
                  </a:lnTo>
                  <a:lnTo>
                    <a:pt x="6425" y="3900"/>
                  </a:lnTo>
                  <a:lnTo>
                    <a:pt x="6470" y="3571"/>
                  </a:lnTo>
                  <a:lnTo>
                    <a:pt x="6484" y="3242"/>
                  </a:lnTo>
                  <a:lnTo>
                    <a:pt x="6470" y="2914"/>
                  </a:lnTo>
                  <a:lnTo>
                    <a:pt x="6425" y="2585"/>
                  </a:lnTo>
                  <a:lnTo>
                    <a:pt x="6350" y="2271"/>
                  </a:lnTo>
                  <a:lnTo>
                    <a:pt x="6230" y="1987"/>
                  </a:lnTo>
                  <a:lnTo>
                    <a:pt x="6096" y="1704"/>
                  </a:lnTo>
                  <a:lnTo>
                    <a:pt x="5932" y="1435"/>
                  </a:lnTo>
                  <a:lnTo>
                    <a:pt x="5752" y="1181"/>
                  </a:lnTo>
                  <a:lnTo>
                    <a:pt x="5543" y="957"/>
                  </a:lnTo>
                  <a:lnTo>
                    <a:pt x="5304" y="747"/>
                  </a:lnTo>
                  <a:lnTo>
                    <a:pt x="5065" y="553"/>
                  </a:lnTo>
                  <a:lnTo>
                    <a:pt x="4796" y="389"/>
                  </a:lnTo>
                  <a:lnTo>
                    <a:pt x="4512" y="254"/>
                  </a:lnTo>
                  <a:lnTo>
                    <a:pt x="4214" y="150"/>
                  </a:lnTo>
                  <a:lnTo>
                    <a:pt x="3900" y="60"/>
                  </a:lnTo>
                  <a:lnTo>
                    <a:pt x="3571" y="15"/>
                  </a:lnTo>
                  <a:lnTo>
                    <a:pt x="32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2" name="Google Shape;822;p23"/>
          <p:cNvSpPr txBox="1"/>
          <p:nvPr/>
        </p:nvSpPr>
        <p:spPr>
          <a:xfrm>
            <a:off x="3185250" y="199950"/>
            <a:ext cx="58995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 lies in the range of 0.02 to 7.86.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average distance is 2.19, while the median of distance is 2.14.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9,255 outliers were found (96 unique outliers), which is 1.67% of the entire dataset (n=554,456). An outlier in the data occurs when distance &gt;= 4.82. Caution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-"/>
            </a:pPr>
            <a:r>
              <a:rPr lang="en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distribution is skewed right (moderately).</a:t>
            </a:r>
            <a:endParaRPr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b="1" dirty="0">
              <a:solidFill>
                <a:srgbClr val="FFFFFF"/>
              </a:solidFill>
              <a:highlight>
                <a:srgbClr val="12121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23"/>
          <p:cNvSpPr txBox="1"/>
          <p:nvPr/>
        </p:nvSpPr>
        <p:spPr>
          <a:xfrm>
            <a:off x="693075" y="347025"/>
            <a:ext cx="1375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Distance</a:t>
            </a:r>
            <a:endParaRPr sz="2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4" name="Google Shape;8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25325" y="1251800"/>
            <a:ext cx="9279626" cy="389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24"/>
          <p:cNvSpPr txBox="1">
            <a:spLocks noGrp="1"/>
          </p:cNvSpPr>
          <p:nvPr>
            <p:ph type="title"/>
          </p:nvPr>
        </p:nvSpPr>
        <p:spPr>
          <a:xfrm>
            <a:off x="7" y="1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Compared name to see how it relates to the price, we found strong correlation between them</a:t>
            </a:r>
            <a:endParaRPr dirty="0"/>
          </a:p>
        </p:txBody>
      </p:sp>
      <p:sp>
        <p:nvSpPr>
          <p:cNvPr id="830" name="Google Shape;830;p24"/>
          <p:cNvSpPr txBox="1">
            <a:spLocks noGrp="1"/>
          </p:cNvSpPr>
          <p:nvPr>
            <p:ph type="subTitle" idx="2"/>
          </p:nvPr>
        </p:nvSpPr>
        <p:spPr>
          <a:xfrm>
            <a:off x="83279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cold place full of iron oxide dust</a:t>
            </a:r>
            <a:endParaRPr dirty="0"/>
          </a:p>
        </p:txBody>
      </p:sp>
      <p:sp>
        <p:nvSpPr>
          <p:cNvPr id="831" name="Google Shape;831;p24"/>
          <p:cNvSpPr txBox="1">
            <a:spLocks noGrp="1"/>
          </p:cNvSpPr>
          <p:nvPr>
            <p:ph type="subTitle" idx="3"/>
          </p:nvPr>
        </p:nvSpPr>
        <p:spPr>
          <a:xfrm>
            <a:off x="831012" y="572688"/>
            <a:ext cx="20883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UBER</a:t>
            </a:r>
            <a:endParaRPr sz="1300" dirty="0">
              <a:solidFill>
                <a:schemeClr val="accent1"/>
              </a:solidFill>
            </a:endParaRPr>
          </a:p>
        </p:txBody>
      </p:sp>
      <p:sp>
        <p:nvSpPr>
          <p:cNvPr id="832" name="Google Shape;832;p24"/>
          <p:cNvSpPr txBox="1">
            <a:spLocks noGrp="1"/>
          </p:cNvSpPr>
          <p:nvPr>
            <p:ph type="subTitle" idx="4"/>
          </p:nvPr>
        </p:nvSpPr>
        <p:spPr>
          <a:xfrm>
            <a:off x="3529960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</a:t>
            </a:r>
            <a:endParaRPr dirty="0"/>
          </a:p>
        </p:txBody>
      </p:sp>
      <p:sp>
        <p:nvSpPr>
          <p:cNvPr id="833" name="Google Shape;833;p24"/>
          <p:cNvSpPr txBox="1">
            <a:spLocks noGrp="1"/>
          </p:cNvSpPr>
          <p:nvPr>
            <p:ph type="subTitle" idx="5"/>
          </p:nvPr>
        </p:nvSpPr>
        <p:spPr>
          <a:xfrm>
            <a:off x="5394785" y="572688"/>
            <a:ext cx="2088300" cy="457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</a:rPr>
              <a:t>LYFT</a:t>
            </a:r>
            <a:endParaRPr sz="1600" dirty="0">
              <a:solidFill>
                <a:srgbClr val="FF00FF"/>
              </a:solidFill>
            </a:endParaRPr>
          </a:p>
        </p:txBody>
      </p:sp>
      <p:sp>
        <p:nvSpPr>
          <p:cNvPr id="834" name="Google Shape;834;p24"/>
          <p:cNvSpPr txBox="1">
            <a:spLocks noGrp="1"/>
          </p:cNvSpPr>
          <p:nvPr>
            <p:ph type="subTitle" idx="6"/>
          </p:nvPr>
        </p:nvSpPr>
        <p:spPr>
          <a:xfrm>
            <a:off x="6310787" y="2197473"/>
            <a:ext cx="2084700" cy="6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 dirty="0"/>
          </a:p>
        </p:txBody>
      </p:sp>
      <p:grpSp>
        <p:nvGrpSpPr>
          <p:cNvPr id="835" name="Google Shape;835;p24"/>
          <p:cNvGrpSpPr/>
          <p:nvPr/>
        </p:nvGrpSpPr>
        <p:grpSpPr>
          <a:xfrm>
            <a:off x="334389" y="2808575"/>
            <a:ext cx="12209059" cy="9228376"/>
            <a:chOff x="5182500" y="417225"/>
            <a:chExt cx="4188788" cy="4637841"/>
          </a:xfrm>
        </p:grpSpPr>
        <p:sp>
          <p:nvSpPr>
            <p:cNvPr id="836" name="Google Shape;836;p24"/>
            <p:cNvSpPr/>
            <p:nvPr/>
          </p:nvSpPr>
          <p:spPr>
            <a:xfrm>
              <a:off x="5182500" y="2700935"/>
              <a:ext cx="4188788" cy="90191"/>
            </a:xfrm>
            <a:custGeom>
              <a:avLst/>
              <a:gdLst/>
              <a:ahLst/>
              <a:cxnLst/>
              <a:rect l="l" t="t" r="r" b="b"/>
              <a:pathLst>
                <a:path w="70548" h="1519" extrusionOk="0">
                  <a:moveTo>
                    <a:pt x="0" y="1"/>
                  </a:moveTo>
                  <a:lnTo>
                    <a:pt x="0" y="1519"/>
                  </a:lnTo>
                  <a:lnTo>
                    <a:pt x="70548" y="1519"/>
                  </a:lnTo>
                  <a:lnTo>
                    <a:pt x="705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37" name="Google Shape;837;p24"/>
            <p:cNvSpPr/>
            <p:nvPr/>
          </p:nvSpPr>
          <p:spPr>
            <a:xfrm>
              <a:off x="7998580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38" name="Google Shape;838;p24"/>
            <p:cNvSpPr/>
            <p:nvPr/>
          </p:nvSpPr>
          <p:spPr>
            <a:xfrm>
              <a:off x="6464841" y="436700"/>
              <a:ext cx="90191" cy="4618366"/>
            </a:xfrm>
            <a:custGeom>
              <a:avLst/>
              <a:gdLst/>
              <a:ahLst/>
              <a:cxnLst/>
              <a:rect l="l" t="t" r="r" b="b"/>
              <a:pathLst>
                <a:path w="1519" h="77783" extrusionOk="0">
                  <a:moveTo>
                    <a:pt x="0" y="0"/>
                  </a:moveTo>
                  <a:lnTo>
                    <a:pt x="0" y="77783"/>
                  </a:lnTo>
                  <a:lnTo>
                    <a:pt x="1518" y="77783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39" name="Google Shape;839;p24"/>
            <p:cNvSpPr/>
            <p:nvPr/>
          </p:nvSpPr>
          <p:spPr>
            <a:xfrm>
              <a:off x="7806736" y="417225"/>
              <a:ext cx="473872" cy="90428"/>
            </a:xfrm>
            <a:custGeom>
              <a:avLst/>
              <a:gdLst/>
              <a:ahLst/>
              <a:cxnLst/>
              <a:rect l="l" t="t" r="r" b="b"/>
              <a:pathLst>
                <a:path w="7981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80" y="1522"/>
                  </a:lnTo>
                  <a:lnTo>
                    <a:pt x="79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0" name="Google Shape;840;p24"/>
            <p:cNvSpPr/>
            <p:nvPr/>
          </p:nvSpPr>
          <p:spPr>
            <a:xfrm>
              <a:off x="6273235" y="417225"/>
              <a:ext cx="473575" cy="90428"/>
            </a:xfrm>
            <a:custGeom>
              <a:avLst/>
              <a:gdLst/>
              <a:ahLst/>
              <a:cxnLst/>
              <a:rect l="l" t="t" r="r" b="b"/>
              <a:pathLst>
                <a:path w="7976" h="1523" extrusionOk="0">
                  <a:moveTo>
                    <a:pt x="1" y="0"/>
                  </a:moveTo>
                  <a:lnTo>
                    <a:pt x="1" y="1522"/>
                  </a:lnTo>
                  <a:lnTo>
                    <a:pt x="7976" y="1522"/>
                  </a:lnTo>
                  <a:lnTo>
                    <a:pt x="7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1" name="Google Shape;841;p24"/>
            <p:cNvSpPr/>
            <p:nvPr/>
          </p:nvSpPr>
          <p:spPr>
            <a:xfrm>
              <a:off x="6003372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2" name="Google Shape;842;p24"/>
            <p:cNvSpPr/>
            <p:nvPr/>
          </p:nvSpPr>
          <p:spPr>
            <a:xfrm>
              <a:off x="5530858" y="2322059"/>
              <a:ext cx="81522" cy="149981"/>
            </a:xfrm>
            <a:custGeom>
              <a:avLst/>
              <a:gdLst/>
              <a:ahLst/>
              <a:cxnLst/>
              <a:rect l="l" t="t" r="r" b="b"/>
              <a:pathLst>
                <a:path w="1373" h="2526" extrusionOk="0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3" name="Google Shape;843;p24"/>
            <p:cNvSpPr/>
            <p:nvPr/>
          </p:nvSpPr>
          <p:spPr>
            <a:xfrm>
              <a:off x="6179956" y="1788330"/>
              <a:ext cx="112813" cy="335528"/>
            </a:xfrm>
            <a:custGeom>
              <a:avLst/>
              <a:gdLst/>
              <a:ahLst/>
              <a:cxnLst/>
              <a:rect l="l" t="t" r="r" b="b"/>
              <a:pathLst>
                <a:path w="1900" h="5651" extrusionOk="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4" name="Google Shape;844;p24"/>
            <p:cNvSpPr/>
            <p:nvPr/>
          </p:nvSpPr>
          <p:spPr>
            <a:xfrm>
              <a:off x="6179956" y="1044174"/>
              <a:ext cx="112813" cy="335291"/>
            </a:xfrm>
            <a:custGeom>
              <a:avLst/>
              <a:gdLst/>
              <a:ahLst/>
              <a:cxnLst/>
              <a:rect l="l" t="t" r="r" b="b"/>
              <a:pathLst>
                <a:path w="1900" h="5647" extrusionOk="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5" name="Google Shape;845;p24"/>
            <p:cNvSpPr/>
            <p:nvPr/>
          </p:nvSpPr>
          <p:spPr>
            <a:xfrm>
              <a:off x="5322924" y="1788330"/>
              <a:ext cx="112872" cy="335528"/>
            </a:xfrm>
            <a:custGeom>
              <a:avLst/>
              <a:gdLst/>
              <a:ahLst/>
              <a:cxnLst/>
              <a:rect l="l" t="t" r="r" b="b"/>
              <a:pathLst>
                <a:path w="1901" h="5651" extrusionOk="0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6" name="Google Shape;846;p24"/>
            <p:cNvSpPr/>
            <p:nvPr/>
          </p:nvSpPr>
          <p:spPr>
            <a:xfrm>
              <a:off x="5322924" y="1044174"/>
              <a:ext cx="112872" cy="335291"/>
            </a:xfrm>
            <a:custGeom>
              <a:avLst/>
              <a:gdLst/>
              <a:ahLst/>
              <a:cxnLst/>
              <a:rect l="l" t="t" r="r" b="b"/>
              <a:pathLst>
                <a:path w="1901" h="5647" extrusionOk="0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7" name="Google Shape;847;p24"/>
            <p:cNvSpPr/>
            <p:nvPr/>
          </p:nvSpPr>
          <p:spPr>
            <a:xfrm>
              <a:off x="5360628" y="638043"/>
              <a:ext cx="894722" cy="1789384"/>
            </a:xfrm>
            <a:custGeom>
              <a:avLst/>
              <a:gdLst/>
              <a:ahLst/>
              <a:cxnLst/>
              <a:rect l="l" t="t" r="r" b="b"/>
              <a:pathLst>
                <a:path w="15069" h="30137" extrusionOk="0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8" name="Google Shape;848;p24"/>
            <p:cNvSpPr/>
            <p:nvPr/>
          </p:nvSpPr>
          <p:spPr>
            <a:xfrm>
              <a:off x="5485792" y="674441"/>
              <a:ext cx="644100" cy="446203"/>
            </a:xfrm>
            <a:custGeom>
              <a:avLst/>
              <a:gdLst/>
              <a:ahLst/>
              <a:cxnLst/>
              <a:rect l="l" t="t" r="r" b="b"/>
              <a:pathLst>
                <a:path w="10848" h="7515" extrusionOk="0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49" name="Google Shape;849;p24"/>
            <p:cNvSpPr/>
            <p:nvPr/>
          </p:nvSpPr>
          <p:spPr>
            <a:xfrm>
              <a:off x="5601753" y="802514"/>
              <a:ext cx="412478" cy="799900"/>
            </a:xfrm>
            <a:custGeom>
              <a:avLst/>
              <a:gdLst/>
              <a:ahLst/>
              <a:cxnLst/>
              <a:rect l="l" t="t" r="r" b="b"/>
              <a:pathLst>
                <a:path w="6947" h="13472" extrusionOk="0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0" name="Google Shape;850;p24"/>
            <p:cNvSpPr/>
            <p:nvPr/>
          </p:nvSpPr>
          <p:spPr>
            <a:xfrm>
              <a:off x="5480804" y="1060264"/>
              <a:ext cx="654075" cy="1128184"/>
            </a:xfrm>
            <a:custGeom>
              <a:avLst/>
              <a:gdLst/>
              <a:ahLst/>
              <a:cxnLst/>
              <a:rect l="l" t="t" r="r" b="b"/>
              <a:pathLst>
                <a:path w="11016" h="19001" extrusionOk="0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1" name="Google Shape;851;p24"/>
            <p:cNvSpPr/>
            <p:nvPr/>
          </p:nvSpPr>
          <p:spPr>
            <a:xfrm>
              <a:off x="5388000" y="1026302"/>
              <a:ext cx="271819" cy="439019"/>
            </a:xfrm>
            <a:custGeom>
              <a:avLst/>
              <a:gdLst/>
              <a:ahLst/>
              <a:cxnLst/>
              <a:rect l="l" t="t" r="r" b="b"/>
              <a:pathLst>
                <a:path w="4578" h="7394" extrusionOk="0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2" name="Google Shape;852;p24"/>
            <p:cNvSpPr/>
            <p:nvPr/>
          </p:nvSpPr>
          <p:spPr>
            <a:xfrm>
              <a:off x="5443101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3" name="Google Shape;853;p24"/>
            <p:cNvSpPr/>
            <p:nvPr/>
          </p:nvSpPr>
          <p:spPr>
            <a:xfrm>
              <a:off x="5404091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4" name="Google Shape;854;p24"/>
            <p:cNvSpPr/>
            <p:nvPr/>
          </p:nvSpPr>
          <p:spPr>
            <a:xfrm>
              <a:off x="5404091" y="1707698"/>
              <a:ext cx="219866" cy="45184"/>
            </a:xfrm>
            <a:custGeom>
              <a:avLst/>
              <a:gdLst/>
              <a:ahLst/>
              <a:cxnLst/>
              <a:rect l="l" t="t" r="r" b="b"/>
              <a:pathLst>
                <a:path w="3703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5" name="Google Shape;855;p24"/>
            <p:cNvSpPr/>
            <p:nvPr/>
          </p:nvSpPr>
          <p:spPr>
            <a:xfrm>
              <a:off x="5404091" y="1931723"/>
              <a:ext cx="219866" cy="45125"/>
            </a:xfrm>
            <a:custGeom>
              <a:avLst/>
              <a:gdLst/>
              <a:ahLst/>
              <a:cxnLst/>
              <a:rect l="l" t="t" r="r" b="b"/>
              <a:pathLst>
                <a:path w="3703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6" name="Google Shape;856;p24"/>
            <p:cNvSpPr/>
            <p:nvPr/>
          </p:nvSpPr>
          <p:spPr>
            <a:xfrm>
              <a:off x="5955930" y="1026302"/>
              <a:ext cx="271997" cy="439019"/>
            </a:xfrm>
            <a:custGeom>
              <a:avLst/>
              <a:gdLst/>
              <a:ahLst/>
              <a:cxnLst/>
              <a:rect l="l" t="t" r="r" b="b"/>
              <a:pathLst>
                <a:path w="4581" h="7394" extrusionOk="0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7" name="Google Shape;857;p24"/>
            <p:cNvSpPr/>
            <p:nvPr/>
          </p:nvSpPr>
          <p:spPr>
            <a:xfrm>
              <a:off x="5993100" y="2015027"/>
              <a:ext cx="179788" cy="207219"/>
            </a:xfrm>
            <a:custGeom>
              <a:avLst/>
              <a:gdLst/>
              <a:ahLst/>
              <a:cxnLst/>
              <a:rect l="l" t="t" r="r" b="b"/>
              <a:pathLst>
                <a:path w="3028" h="3490" extrusionOk="0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8" name="Google Shape;858;p24"/>
            <p:cNvSpPr/>
            <p:nvPr/>
          </p:nvSpPr>
          <p:spPr>
            <a:xfrm>
              <a:off x="6008953" y="1476370"/>
              <a:ext cx="202944" cy="45363"/>
            </a:xfrm>
            <a:custGeom>
              <a:avLst/>
              <a:gdLst/>
              <a:ahLst/>
              <a:cxnLst/>
              <a:rect l="l" t="t" r="r" b="b"/>
              <a:pathLst>
                <a:path w="3418" h="764" extrusionOk="0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59" name="Google Shape;859;p24"/>
            <p:cNvSpPr/>
            <p:nvPr/>
          </p:nvSpPr>
          <p:spPr>
            <a:xfrm>
              <a:off x="5991793" y="1707698"/>
              <a:ext cx="220103" cy="45184"/>
            </a:xfrm>
            <a:custGeom>
              <a:avLst/>
              <a:gdLst/>
              <a:ahLst/>
              <a:cxnLst/>
              <a:rect l="l" t="t" r="r" b="b"/>
              <a:pathLst>
                <a:path w="3707" h="761" extrusionOk="0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0" name="Google Shape;860;p24"/>
            <p:cNvSpPr/>
            <p:nvPr/>
          </p:nvSpPr>
          <p:spPr>
            <a:xfrm>
              <a:off x="5991793" y="1931723"/>
              <a:ext cx="220103" cy="45125"/>
            </a:xfrm>
            <a:custGeom>
              <a:avLst/>
              <a:gdLst/>
              <a:ahLst/>
              <a:cxnLst/>
              <a:rect l="l" t="t" r="r" b="b"/>
              <a:pathLst>
                <a:path w="3707" h="760" extrusionOk="0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1" name="Google Shape;861;p24"/>
            <p:cNvSpPr/>
            <p:nvPr/>
          </p:nvSpPr>
          <p:spPr>
            <a:xfrm>
              <a:off x="5548493" y="1299786"/>
              <a:ext cx="518997" cy="796931"/>
            </a:xfrm>
            <a:custGeom>
              <a:avLst/>
              <a:gdLst/>
              <a:ahLst/>
              <a:cxnLst/>
              <a:rect l="l" t="t" r="r" b="b"/>
              <a:pathLst>
                <a:path w="8741" h="13422" extrusionOk="0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2" name="Google Shape;862;p24"/>
            <p:cNvSpPr/>
            <p:nvPr/>
          </p:nvSpPr>
          <p:spPr>
            <a:xfrm>
              <a:off x="5600387" y="1379409"/>
              <a:ext cx="415150" cy="637747"/>
            </a:xfrm>
            <a:custGeom>
              <a:avLst/>
              <a:gdLst/>
              <a:ahLst/>
              <a:cxnLst/>
              <a:rect l="l" t="t" r="r" b="b"/>
              <a:pathLst>
                <a:path w="6992" h="10741" extrusionOk="0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3" name="Google Shape;863;p24"/>
            <p:cNvSpPr/>
            <p:nvPr/>
          </p:nvSpPr>
          <p:spPr>
            <a:xfrm>
              <a:off x="5565356" y="1089655"/>
              <a:ext cx="201163" cy="63709"/>
            </a:xfrm>
            <a:custGeom>
              <a:avLst/>
              <a:gdLst/>
              <a:ahLst/>
              <a:cxnLst/>
              <a:rect l="l" t="t" r="r" b="b"/>
              <a:pathLst>
                <a:path w="3388" h="1073" extrusionOk="0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4" name="Google Shape;864;p24"/>
            <p:cNvSpPr/>
            <p:nvPr/>
          </p:nvSpPr>
          <p:spPr>
            <a:xfrm>
              <a:off x="5334265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5" name="Google Shape;865;p24"/>
            <p:cNvSpPr/>
            <p:nvPr/>
          </p:nvSpPr>
          <p:spPr>
            <a:xfrm>
              <a:off x="6168912" y="1195997"/>
              <a:ext cx="112813" cy="112813"/>
            </a:xfrm>
            <a:custGeom>
              <a:avLst/>
              <a:gdLst/>
              <a:ahLst/>
              <a:cxnLst/>
              <a:rect l="l" t="t" r="r" b="b"/>
              <a:pathLst>
                <a:path w="1900" h="1900" extrusionOk="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6" name="Google Shape;866;p24"/>
            <p:cNvSpPr/>
            <p:nvPr/>
          </p:nvSpPr>
          <p:spPr>
            <a:xfrm>
              <a:off x="5402785" y="1369315"/>
              <a:ext cx="31944" cy="749312"/>
            </a:xfrm>
            <a:custGeom>
              <a:avLst/>
              <a:gdLst/>
              <a:ahLst/>
              <a:cxnLst/>
              <a:rect l="l" t="t" r="r" b="b"/>
              <a:pathLst>
                <a:path w="538" h="12620" extrusionOk="0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7" name="Google Shape;867;p24"/>
            <p:cNvSpPr/>
            <p:nvPr/>
          </p:nvSpPr>
          <p:spPr>
            <a:xfrm>
              <a:off x="5404091" y="1476370"/>
              <a:ext cx="30638" cy="45363"/>
            </a:xfrm>
            <a:custGeom>
              <a:avLst/>
              <a:gdLst/>
              <a:ahLst/>
              <a:cxnLst/>
              <a:rect l="l" t="t" r="r" b="b"/>
              <a:pathLst>
                <a:path w="516" h="764" extrusionOk="0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8" name="Google Shape;868;p24"/>
            <p:cNvSpPr/>
            <p:nvPr/>
          </p:nvSpPr>
          <p:spPr>
            <a:xfrm>
              <a:off x="5404091" y="1707698"/>
              <a:ext cx="30638" cy="45184"/>
            </a:xfrm>
            <a:custGeom>
              <a:avLst/>
              <a:gdLst/>
              <a:ahLst/>
              <a:cxnLst/>
              <a:rect l="l" t="t" r="r" b="b"/>
              <a:pathLst>
                <a:path w="516" h="761" extrusionOk="0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69" name="Google Shape;869;p24"/>
            <p:cNvSpPr/>
            <p:nvPr/>
          </p:nvSpPr>
          <p:spPr>
            <a:xfrm>
              <a:off x="5404091" y="1931723"/>
              <a:ext cx="30638" cy="45125"/>
            </a:xfrm>
            <a:custGeom>
              <a:avLst/>
              <a:gdLst/>
              <a:ahLst/>
              <a:cxnLst/>
              <a:rect l="l" t="t" r="r" b="b"/>
              <a:pathLst>
                <a:path w="516" h="760" extrusionOk="0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0" name="Google Shape;870;p24"/>
            <p:cNvSpPr/>
            <p:nvPr/>
          </p:nvSpPr>
          <p:spPr>
            <a:xfrm>
              <a:off x="6180965" y="1369315"/>
              <a:ext cx="32003" cy="749312"/>
            </a:xfrm>
            <a:custGeom>
              <a:avLst/>
              <a:gdLst/>
              <a:ahLst/>
              <a:cxnLst/>
              <a:rect l="l" t="t" r="r" b="b"/>
              <a:pathLst>
                <a:path w="539" h="12620" extrusionOk="0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1" name="Google Shape;871;p24"/>
            <p:cNvSpPr/>
            <p:nvPr/>
          </p:nvSpPr>
          <p:spPr>
            <a:xfrm>
              <a:off x="6180965" y="1476370"/>
              <a:ext cx="30934" cy="45363"/>
            </a:xfrm>
            <a:custGeom>
              <a:avLst/>
              <a:gdLst/>
              <a:ahLst/>
              <a:cxnLst/>
              <a:rect l="l" t="t" r="r" b="b"/>
              <a:pathLst>
                <a:path w="521" h="764" extrusionOk="0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2" name="Google Shape;872;p24"/>
            <p:cNvSpPr/>
            <p:nvPr/>
          </p:nvSpPr>
          <p:spPr>
            <a:xfrm>
              <a:off x="6180965" y="1707698"/>
              <a:ext cx="30934" cy="45184"/>
            </a:xfrm>
            <a:custGeom>
              <a:avLst/>
              <a:gdLst/>
              <a:ahLst/>
              <a:cxnLst/>
              <a:rect l="l" t="t" r="r" b="b"/>
              <a:pathLst>
                <a:path w="521" h="761" extrusionOk="0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3" name="Google Shape;873;p24"/>
            <p:cNvSpPr/>
            <p:nvPr/>
          </p:nvSpPr>
          <p:spPr>
            <a:xfrm>
              <a:off x="6180965" y="1931723"/>
              <a:ext cx="30934" cy="45125"/>
            </a:xfrm>
            <a:custGeom>
              <a:avLst/>
              <a:gdLst/>
              <a:ahLst/>
              <a:cxnLst/>
              <a:rect l="l" t="t" r="r" b="b"/>
              <a:pathLst>
                <a:path w="521" h="760" extrusionOk="0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4" name="Google Shape;874;p24"/>
            <p:cNvSpPr/>
            <p:nvPr/>
          </p:nvSpPr>
          <p:spPr>
            <a:xfrm>
              <a:off x="5408603" y="639350"/>
              <a:ext cx="169456" cy="133000"/>
            </a:xfrm>
            <a:custGeom>
              <a:avLst/>
              <a:gdLst/>
              <a:ahLst/>
              <a:cxnLst/>
              <a:rect l="l" t="t" r="r" b="b"/>
              <a:pathLst>
                <a:path w="2854" h="2240" extrusionOk="0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5" name="Google Shape;875;p24"/>
            <p:cNvSpPr/>
            <p:nvPr/>
          </p:nvSpPr>
          <p:spPr>
            <a:xfrm>
              <a:off x="5437282" y="669334"/>
              <a:ext cx="93338" cy="73091"/>
            </a:xfrm>
            <a:custGeom>
              <a:avLst/>
              <a:gdLst/>
              <a:ahLst/>
              <a:cxnLst/>
              <a:rect l="l" t="t" r="r" b="b"/>
              <a:pathLst>
                <a:path w="1572" h="1231" extrusionOk="0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6" name="Google Shape;876;p24"/>
            <p:cNvSpPr/>
            <p:nvPr/>
          </p:nvSpPr>
          <p:spPr>
            <a:xfrm>
              <a:off x="6037632" y="639350"/>
              <a:ext cx="169516" cy="133000"/>
            </a:xfrm>
            <a:custGeom>
              <a:avLst/>
              <a:gdLst/>
              <a:ahLst/>
              <a:cxnLst/>
              <a:rect l="l" t="t" r="r" b="b"/>
              <a:pathLst>
                <a:path w="2855" h="2240" extrusionOk="0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7" name="Google Shape;877;p24"/>
            <p:cNvSpPr/>
            <p:nvPr/>
          </p:nvSpPr>
          <p:spPr>
            <a:xfrm>
              <a:off x="6085310" y="669334"/>
              <a:ext cx="93100" cy="73091"/>
            </a:xfrm>
            <a:custGeom>
              <a:avLst/>
              <a:gdLst/>
              <a:ahLst/>
              <a:cxnLst/>
              <a:rect l="l" t="t" r="r" b="b"/>
              <a:pathLst>
                <a:path w="1568" h="1231" extrusionOk="0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8" name="Google Shape;878;p24"/>
            <p:cNvSpPr/>
            <p:nvPr/>
          </p:nvSpPr>
          <p:spPr>
            <a:xfrm>
              <a:off x="8966763" y="2387610"/>
              <a:ext cx="65491" cy="119463"/>
            </a:xfrm>
            <a:custGeom>
              <a:avLst/>
              <a:gdLst/>
              <a:ahLst/>
              <a:cxnLst/>
              <a:rect l="l" t="t" r="r" b="b"/>
              <a:pathLst>
                <a:path w="1103" h="2012" extrusionOk="0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79" name="Google Shape;879;p24"/>
            <p:cNvSpPr/>
            <p:nvPr/>
          </p:nvSpPr>
          <p:spPr>
            <a:xfrm>
              <a:off x="8515625" y="2387610"/>
              <a:ext cx="65669" cy="119463"/>
            </a:xfrm>
            <a:custGeom>
              <a:avLst/>
              <a:gdLst/>
              <a:ahLst/>
              <a:cxnLst/>
              <a:rect l="l" t="t" r="r" b="b"/>
              <a:pathLst>
                <a:path w="1106" h="2012" extrusionOk="0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0" name="Google Shape;880;p24"/>
            <p:cNvSpPr/>
            <p:nvPr/>
          </p:nvSpPr>
          <p:spPr>
            <a:xfrm>
              <a:off x="9081714" y="1820571"/>
              <a:ext cx="106222" cy="363672"/>
            </a:xfrm>
            <a:custGeom>
              <a:avLst/>
              <a:gdLst/>
              <a:ahLst/>
              <a:cxnLst/>
              <a:rect l="l" t="t" r="r" b="b"/>
              <a:pathLst>
                <a:path w="1789" h="6125" extrusionOk="0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1" name="Google Shape;881;p24"/>
            <p:cNvSpPr/>
            <p:nvPr/>
          </p:nvSpPr>
          <p:spPr>
            <a:xfrm>
              <a:off x="8359822" y="1820571"/>
              <a:ext cx="106341" cy="363672"/>
            </a:xfrm>
            <a:custGeom>
              <a:avLst/>
              <a:gdLst/>
              <a:ahLst/>
              <a:cxnLst/>
              <a:rect l="l" t="t" r="r" b="b"/>
              <a:pathLst>
                <a:path w="1791" h="6125" extrusionOk="0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2" name="Google Shape;882;p24"/>
            <p:cNvSpPr/>
            <p:nvPr/>
          </p:nvSpPr>
          <p:spPr>
            <a:xfrm>
              <a:off x="8427570" y="1834465"/>
              <a:ext cx="199322" cy="247297"/>
            </a:xfrm>
            <a:custGeom>
              <a:avLst/>
              <a:gdLst/>
              <a:ahLst/>
              <a:cxnLst/>
              <a:rect l="l" t="t" r="r" b="b"/>
              <a:pathLst>
                <a:path w="3357" h="4165" extrusionOk="0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3" name="Google Shape;883;p24"/>
            <p:cNvSpPr/>
            <p:nvPr/>
          </p:nvSpPr>
          <p:spPr>
            <a:xfrm>
              <a:off x="8416289" y="1716189"/>
              <a:ext cx="194513" cy="45066"/>
            </a:xfrm>
            <a:custGeom>
              <a:avLst/>
              <a:gdLst/>
              <a:ahLst/>
              <a:cxnLst/>
              <a:rect l="l" t="t" r="r" b="b"/>
              <a:pathLst>
                <a:path w="3276" h="759" extrusionOk="0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4" name="Google Shape;884;p24"/>
            <p:cNvSpPr/>
            <p:nvPr/>
          </p:nvSpPr>
          <p:spPr>
            <a:xfrm>
              <a:off x="8921162" y="1834465"/>
              <a:ext cx="199025" cy="247297"/>
            </a:xfrm>
            <a:custGeom>
              <a:avLst/>
              <a:gdLst/>
              <a:ahLst/>
              <a:cxnLst/>
              <a:rect l="l" t="t" r="r" b="b"/>
              <a:pathLst>
                <a:path w="3352" h="4165" extrusionOk="0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5" name="Google Shape;885;p24"/>
            <p:cNvSpPr/>
            <p:nvPr/>
          </p:nvSpPr>
          <p:spPr>
            <a:xfrm>
              <a:off x="8936956" y="1716189"/>
              <a:ext cx="194572" cy="45066"/>
            </a:xfrm>
            <a:custGeom>
              <a:avLst/>
              <a:gdLst/>
              <a:ahLst/>
              <a:cxnLst/>
              <a:rect l="l" t="t" r="r" b="b"/>
              <a:pathLst>
                <a:path w="3277" h="759" extrusionOk="0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rgbClr val="7FB1D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6" name="Google Shape;886;p24"/>
            <p:cNvSpPr/>
            <p:nvPr/>
          </p:nvSpPr>
          <p:spPr>
            <a:xfrm>
              <a:off x="8415754" y="1563058"/>
              <a:ext cx="39603" cy="716062"/>
            </a:xfrm>
            <a:custGeom>
              <a:avLst/>
              <a:gdLst/>
              <a:ahLst/>
              <a:cxnLst/>
              <a:rect l="l" t="t" r="r" b="b"/>
              <a:pathLst>
                <a:path w="667" h="12060" extrusionOk="0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7" name="Google Shape;887;p24"/>
            <p:cNvSpPr/>
            <p:nvPr/>
          </p:nvSpPr>
          <p:spPr>
            <a:xfrm>
              <a:off x="8427570" y="2011524"/>
              <a:ext cx="23809" cy="66797"/>
            </a:xfrm>
            <a:custGeom>
              <a:avLst/>
              <a:gdLst/>
              <a:ahLst/>
              <a:cxnLst/>
              <a:rect l="l" t="t" r="r" b="b"/>
              <a:pathLst>
                <a:path w="401" h="1125" extrusionOk="0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8" name="Google Shape;888;p24"/>
            <p:cNvSpPr/>
            <p:nvPr/>
          </p:nvSpPr>
          <p:spPr>
            <a:xfrm>
              <a:off x="8419198" y="1716189"/>
              <a:ext cx="25591" cy="45066"/>
            </a:xfrm>
            <a:custGeom>
              <a:avLst/>
              <a:gdLst/>
              <a:ahLst/>
              <a:cxnLst/>
              <a:rect l="l" t="t" r="r" b="b"/>
              <a:pathLst>
                <a:path w="431" h="759" extrusionOk="0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89" name="Google Shape;889;p24"/>
            <p:cNvSpPr/>
            <p:nvPr/>
          </p:nvSpPr>
          <p:spPr>
            <a:xfrm>
              <a:off x="9092521" y="1563058"/>
              <a:ext cx="39544" cy="716062"/>
            </a:xfrm>
            <a:custGeom>
              <a:avLst/>
              <a:gdLst/>
              <a:ahLst/>
              <a:cxnLst/>
              <a:rect l="l" t="t" r="r" b="b"/>
              <a:pathLst>
                <a:path w="666" h="12060" extrusionOk="0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0" name="Google Shape;890;p24"/>
            <p:cNvSpPr/>
            <p:nvPr/>
          </p:nvSpPr>
          <p:spPr>
            <a:xfrm>
              <a:off x="9096440" y="2011524"/>
              <a:ext cx="23750" cy="66797"/>
            </a:xfrm>
            <a:custGeom>
              <a:avLst/>
              <a:gdLst/>
              <a:ahLst/>
              <a:cxnLst/>
              <a:rect l="l" t="t" r="r" b="b"/>
              <a:pathLst>
                <a:path w="400" h="1125" extrusionOk="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1" name="Google Shape;891;p24"/>
            <p:cNvSpPr/>
            <p:nvPr/>
          </p:nvSpPr>
          <p:spPr>
            <a:xfrm>
              <a:off x="9103030" y="1716189"/>
              <a:ext cx="25650" cy="45066"/>
            </a:xfrm>
            <a:custGeom>
              <a:avLst/>
              <a:gdLst/>
              <a:ahLst/>
              <a:cxnLst/>
              <a:rect l="l" t="t" r="r" b="b"/>
              <a:pathLst>
                <a:path w="432" h="759" extrusionOk="0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rgbClr val="6D96B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2" name="Google Shape;892;p24"/>
            <p:cNvSpPr/>
            <p:nvPr/>
          </p:nvSpPr>
          <p:spPr>
            <a:xfrm>
              <a:off x="7519475" y="2438495"/>
              <a:ext cx="62463" cy="111566"/>
            </a:xfrm>
            <a:custGeom>
              <a:avLst/>
              <a:gdLst/>
              <a:ahLst/>
              <a:cxnLst/>
              <a:rect l="l" t="t" r="r" b="b"/>
              <a:pathLst>
                <a:path w="1052" h="1879" extrusionOk="0">
                  <a:moveTo>
                    <a:pt x="525" y="0"/>
                  </a:moveTo>
                  <a:cubicBezTo>
                    <a:pt x="236" y="0"/>
                    <a:pt x="0" y="236"/>
                    <a:pt x="0" y="524"/>
                  </a:cubicBezTo>
                  <a:lnTo>
                    <a:pt x="0" y="1354"/>
                  </a:lnTo>
                  <a:cubicBezTo>
                    <a:pt x="0" y="1643"/>
                    <a:pt x="236" y="1878"/>
                    <a:pt x="525" y="1878"/>
                  </a:cubicBezTo>
                  <a:cubicBezTo>
                    <a:pt x="818" y="1878"/>
                    <a:pt x="1052" y="1643"/>
                    <a:pt x="1052" y="1354"/>
                  </a:cubicBezTo>
                  <a:lnTo>
                    <a:pt x="1052" y="524"/>
                  </a:lnTo>
                  <a:cubicBezTo>
                    <a:pt x="1052" y="236"/>
                    <a:pt x="818" y="0"/>
                    <a:pt x="525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>
              <a:off x="6971852" y="2438495"/>
              <a:ext cx="62284" cy="111566"/>
            </a:xfrm>
            <a:custGeom>
              <a:avLst/>
              <a:gdLst/>
              <a:ahLst/>
              <a:cxnLst/>
              <a:rect l="l" t="t" r="r" b="b"/>
              <a:pathLst>
                <a:path w="1049" h="1879" extrusionOk="0">
                  <a:moveTo>
                    <a:pt x="524" y="0"/>
                  </a:moveTo>
                  <a:cubicBezTo>
                    <a:pt x="235" y="0"/>
                    <a:pt x="1" y="236"/>
                    <a:pt x="1" y="524"/>
                  </a:cubicBezTo>
                  <a:lnTo>
                    <a:pt x="1" y="1354"/>
                  </a:lnTo>
                  <a:cubicBezTo>
                    <a:pt x="1" y="1643"/>
                    <a:pt x="235" y="1878"/>
                    <a:pt x="524" y="1878"/>
                  </a:cubicBezTo>
                  <a:cubicBezTo>
                    <a:pt x="813" y="1878"/>
                    <a:pt x="1048" y="1643"/>
                    <a:pt x="1048" y="1354"/>
                  </a:cubicBezTo>
                  <a:lnTo>
                    <a:pt x="1048" y="524"/>
                  </a:lnTo>
                  <a:cubicBezTo>
                    <a:pt x="1048" y="236"/>
                    <a:pt x="813" y="0"/>
                    <a:pt x="524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4" name="Google Shape;894;p24"/>
            <p:cNvSpPr/>
            <p:nvPr/>
          </p:nvSpPr>
          <p:spPr>
            <a:xfrm>
              <a:off x="7638346" y="1951198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396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7"/>
                    <a:pt x="897" y="6157"/>
                  </a:cubicBezTo>
                  <a:cubicBezTo>
                    <a:pt x="1393" y="6157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396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5" name="Google Shape;895;p24"/>
            <p:cNvSpPr/>
            <p:nvPr/>
          </p:nvSpPr>
          <p:spPr>
            <a:xfrm>
              <a:off x="7638346" y="1015139"/>
              <a:ext cx="106459" cy="365572"/>
            </a:xfrm>
            <a:custGeom>
              <a:avLst/>
              <a:gdLst/>
              <a:ahLst/>
              <a:cxnLst/>
              <a:rect l="l" t="t" r="r" b="b"/>
              <a:pathLst>
                <a:path w="1793" h="6157" extrusionOk="0">
                  <a:moveTo>
                    <a:pt x="897" y="1"/>
                  </a:moveTo>
                  <a:cubicBezTo>
                    <a:pt x="399" y="1"/>
                    <a:pt x="0" y="400"/>
                    <a:pt x="0" y="889"/>
                  </a:cubicBezTo>
                  <a:lnTo>
                    <a:pt x="0" y="5265"/>
                  </a:lnTo>
                  <a:cubicBezTo>
                    <a:pt x="0" y="5757"/>
                    <a:pt x="399" y="6156"/>
                    <a:pt x="897" y="6156"/>
                  </a:cubicBezTo>
                  <a:cubicBezTo>
                    <a:pt x="1393" y="6156"/>
                    <a:pt x="1793" y="5757"/>
                    <a:pt x="1793" y="5265"/>
                  </a:cubicBezTo>
                  <a:lnTo>
                    <a:pt x="1793" y="889"/>
                  </a:lnTo>
                  <a:cubicBezTo>
                    <a:pt x="1793" y="400"/>
                    <a:pt x="1393" y="1"/>
                    <a:pt x="897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6" name="Google Shape;896;p24"/>
            <p:cNvSpPr/>
            <p:nvPr/>
          </p:nvSpPr>
          <p:spPr>
            <a:xfrm>
              <a:off x="6808687" y="1951198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396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7"/>
                    <a:pt x="898" y="6157"/>
                  </a:cubicBezTo>
                  <a:cubicBezTo>
                    <a:pt x="1395" y="6157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396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7" name="Google Shape;897;p24"/>
            <p:cNvSpPr/>
            <p:nvPr/>
          </p:nvSpPr>
          <p:spPr>
            <a:xfrm>
              <a:off x="6808687" y="1015139"/>
              <a:ext cx="106578" cy="365572"/>
            </a:xfrm>
            <a:custGeom>
              <a:avLst/>
              <a:gdLst/>
              <a:ahLst/>
              <a:cxnLst/>
              <a:rect l="l" t="t" r="r" b="b"/>
              <a:pathLst>
                <a:path w="1795" h="6157" extrusionOk="0">
                  <a:moveTo>
                    <a:pt x="898" y="1"/>
                  </a:moveTo>
                  <a:cubicBezTo>
                    <a:pt x="405" y="1"/>
                    <a:pt x="1" y="400"/>
                    <a:pt x="1" y="889"/>
                  </a:cubicBezTo>
                  <a:lnTo>
                    <a:pt x="1" y="5265"/>
                  </a:lnTo>
                  <a:cubicBezTo>
                    <a:pt x="1" y="5757"/>
                    <a:pt x="405" y="6156"/>
                    <a:pt x="898" y="6156"/>
                  </a:cubicBezTo>
                  <a:cubicBezTo>
                    <a:pt x="1395" y="6156"/>
                    <a:pt x="1794" y="5757"/>
                    <a:pt x="1794" y="5265"/>
                  </a:cubicBezTo>
                  <a:lnTo>
                    <a:pt x="1794" y="889"/>
                  </a:lnTo>
                  <a:cubicBezTo>
                    <a:pt x="1794" y="400"/>
                    <a:pt x="1395" y="1"/>
                    <a:pt x="898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8" name="Google Shape;898;p24"/>
            <p:cNvSpPr/>
            <p:nvPr/>
          </p:nvSpPr>
          <p:spPr>
            <a:xfrm>
              <a:off x="6841878" y="522914"/>
              <a:ext cx="870022" cy="2019938"/>
            </a:xfrm>
            <a:custGeom>
              <a:avLst/>
              <a:gdLst/>
              <a:ahLst/>
              <a:cxnLst/>
              <a:rect l="l" t="t" r="r" b="b"/>
              <a:pathLst>
                <a:path w="14653" h="34020" extrusionOk="0">
                  <a:moveTo>
                    <a:pt x="7324" y="0"/>
                  </a:moveTo>
                  <a:cubicBezTo>
                    <a:pt x="3282" y="0"/>
                    <a:pt x="1" y="2139"/>
                    <a:pt x="1" y="6183"/>
                  </a:cubicBezTo>
                  <a:lnTo>
                    <a:pt x="1" y="29400"/>
                  </a:lnTo>
                  <a:cubicBezTo>
                    <a:pt x="1" y="33443"/>
                    <a:pt x="3282" y="34020"/>
                    <a:pt x="7324" y="34020"/>
                  </a:cubicBezTo>
                  <a:cubicBezTo>
                    <a:pt x="11372" y="34020"/>
                    <a:pt x="14653" y="33443"/>
                    <a:pt x="14653" y="29400"/>
                  </a:cubicBezTo>
                  <a:lnTo>
                    <a:pt x="14653" y="6183"/>
                  </a:lnTo>
                  <a:cubicBezTo>
                    <a:pt x="14653" y="2139"/>
                    <a:pt x="11372" y="0"/>
                    <a:pt x="73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899" name="Google Shape;899;p24"/>
            <p:cNvSpPr/>
            <p:nvPr/>
          </p:nvSpPr>
          <p:spPr>
            <a:xfrm>
              <a:off x="6963658" y="580093"/>
              <a:ext cx="626169" cy="271463"/>
            </a:xfrm>
            <a:custGeom>
              <a:avLst/>
              <a:gdLst/>
              <a:ahLst/>
              <a:cxnLst/>
              <a:rect l="l" t="t" r="r" b="b"/>
              <a:pathLst>
                <a:path w="10546" h="4572" extrusionOk="0">
                  <a:moveTo>
                    <a:pt x="5273" y="0"/>
                  </a:moveTo>
                  <a:cubicBezTo>
                    <a:pt x="2411" y="0"/>
                    <a:pt x="80" y="1491"/>
                    <a:pt x="0" y="4310"/>
                  </a:cubicBezTo>
                  <a:lnTo>
                    <a:pt x="112" y="4572"/>
                  </a:lnTo>
                  <a:cubicBezTo>
                    <a:pt x="476" y="4372"/>
                    <a:pt x="906" y="4252"/>
                    <a:pt x="1377" y="4252"/>
                  </a:cubicBezTo>
                  <a:lnTo>
                    <a:pt x="9175" y="4252"/>
                  </a:lnTo>
                  <a:cubicBezTo>
                    <a:pt x="9641" y="4252"/>
                    <a:pt x="10076" y="4372"/>
                    <a:pt x="10435" y="4572"/>
                  </a:cubicBezTo>
                  <a:lnTo>
                    <a:pt x="10546" y="4306"/>
                  </a:lnTo>
                  <a:cubicBezTo>
                    <a:pt x="10471" y="1491"/>
                    <a:pt x="8136" y="0"/>
                    <a:pt x="5273" y="0"/>
                  </a:cubicBez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6910220" y="832558"/>
              <a:ext cx="733163" cy="446678"/>
            </a:xfrm>
            <a:custGeom>
              <a:avLst/>
              <a:gdLst/>
              <a:ahLst/>
              <a:cxnLst/>
              <a:rect l="l" t="t" r="r" b="b"/>
              <a:pathLst>
                <a:path w="12348" h="7523" extrusionOk="0">
                  <a:moveTo>
                    <a:pt x="2277" y="0"/>
                  </a:moveTo>
                  <a:cubicBezTo>
                    <a:pt x="1021" y="0"/>
                    <a:pt x="0" y="853"/>
                    <a:pt x="0" y="1900"/>
                  </a:cubicBezTo>
                  <a:lnTo>
                    <a:pt x="0" y="7523"/>
                  </a:lnTo>
                  <a:lnTo>
                    <a:pt x="12347" y="7523"/>
                  </a:lnTo>
                  <a:lnTo>
                    <a:pt x="12347" y="1900"/>
                  </a:lnTo>
                  <a:cubicBezTo>
                    <a:pt x="12347" y="853"/>
                    <a:pt x="11331" y="0"/>
                    <a:pt x="1007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1" name="Google Shape;901;p24"/>
            <p:cNvSpPr/>
            <p:nvPr/>
          </p:nvSpPr>
          <p:spPr>
            <a:xfrm>
              <a:off x="6887241" y="798892"/>
              <a:ext cx="218025" cy="406897"/>
            </a:xfrm>
            <a:custGeom>
              <a:avLst/>
              <a:gdLst/>
              <a:ahLst/>
              <a:cxnLst/>
              <a:rect l="l" t="t" r="r" b="b"/>
              <a:pathLst>
                <a:path w="3672" h="6853" extrusionOk="0">
                  <a:moveTo>
                    <a:pt x="650" y="0"/>
                  </a:moveTo>
                  <a:cubicBezTo>
                    <a:pt x="577" y="0"/>
                    <a:pt x="503" y="14"/>
                    <a:pt x="431" y="43"/>
                  </a:cubicBezTo>
                  <a:cubicBezTo>
                    <a:pt x="142" y="164"/>
                    <a:pt x="1" y="496"/>
                    <a:pt x="125" y="789"/>
                  </a:cubicBezTo>
                  <a:lnTo>
                    <a:pt x="2500" y="6502"/>
                  </a:lnTo>
                  <a:cubicBezTo>
                    <a:pt x="2588" y="6723"/>
                    <a:pt x="2801" y="6852"/>
                    <a:pt x="3024" y="6852"/>
                  </a:cubicBezTo>
                  <a:cubicBezTo>
                    <a:pt x="3098" y="6852"/>
                    <a:pt x="3170" y="6838"/>
                    <a:pt x="3241" y="6812"/>
                  </a:cubicBezTo>
                  <a:cubicBezTo>
                    <a:pt x="3534" y="6688"/>
                    <a:pt x="3671" y="6355"/>
                    <a:pt x="3551" y="6066"/>
                  </a:cubicBezTo>
                  <a:lnTo>
                    <a:pt x="1177" y="350"/>
                  </a:lnTo>
                  <a:cubicBezTo>
                    <a:pt x="1087" y="132"/>
                    <a:pt x="874" y="0"/>
                    <a:pt x="650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2" name="Google Shape;902;p24"/>
            <p:cNvSpPr/>
            <p:nvPr/>
          </p:nvSpPr>
          <p:spPr>
            <a:xfrm>
              <a:off x="6866697" y="1164350"/>
              <a:ext cx="208525" cy="45363"/>
            </a:xfrm>
            <a:custGeom>
              <a:avLst/>
              <a:gdLst/>
              <a:ahLst/>
              <a:cxnLst/>
              <a:rect l="l" t="t" r="r" b="b"/>
              <a:pathLst>
                <a:path w="3512" h="764" extrusionOk="0">
                  <a:moveTo>
                    <a:pt x="378" y="0"/>
                  </a:moveTo>
                  <a:cubicBezTo>
                    <a:pt x="169" y="0"/>
                    <a:pt x="0" y="173"/>
                    <a:pt x="0" y="382"/>
                  </a:cubicBezTo>
                  <a:cubicBezTo>
                    <a:pt x="0" y="591"/>
                    <a:pt x="169" y="763"/>
                    <a:pt x="378" y="763"/>
                  </a:cubicBezTo>
                  <a:lnTo>
                    <a:pt x="3134" y="763"/>
                  </a:lnTo>
                  <a:cubicBezTo>
                    <a:pt x="3343" y="763"/>
                    <a:pt x="3511" y="591"/>
                    <a:pt x="3511" y="382"/>
                  </a:cubicBezTo>
                  <a:cubicBezTo>
                    <a:pt x="3511" y="173"/>
                    <a:pt x="3343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3" name="Google Shape;903;p24"/>
            <p:cNvSpPr/>
            <p:nvPr/>
          </p:nvSpPr>
          <p:spPr>
            <a:xfrm>
              <a:off x="7448343" y="798892"/>
              <a:ext cx="217966" cy="406897"/>
            </a:xfrm>
            <a:custGeom>
              <a:avLst/>
              <a:gdLst/>
              <a:ahLst/>
              <a:cxnLst/>
              <a:rect l="l" t="t" r="r" b="b"/>
              <a:pathLst>
                <a:path w="3671" h="6853" extrusionOk="0">
                  <a:moveTo>
                    <a:pt x="3024" y="0"/>
                  </a:moveTo>
                  <a:cubicBezTo>
                    <a:pt x="2801" y="0"/>
                    <a:pt x="2589" y="132"/>
                    <a:pt x="2499" y="350"/>
                  </a:cubicBezTo>
                  <a:lnTo>
                    <a:pt x="125" y="6066"/>
                  </a:lnTo>
                  <a:cubicBezTo>
                    <a:pt x="0" y="6355"/>
                    <a:pt x="142" y="6688"/>
                    <a:pt x="430" y="6812"/>
                  </a:cubicBezTo>
                  <a:cubicBezTo>
                    <a:pt x="502" y="6838"/>
                    <a:pt x="577" y="6852"/>
                    <a:pt x="648" y="6852"/>
                  </a:cubicBezTo>
                  <a:cubicBezTo>
                    <a:pt x="875" y="6852"/>
                    <a:pt x="1083" y="6723"/>
                    <a:pt x="1176" y="6502"/>
                  </a:cubicBezTo>
                  <a:lnTo>
                    <a:pt x="3550" y="789"/>
                  </a:lnTo>
                  <a:cubicBezTo>
                    <a:pt x="3671" y="496"/>
                    <a:pt x="3533" y="164"/>
                    <a:pt x="3240" y="43"/>
                  </a:cubicBezTo>
                  <a:cubicBezTo>
                    <a:pt x="3170" y="14"/>
                    <a:pt x="3097" y="0"/>
                    <a:pt x="302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4" name="Google Shape;904;p24"/>
            <p:cNvSpPr/>
            <p:nvPr/>
          </p:nvSpPr>
          <p:spPr>
            <a:xfrm>
              <a:off x="7478387" y="1164350"/>
              <a:ext cx="208763" cy="45363"/>
            </a:xfrm>
            <a:custGeom>
              <a:avLst/>
              <a:gdLst/>
              <a:ahLst/>
              <a:cxnLst/>
              <a:rect l="l" t="t" r="r" b="b"/>
              <a:pathLst>
                <a:path w="3516" h="764" extrusionOk="0">
                  <a:moveTo>
                    <a:pt x="381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1"/>
                    <a:pt x="168" y="763"/>
                    <a:pt x="381" y="763"/>
                  </a:cubicBezTo>
                  <a:lnTo>
                    <a:pt x="3134" y="763"/>
                  </a:lnTo>
                  <a:cubicBezTo>
                    <a:pt x="3342" y="763"/>
                    <a:pt x="3515" y="591"/>
                    <a:pt x="3515" y="382"/>
                  </a:cubicBezTo>
                  <a:cubicBezTo>
                    <a:pt x="3515" y="173"/>
                    <a:pt x="3342" y="0"/>
                    <a:pt x="3134" y="0"/>
                  </a:cubicBez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7006112" y="1032774"/>
              <a:ext cx="541381" cy="1349119"/>
            </a:xfrm>
            <a:custGeom>
              <a:avLst/>
              <a:gdLst/>
              <a:ahLst/>
              <a:cxnLst/>
              <a:rect l="l" t="t" r="r" b="b"/>
              <a:pathLst>
                <a:path w="9118" h="22722" extrusionOk="0">
                  <a:moveTo>
                    <a:pt x="0" y="1"/>
                  </a:moveTo>
                  <a:lnTo>
                    <a:pt x="0" y="22722"/>
                  </a:lnTo>
                  <a:lnTo>
                    <a:pt x="9117" y="22722"/>
                  </a:lnTo>
                  <a:lnTo>
                    <a:pt x="9117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7060441" y="1088705"/>
              <a:ext cx="432963" cy="1265519"/>
            </a:xfrm>
            <a:custGeom>
              <a:avLst/>
              <a:gdLst/>
              <a:ahLst/>
              <a:cxnLst/>
              <a:rect l="l" t="t" r="r" b="b"/>
              <a:pathLst>
                <a:path w="7292" h="21314" extrusionOk="0">
                  <a:moveTo>
                    <a:pt x="0" y="0"/>
                  </a:moveTo>
                  <a:lnTo>
                    <a:pt x="0" y="21313"/>
                  </a:lnTo>
                  <a:lnTo>
                    <a:pt x="7292" y="21313"/>
                  </a:lnTo>
                  <a:lnTo>
                    <a:pt x="7292" y="0"/>
                  </a:lnTo>
                  <a:close/>
                </a:path>
              </a:pathLst>
            </a:custGeom>
            <a:solidFill>
              <a:srgbClr val="7EA9A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7036156" y="859099"/>
              <a:ext cx="212503" cy="38594"/>
            </a:xfrm>
            <a:custGeom>
              <a:avLst/>
              <a:gdLst/>
              <a:ahLst/>
              <a:cxnLst/>
              <a:rect l="l" t="t" r="r" b="b"/>
              <a:pathLst>
                <a:path w="3579" h="650" extrusionOk="0">
                  <a:moveTo>
                    <a:pt x="1641" y="1"/>
                  </a:moveTo>
                  <a:cubicBezTo>
                    <a:pt x="1445" y="1"/>
                    <a:pt x="1251" y="13"/>
                    <a:pt x="1061" y="46"/>
                  </a:cubicBezTo>
                  <a:cubicBezTo>
                    <a:pt x="950" y="64"/>
                    <a:pt x="844" y="90"/>
                    <a:pt x="742" y="121"/>
                  </a:cubicBezTo>
                  <a:cubicBezTo>
                    <a:pt x="639" y="144"/>
                    <a:pt x="547" y="193"/>
                    <a:pt x="457" y="223"/>
                  </a:cubicBezTo>
                  <a:cubicBezTo>
                    <a:pt x="373" y="268"/>
                    <a:pt x="297" y="316"/>
                    <a:pt x="236" y="361"/>
                  </a:cubicBezTo>
                  <a:cubicBezTo>
                    <a:pt x="174" y="410"/>
                    <a:pt x="125" y="459"/>
                    <a:pt x="90" y="498"/>
                  </a:cubicBezTo>
                  <a:cubicBezTo>
                    <a:pt x="27" y="596"/>
                    <a:pt x="0" y="649"/>
                    <a:pt x="0" y="649"/>
                  </a:cubicBezTo>
                  <a:cubicBezTo>
                    <a:pt x="0" y="649"/>
                    <a:pt x="67" y="627"/>
                    <a:pt x="156" y="592"/>
                  </a:cubicBezTo>
                  <a:cubicBezTo>
                    <a:pt x="200" y="582"/>
                    <a:pt x="262" y="574"/>
                    <a:pt x="324" y="561"/>
                  </a:cubicBezTo>
                  <a:cubicBezTo>
                    <a:pt x="391" y="556"/>
                    <a:pt x="462" y="552"/>
                    <a:pt x="547" y="543"/>
                  </a:cubicBezTo>
                  <a:cubicBezTo>
                    <a:pt x="564" y="544"/>
                    <a:pt x="581" y="544"/>
                    <a:pt x="598" y="544"/>
                  </a:cubicBezTo>
                  <a:cubicBezTo>
                    <a:pt x="645" y="544"/>
                    <a:pt x="695" y="542"/>
                    <a:pt x="748" y="542"/>
                  </a:cubicBezTo>
                  <a:cubicBezTo>
                    <a:pt x="768" y="542"/>
                    <a:pt x="788" y="542"/>
                    <a:pt x="809" y="543"/>
                  </a:cubicBezTo>
                  <a:cubicBezTo>
                    <a:pt x="897" y="543"/>
                    <a:pt x="995" y="547"/>
                    <a:pt x="1102" y="552"/>
                  </a:cubicBezTo>
                  <a:cubicBezTo>
                    <a:pt x="1305" y="556"/>
                    <a:pt x="1528" y="561"/>
                    <a:pt x="1745" y="570"/>
                  </a:cubicBezTo>
                  <a:cubicBezTo>
                    <a:pt x="1857" y="572"/>
                    <a:pt x="1970" y="573"/>
                    <a:pt x="2082" y="573"/>
                  </a:cubicBezTo>
                  <a:cubicBezTo>
                    <a:pt x="2413" y="573"/>
                    <a:pt x="2735" y="561"/>
                    <a:pt x="2997" y="525"/>
                  </a:cubicBezTo>
                  <a:cubicBezTo>
                    <a:pt x="3169" y="503"/>
                    <a:pt x="3316" y="472"/>
                    <a:pt x="3423" y="445"/>
                  </a:cubicBezTo>
                  <a:cubicBezTo>
                    <a:pt x="3520" y="418"/>
                    <a:pt x="3578" y="396"/>
                    <a:pt x="3578" y="396"/>
                  </a:cubicBezTo>
                  <a:cubicBezTo>
                    <a:pt x="3578" y="396"/>
                    <a:pt x="3525" y="369"/>
                    <a:pt x="3423" y="334"/>
                  </a:cubicBezTo>
                  <a:cubicBezTo>
                    <a:pt x="3325" y="295"/>
                    <a:pt x="3192" y="250"/>
                    <a:pt x="3023" y="197"/>
                  </a:cubicBezTo>
                  <a:cubicBezTo>
                    <a:pt x="2854" y="148"/>
                    <a:pt x="2655" y="103"/>
                    <a:pt x="2442" y="68"/>
                  </a:cubicBezTo>
                  <a:cubicBezTo>
                    <a:pt x="2229" y="28"/>
                    <a:pt x="1993" y="6"/>
                    <a:pt x="1758" y="2"/>
                  </a:cubicBezTo>
                  <a:cubicBezTo>
                    <a:pt x="1719" y="1"/>
                    <a:pt x="1680" y="1"/>
                    <a:pt x="1641" y="1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6910220" y="1358034"/>
              <a:ext cx="95950" cy="996194"/>
            </a:xfrm>
            <a:custGeom>
              <a:avLst/>
              <a:gdLst/>
              <a:ahLst/>
              <a:cxnLst/>
              <a:rect l="l" t="t" r="r" b="b"/>
              <a:pathLst>
                <a:path w="1616" h="16778" extrusionOk="0">
                  <a:moveTo>
                    <a:pt x="0" y="0"/>
                  </a:moveTo>
                  <a:lnTo>
                    <a:pt x="0" y="16777"/>
                  </a:lnTo>
                  <a:lnTo>
                    <a:pt x="1615" y="16777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09" name="Google Shape;909;p24"/>
            <p:cNvSpPr/>
            <p:nvPr/>
          </p:nvSpPr>
          <p:spPr>
            <a:xfrm>
              <a:off x="7547442" y="1350612"/>
              <a:ext cx="95950" cy="1003616"/>
            </a:xfrm>
            <a:custGeom>
              <a:avLst/>
              <a:gdLst/>
              <a:ahLst/>
              <a:cxnLst/>
              <a:rect l="l" t="t" r="r" b="b"/>
              <a:pathLst>
                <a:path w="1616" h="16903" extrusionOk="0">
                  <a:moveTo>
                    <a:pt x="0" y="1"/>
                  </a:moveTo>
                  <a:lnTo>
                    <a:pt x="0" y="16902"/>
                  </a:lnTo>
                  <a:lnTo>
                    <a:pt x="1615" y="16902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4D847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0" name="Google Shape;910;p24"/>
            <p:cNvSpPr/>
            <p:nvPr/>
          </p:nvSpPr>
          <p:spPr>
            <a:xfrm>
              <a:off x="7049634" y="2406075"/>
              <a:ext cx="454338" cy="70419"/>
            </a:xfrm>
            <a:custGeom>
              <a:avLst/>
              <a:gdLst/>
              <a:ahLst/>
              <a:cxnLst/>
              <a:rect l="l" t="t" r="r" b="b"/>
              <a:pathLst>
                <a:path w="7652" h="1186" extrusionOk="0">
                  <a:moveTo>
                    <a:pt x="594" y="1"/>
                  </a:moveTo>
                  <a:cubicBezTo>
                    <a:pt x="266" y="1"/>
                    <a:pt x="0" y="267"/>
                    <a:pt x="0" y="595"/>
                  </a:cubicBezTo>
                  <a:cubicBezTo>
                    <a:pt x="0" y="919"/>
                    <a:pt x="266" y="1185"/>
                    <a:pt x="594" y="1185"/>
                  </a:cubicBezTo>
                  <a:lnTo>
                    <a:pt x="7061" y="1185"/>
                  </a:lnTo>
                  <a:cubicBezTo>
                    <a:pt x="7385" y="1185"/>
                    <a:pt x="7651" y="919"/>
                    <a:pt x="7651" y="595"/>
                  </a:cubicBezTo>
                  <a:cubicBezTo>
                    <a:pt x="7651" y="267"/>
                    <a:pt x="7385" y="1"/>
                    <a:pt x="7061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1" name="Google Shape;911;p24"/>
            <p:cNvSpPr/>
            <p:nvPr/>
          </p:nvSpPr>
          <p:spPr>
            <a:xfrm>
              <a:off x="7259884" y="2369203"/>
              <a:ext cx="33784" cy="160016"/>
            </a:xfrm>
            <a:custGeom>
              <a:avLst/>
              <a:gdLst/>
              <a:ahLst/>
              <a:cxnLst/>
              <a:rect l="l" t="t" r="r" b="b"/>
              <a:pathLst>
                <a:path w="569" h="2695" extrusionOk="0">
                  <a:moveTo>
                    <a:pt x="1" y="1"/>
                  </a:moveTo>
                  <a:lnTo>
                    <a:pt x="1" y="2695"/>
                  </a:lnTo>
                  <a:lnTo>
                    <a:pt x="569" y="2695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589690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2" name="Google Shape;912;p24"/>
            <p:cNvSpPr/>
            <p:nvPr/>
          </p:nvSpPr>
          <p:spPr>
            <a:xfrm>
              <a:off x="6769142" y="945847"/>
              <a:ext cx="112931" cy="112872"/>
            </a:xfrm>
            <a:custGeom>
              <a:avLst/>
              <a:gdLst/>
              <a:ahLst/>
              <a:cxnLst/>
              <a:rect l="l" t="t" r="r" b="b"/>
              <a:pathLst>
                <a:path w="1902" h="1901" extrusionOk="0">
                  <a:moveTo>
                    <a:pt x="1901" y="0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1" y="1741"/>
                  </a:lnTo>
                  <a:lnTo>
                    <a:pt x="1901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3" name="Google Shape;913;p24"/>
            <p:cNvSpPr/>
            <p:nvPr/>
          </p:nvSpPr>
          <p:spPr>
            <a:xfrm>
              <a:off x="7671537" y="945847"/>
              <a:ext cx="112813" cy="112872"/>
            </a:xfrm>
            <a:custGeom>
              <a:avLst/>
              <a:gdLst/>
              <a:ahLst/>
              <a:cxnLst/>
              <a:rect l="l" t="t" r="r" b="b"/>
              <a:pathLst>
                <a:path w="1900" h="1901" extrusionOk="0">
                  <a:moveTo>
                    <a:pt x="0" y="0"/>
                  </a:moveTo>
                  <a:lnTo>
                    <a:pt x="0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4" name="Google Shape;914;p24"/>
            <p:cNvSpPr/>
            <p:nvPr/>
          </p:nvSpPr>
          <p:spPr>
            <a:xfrm>
              <a:off x="6944183" y="1393897"/>
              <a:ext cx="24819" cy="924766"/>
            </a:xfrm>
            <a:custGeom>
              <a:avLst/>
              <a:gdLst/>
              <a:ahLst/>
              <a:cxnLst/>
              <a:rect l="l" t="t" r="r" b="b"/>
              <a:pathLst>
                <a:path w="418" h="15575" extrusionOk="0">
                  <a:moveTo>
                    <a:pt x="209" y="0"/>
                  </a:moveTo>
                  <a:cubicBezTo>
                    <a:pt x="94" y="0"/>
                    <a:pt x="0" y="93"/>
                    <a:pt x="0" y="209"/>
                  </a:cubicBezTo>
                  <a:lnTo>
                    <a:pt x="0" y="15366"/>
                  </a:lnTo>
                  <a:cubicBezTo>
                    <a:pt x="0" y="15481"/>
                    <a:pt x="94" y="15575"/>
                    <a:pt x="209" y="15575"/>
                  </a:cubicBezTo>
                  <a:cubicBezTo>
                    <a:pt x="324" y="15575"/>
                    <a:pt x="418" y="15481"/>
                    <a:pt x="418" y="15366"/>
                  </a:cubicBezTo>
                  <a:lnTo>
                    <a:pt x="418" y="209"/>
                  </a:lnTo>
                  <a:cubicBezTo>
                    <a:pt x="418" y="93"/>
                    <a:pt x="324" y="0"/>
                    <a:pt x="209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5" name="Google Shape;915;p24"/>
            <p:cNvSpPr/>
            <p:nvPr/>
          </p:nvSpPr>
          <p:spPr>
            <a:xfrm>
              <a:off x="7584551" y="1393897"/>
              <a:ext cx="25116" cy="924766"/>
            </a:xfrm>
            <a:custGeom>
              <a:avLst/>
              <a:gdLst/>
              <a:ahLst/>
              <a:cxnLst/>
              <a:rect l="l" t="t" r="r" b="b"/>
              <a:pathLst>
                <a:path w="423" h="15575" extrusionOk="0">
                  <a:moveTo>
                    <a:pt x="214" y="0"/>
                  </a:moveTo>
                  <a:cubicBezTo>
                    <a:pt x="99" y="0"/>
                    <a:pt x="1" y="93"/>
                    <a:pt x="1" y="209"/>
                  </a:cubicBezTo>
                  <a:lnTo>
                    <a:pt x="1" y="15366"/>
                  </a:lnTo>
                  <a:cubicBezTo>
                    <a:pt x="1" y="15481"/>
                    <a:pt x="99" y="15575"/>
                    <a:pt x="214" y="15575"/>
                  </a:cubicBezTo>
                  <a:cubicBezTo>
                    <a:pt x="329" y="15575"/>
                    <a:pt x="422" y="15481"/>
                    <a:pt x="422" y="15366"/>
                  </a:cubicBezTo>
                  <a:lnTo>
                    <a:pt x="422" y="209"/>
                  </a:lnTo>
                  <a:cubicBezTo>
                    <a:pt x="422" y="93"/>
                    <a:pt x="329" y="0"/>
                    <a:pt x="214" y="0"/>
                  </a:cubicBezTo>
                  <a:close/>
                </a:path>
              </a:pathLst>
            </a:custGeom>
            <a:solidFill>
              <a:srgbClr val="43736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6" name="Google Shape;916;p24"/>
            <p:cNvSpPr/>
            <p:nvPr/>
          </p:nvSpPr>
          <p:spPr>
            <a:xfrm>
              <a:off x="6875425" y="587455"/>
              <a:ext cx="162628" cy="140659"/>
            </a:xfrm>
            <a:custGeom>
              <a:avLst/>
              <a:gdLst/>
              <a:ahLst/>
              <a:cxnLst/>
              <a:rect l="l" t="t" r="r" b="b"/>
              <a:pathLst>
                <a:path w="2739" h="2369" extrusionOk="0">
                  <a:moveTo>
                    <a:pt x="2058" y="1"/>
                  </a:moveTo>
                  <a:cubicBezTo>
                    <a:pt x="1688" y="1"/>
                    <a:pt x="1238" y="433"/>
                    <a:pt x="950" y="662"/>
                  </a:cubicBezTo>
                  <a:cubicBezTo>
                    <a:pt x="439" y="1066"/>
                    <a:pt x="0" y="1625"/>
                    <a:pt x="560" y="2154"/>
                  </a:cubicBezTo>
                  <a:cubicBezTo>
                    <a:pt x="720" y="2305"/>
                    <a:pt x="879" y="2368"/>
                    <a:pt x="1033" y="2368"/>
                  </a:cubicBezTo>
                  <a:cubicBezTo>
                    <a:pt x="1533" y="2368"/>
                    <a:pt x="1980" y="1709"/>
                    <a:pt x="2242" y="1279"/>
                  </a:cubicBezTo>
                  <a:cubicBezTo>
                    <a:pt x="2490" y="870"/>
                    <a:pt x="2738" y="489"/>
                    <a:pt x="2344" y="116"/>
                  </a:cubicBezTo>
                  <a:cubicBezTo>
                    <a:pt x="2259" y="34"/>
                    <a:pt x="2162" y="1"/>
                    <a:pt x="2058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7" name="Google Shape;917;p24"/>
            <p:cNvSpPr/>
            <p:nvPr/>
          </p:nvSpPr>
          <p:spPr>
            <a:xfrm>
              <a:off x="6902560" y="619043"/>
              <a:ext cx="89597" cy="77484"/>
            </a:xfrm>
            <a:custGeom>
              <a:avLst/>
              <a:gdLst/>
              <a:ahLst/>
              <a:cxnLst/>
              <a:rect l="l" t="t" r="r" b="b"/>
              <a:pathLst>
                <a:path w="1509" h="1305" extrusionOk="0">
                  <a:moveTo>
                    <a:pt x="1134" y="0"/>
                  </a:moveTo>
                  <a:cubicBezTo>
                    <a:pt x="930" y="0"/>
                    <a:pt x="684" y="239"/>
                    <a:pt x="523" y="365"/>
                  </a:cubicBezTo>
                  <a:cubicBezTo>
                    <a:pt x="244" y="587"/>
                    <a:pt x="0" y="893"/>
                    <a:pt x="310" y="1186"/>
                  </a:cubicBezTo>
                  <a:cubicBezTo>
                    <a:pt x="398" y="1270"/>
                    <a:pt x="486" y="1304"/>
                    <a:pt x="571" y="1304"/>
                  </a:cubicBezTo>
                  <a:cubicBezTo>
                    <a:pt x="845" y="1304"/>
                    <a:pt x="1093" y="940"/>
                    <a:pt x="1238" y="702"/>
                  </a:cubicBezTo>
                  <a:cubicBezTo>
                    <a:pt x="1371" y="481"/>
                    <a:pt x="1509" y="272"/>
                    <a:pt x="1291" y="63"/>
                  </a:cubicBezTo>
                  <a:cubicBezTo>
                    <a:pt x="1244" y="19"/>
                    <a:pt x="1191" y="0"/>
                    <a:pt x="1134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8" name="Google Shape;918;p24"/>
            <p:cNvSpPr/>
            <p:nvPr/>
          </p:nvSpPr>
          <p:spPr>
            <a:xfrm>
              <a:off x="7515497" y="587455"/>
              <a:ext cx="162688" cy="140659"/>
            </a:xfrm>
            <a:custGeom>
              <a:avLst/>
              <a:gdLst/>
              <a:ahLst/>
              <a:cxnLst/>
              <a:rect l="l" t="t" r="r" b="b"/>
              <a:pathLst>
                <a:path w="2740" h="2369" extrusionOk="0">
                  <a:moveTo>
                    <a:pt x="683" y="1"/>
                  </a:moveTo>
                  <a:cubicBezTo>
                    <a:pt x="579" y="1"/>
                    <a:pt x="482" y="34"/>
                    <a:pt x="396" y="116"/>
                  </a:cubicBezTo>
                  <a:cubicBezTo>
                    <a:pt x="0" y="489"/>
                    <a:pt x="254" y="870"/>
                    <a:pt x="498" y="1279"/>
                  </a:cubicBezTo>
                  <a:cubicBezTo>
                    <a:pt x="759" y="1709"/>
                    <a:pt x="1207" y="2368"/>
                    <a:pt x="1706" y="2368"/>
                  </a:cubicBezTo>
                  <a:cubicBezTo>
                    <a:pt x="1860" y="2368"/>
                    <a:pt x="2020" y="2305"/>
                    <a:pt x="2180" y="2154"/>
                  </a:cubicBezTo>
                  <a:cubicBezTo>
                    <a:pt x="2739" y="1625"/>
                    <a:pt x="2300" y="1066"/>
                    <a:pt x="1790" y="662"/>
                  </a:cubicBezTo>
                  <a:cubicBezTo>
                    <a:pt x="1502" y="433"/>
                    <a:pt x="1054" y="1"/>
                    <a:pt x="683" y="1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  <p:sp>
          <p:nvSpPr>
            <p:cNvPr id="919" name="Google Shape;919;p24"/>
            <p:cNvSpPr/>
            <p:nvPr/>
          </p:nvSpPr>
          <p:spPr>
            <a:xfrm>
              <a:off x="7561335" y="619043"/>
              <a:ext cx="89716" cy="77484"/>
            </a:xfrm>
            <a:custGeom>
              <a:avLst/>
              <a:gdLst/>
              <a:ahLst/>
              <a:cxnLst/>
              <a:rect l="l" t="t" r="r" b="b"/>
              <a:pathLst>
                <a:path w="1511" h="1305" extrusionOk="0">
                  <a:moveTo>
                    <a:pt x="376" y="0"/>
                  </a:moveTo>
                  <a:cubicBezTo>
                    <a:pt x="320" y="0"/>
                    <a:pt x="266" y="19"/>
                    <a:pt x="219" y="63"/>
                  </a:cubicBezTo>
                  <a:cubicBezTo>
                    <a:pt x="1" y="272"/>
                    <a:pt x="139" y="481"/>
                    <a:pt x="277" y="702"/>
                  </a:cubicBezTo>
                  <a:cubicBezTo>
                    <a:pt x="419" y="940"/>
                    <a:pt x="665" y="1304"/>
                    <a:pt x="939" y="1304"/>
                  </a:cubicBezTo>
                  <a:cubicBezTo>
                    <a:pt x="1024" y="1304"/>
                    <a:pt x="1111" y="1270"/>
                    <a:pt x="1199" y="1186"/>
                  </a:cubicBezTo>
                  <a:cubicBezTo>
                    <a:pt x="1510" y="893"/>
                    <a:pt x="1266" y="587"/>
                    <a:pt x="986" y="365"/>
                  </a:cubicBezTo>
                  <a:cubicBezTo>
                    <a:pt x="827" y="239"/>
                    <a:pt x="580" y="0"/>
                    <a:pt x="376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  <a:reflection endPos="30000" dist="381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highlight>
                  <a:schemeClr val="dk1"/>
                </a:highlight>
              </a:endParaRPr>
            </a:p>
          </p:txBody>
        </p:sp>
      </p:grpSp>
      <p:sp>
        <p:nvSpPr>
          <p:cNvPr id="920" name="Google Shape;920;p24"/>
          <p:cNvSpPr txBox="1"/>
          <p:nvPr/>
        </p:nvSpPr>
        <p:spPr>
          <a:xfrm>
            <a:off x="706450" y="1202200"/>
            <a:ext cx="2701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1- UberPool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2- Taxi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3- UberX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4- UberXL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5- WAV 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6- black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7- Black SUV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Roboto"/>
                <a:ea typeface="Roboto"/>
                <a:cs typeface="Roboto"/>
                <a:sym typeface="Roboto"/>
              </a:rPr>
              <a:t>we got the description from official company website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24"/>
          <p:cNvSpPr txBox="1"/>
          <p:nvPr/>
        </p:nvSpPr>
        <p:spPr>
          <a:xfrm>
            <a:off x="5191400" y="1140850"/>
            <a:ext cx="3000000" cy="19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1- shared 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 lyft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 lyft xl 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 lux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5- lux black 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6- lux black xl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got the description from official company website</a:t>
            </a:r>
            <a:endParaRPr sz="13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25"/>
          <p:cNvSpPr/>
          <p:nvPr/>
        </p:nvSpPr>
        <p:spPr>
          <a:xfrm>
            <a:off x="61975" y="2008900"/>
            <a:ext cx="4015500" cy="2967300"/>
          </a:xfrm>
          <a:prstGeom prst="roundRect">
            <a:avLst>
              <a:gd name="adj" fmla="val 16667"/>
            </a:avLst>
          </a:prstGeom>
          <a:solidFill>
            <a:srgbClr val="E4EA27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7" name="Google Shape;927;p25"/>
          <p:cNvSpPr txBox="1"/>
          <p:nvPr/>
        </p:nvSpPr>
        <p:spPr>
          <a:xfrm>
            <a:off x="61975" y="2222825"/>
            <a:ext cx="4015500" cy="2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Uber Ride Type      Est. Ride Cost (4.6 miles, 18 minutes)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Pool                              $6-$10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 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taxi                               $9-$11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      X                                  $9-$12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 Comfort                         $12-$16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    XL                                $15-$20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 Select                            $24-$30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  WAV                              $30-$35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Black                               $30-$40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  Black SUV                      $42-$52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8" name="Google Shape;928;p25"/>
          <p:cNvSpPr txBox="1"/>
          <p:nvPr/>
        </p:nvSpPr>
        <p:spPr>
          <a:xfrm>
            <a:off x="984400" y="3604375"/>
            <a:ext cx="10305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29" name="Google Shape;929;p25"/>
          <p:cNvSpPr txBox="1"/>
          <p:nvPr/>
        </p:nvSpPr>
        <p:spPr>
          <a:xfrm>
            <a:off x="482000" y="1367375"/>
            <a:ext cx="6469800" cy="3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 found that both taxi and uberx has the same price if we have the same distance and time. </a:t>
            </a: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cxnSp>
        <p:nvCxnSpPr>
          <p:cNvPr id="930" name="Google Shape;930;p25"/>
          <p:cNvCxnSpPr/>
          <p:nvPr/>
        </p:nvCxnSpPr>
        <p:spPr>
          <a:xfrm>
            <a:off x="3336038" y="3442075"/>
            <a:ext cx="2476800" cy="734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931" name="Google Shape;931;p25"/>
          <p:cNvSpPr/>
          <p:nvPr/>
        </p:nvSpPr>
        <p:spPr>
          <a:xfrm>
            <a:off x="173525" y="1179875"/>
            <a:ext cx="324000" cy="18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32" name="Google Shape;932;p25"/>
          <p:cNvGrpSpPr/>
          <p:nvPr/>
        </p:nvGrpSpPr>
        <p:grpSpPr>
          <a:xfrm>
            <a:off x="5394888" y="2276650"/>
            <a:ext cx="3683670" cy="2699548"/>
            <a:chOff x="2730163" y="2032525"/>
            <a:chExt cx="3683670" cy="2699548"/>
          </a:xfrm>
        </p:grpSpPr>
        <p:sp>
          <p:nvSpPr>
            <p:cNvPr id="933" name="Google Shape;933;p25"/>
            <p:cNvSpPr/>
            <p:nvPr/>
          </p:nvSpPr>
          <p:spPr>
            <a:xfrm>
              <a:off x="2976677" y="2032525"/>
              <a:ext cx="3294094" cy="2504105"/>
            </a:xfrm>
            <a:custGeom>
              <a:avLst/>
              <a:gdLst/>
              <a:ahLst/>
              <a:cxnLst/>
              <a:rect l="l" t="t" r="r" b="b"/>
              <a:pathLst>
                <a:path w="108519" h="82494" extrusionOk="0">
                  <a:moveTo>
                    <a:pt x="36418" y="6880"/>
                  </a:moveTo>
                  <a:lnTo>
                    <a:pt x="36418" y="12834"/>
                  </a:lnTo>
                  <a:lnTo>
                    <a:pt x="30464" y="12834"/>
                  </a:lnTo>
                  <a:lnTo>
                    <a:pt x="30464" y="6880"/>
                  </a:lnTo>
                  <a:close/>
                  <a:moveTo>
                    <a:pt x="50073" y="6880"/>
                  </a:moveTo>
                  <a:lnTo>
                    <a:pt x="50073" y="12834"/>
                  </a:lnTo>
                  <a:lnTo>
                    <a:pt x="44119" y="12834"/>
                  </a:lnTo>
                  <a:lnTo>
                    <a:pt x="44119" y="6880"/>
                  </a:lnTo>
                  <a:close/>
                  <a:moveTo>
                    <a:pt x="36418" y="18199"/>
                  </a:moveTo>
                  <a:lnTo>
                    <a:pt x="36418" y="24153"/>
                  </a:lnTo>
                  <a:lnTo>
                    <a:pt x="30464" y="24153"/>
                  </a:lnTo>
                  <a:lnTo>
                    <a:pt x="30464" y="18199"/>
                  </a:lnTo>
                  <a:close/>
                  <a:moveTo>
                    <a:pt x="50073" y="18199"/>
                  </a:moveTo>
                  <a:lnTo>
                    <a:pt x="50073" y="24153"/>
                  </a:lnTo>
                  <a:lnTo>
                    <a:pt x="44119" y="24153"/>
                  </a:lnTo>
                  <a:lnTo>
                    <a:pt x="44119" y="18199"/>
                  </a:lnTo>
                  <a:close/>
                  <a:moveTo>
                    <a:pt x="36418" y="29518"/>
                  </a:moveTo>
                  <a:lnTo>
                    <a:pt x="36418" y="35472"/>
                  </a:lnTo>
                  <a:lnTo>
                    <a:pt x="30464" y="35472"/>
                  </a:lnTo>
                  <a:lnTo>
                    <a:pt x="30464" y="29518"/>
                  </a:lnTo>
                  <a:close/>
                  <a:moveTo>
                    <a:pt x="50073" y="29518"/>
                  </a:moveTo>
                  <a:lnTo>
                    <a:pt x="50073" y="35472"/>
                  </a:lnTo>
                  <a:lnTo>
                    <a:pt x="44119" y="35472"/>
                  </a:lnTo>
                  <a:lnTo>
                    <a:pt x="44119" y="29518"/>
                  </a:lnTo>
                  <a:close/>
                  <a:moveTo>
                    <a:pt x="91267" y="31727"/>
                  </a:moveTo>
                  <a:lnTo>
                    <a:pt x="91267" y="37449"/>
                  </a:lnTo>
                  <a:lnTo>
                    <a:pt x="85544" y="37449"/>
                  </a:lnTo>
                  <a:lnTo>
                    <a:pt x="85544" y="31727"/>
                  </a:lnTo>
                  <a:close/>
                  <a:moveTo>
                    <a:pt x="104668" y="31727"/>
                  </a:moveTo>
                  <a:lnTo>
                    <a:pt x="104668" y="37449"/>
                  </a:lnTo>
                  <a:lnTo>
                    <a:pt x="98967" y="37449"/>
                  </a:lnTo>
                  <a:lnTo>
                    <a:pt x="98967" y="31727"/>
                  </a:lnTo>
                  <a:close/>
                  <a:moveTo>
                    <a:pt x="36418" y="40836"/>
                  </a:moveTo>
                  <a:lnTo>
                    <a:pt x="36418" y="46790"/>
                  </a:lnTo>
                  <a:lnTo>
                    <a:pt x="30464" y="46790"/>
                  </a:lnTo>
                  <a:lnTo>
                    <a:pt x="30464" y="40836"/>
                  </a:lnTo>
                  <a:close/>
                  <a:moveTo>
                    <a:pt x="50073" y="40836"/>
                  </a:moveTo>
                  <a:lnTo>
                    <a:pt x="50073" y="46790"/>
                  </a:lnTo>
                  <a:lnTo>
                    <a:pt x="44119" y="46790"/>
                  </a:lnTo>
                  <a:lnTo>
                    <a:pt x="44119" y="40836"/>
                  </a:lnTo>
                  <a:close/>
                  <a:moveTo>
                    <a:pt x="91267" y="42351"/>
                  </a:moveTo>
                  <a:lnTo>
                    <a:pt x="91267" y="48074"/>
                  </a:lnTo>
                  <a:lnTo>
                    <a:pt x="85544" y="48074"/>
                  </a:lnTo>
                  <a:lnTo>
                    <a:pt x="85544" y="42351"/>
                  </a:lnTo>
                  <a:close/>
                  <a:moveTo>
                    <a:pt x="104668" y="42351"/>
                  </a:moveTo>
                  <a:lnTo>
                    <a:pt x="104668" y="48074"/>
                  </a:lnTo>
                  <a:lnTo>
                    <a:pt x="98967" y="48074"/>
                  </a:lnTo>
                  <a:lnTo>
                    <a:pt x="98967" y="42351"/>
                  </a:lnTo>
                  <a:close/>
                  <a:moveTo>
                    <a:pt x="7784" y="37807"/>
                  </a:moveTo>
                  <a:lnTo>
                    <a:pt x="7784" y="50409"/>
                  </a:lnTo>
                  <a:lnTo>
                    <a:pt x="2924" y="50409"/>
                  </a:lnTo>
                  <a:lnTo>
                    <a:pt x="2924" y="37807"/>
                  </a:lnTo>
                  <a:close/>
                  <a:moveTo>
                    <a:pt x="15737" y="37807"/>
                  </a:moveTo>
                  <a:lnTo>
                    <a:pt x="15737" y="50409"/>
                  </a:lnTo>
                  <a:lnTo>
                    <a:pt x="10877" y="50409"/>
                  </a:lnTo>
                  <a:lnTo>
                    <a:pt x="10877" y="37807"/>
                  </a:lnTo>
                  <a:close/>
                  <a:moveTo>
                    <a:pt x="23690" y="37807"/>
                  </a:moveTo>
                  <a:lnTo>
                    <a:pt x="23690" y="50409"/>
                  </a:lnTo>
                  <a:lnTo>
                    <a:pt x="18830" y="50409"/>
                  </a:lnTo>
                  <a:lnTo>
                    <a:pt x="18830" y="37807"/>
                  </a:lnTo>
                  <a:close/>
                  <a:moveTo>
                    <a:pt x="36418" y="52155"/>
                  </a:moveTo>
                  <a:lnTo>
                    <a:pt x="36418" y="58109"/>
                  </a:lnTo>
                  <a:lnTo>
                    <a:pt x="30464" y="58109"/>
                  </a:lnTo>
                  <a:lnTo>
                    <a:pt x="30464" y="52155"/>
                  </a:lnTo>
                  <a:close/>
                  <a:moveTo>
                    <a:pt x="50073" y="52155"/>
                  </a:moveTo>
                  <a:lnTo>
                    <a:pt x="50073" y="58109"/>
                  </a:lnTo>
                  <a:lnTo>
                    <a:pt x="44119" y="58109"/>
                  </a:lnTo>
                  <a:lnTo>
                    <a:pt x="44119" y="52155"/>
                  </a:lnTo>
                  <a:close/>
                  <a:moveTo>
                    <a:pt x="91267" y="52976"/>
                  </a:moveTo>
                  <a:lnTo>
                    <a:pt x="91267" y="58698"/>
                  </a:lnTo>
                  <a:lnTo>
                    <a:pt x="85544" y="58698"/>
                  </a:lnTo>
                  <a:lnTo>
                    <a:pt x="85544" y="52976"/>
                  </a:lnTo>
                  <a:close/>
                  <a:moveTo>
                    <a:pt x="104668" y="52976"/>
                  </a:moveTo>
                  <a:lnTo>
                    <a:pt x="104668" y="58698"/>
                  </a:lnTo>
                  <a:lnTo>
                    <a:pt x="98967" y="58698"/>
                  </a:lnTo>
                  <a:lnTo>
                    <a:pt x="98967" y="52976"/>
                  </a:lnTo>
                  <a:close/>
                  <a:moveTo>
                    <a:pt x="7784" y="53902"/>
                  </a:moveTo>
                  <a:lnTo>
                    <a:pt x="7784" y="66504"/>
                  </a:lnTo>
                  <a:lnTo>
                    <a:pt x="2924" y="66504"/>
                  </a:lnTo>
                  <a:lnTo>
                    <a:pt x="2924" y="53902"/>
                  </a:lnTo>
                  <a:close/>
                  <a:moveTo>
                    <a:pt x="15737" y="53902"/>
                  </a:moveTo>
                  <a:lnTo>
                    <a:pt x="15737" y="66504"/>
                  </a:lnTo>
                  <a:lnTo>
                    <a:pt x="10877" y="66504"/>
                  </a:lnTo>
                  <a:lnTo>
                    <a:pt x="10877" y="53902"/>
                  </a:lnTo>
                  <a:close/>
                  <a:moveTo>
                    <a:pt x="77612" y="21712"/>
                  </a:moveTo>
                  <a:lnTo>
                    <a:pt x="77612" y="67451"/>
                  </a:lnTo>
                  <a:lnTo>
                    <a:pt x="74457" y="67451"/>
                  </a:lnTo>
                  <a:lnTo>
                    <a:pt x="74457" y="21712"/>
                  </a:lnTo>
                  <a:close/>
                  <a:moveTo>
                    <a:pt x="91267" y="63600"/>
                  </a:moveTo>
                  <a:lnTo>
                    <a:pt x="91267" y="69302"/>
                  </a:lnTo>
                  <a:lnTo>
                    <a:pt x="85544" y="69302"/>
                  </a:lnTo>
                  <a:lnTo>
                    <a:pt x="85544" y="63600"/>
                  </a:lnTo>
                  <a:close/>
                  <a:moveTo>
                    <a:pt x="104668" y="63600"/>
                  </a:moveTo>
                  <a:lnTo>
                    <a:pt x="104668" y="69302"/>
                  </a:lnTo>
                  <a:lnTo>
                    <a:pt x="98967" y="69302"/>
                  </a:lnTo>
                  <a:lnTo>
                    <a:pt x="98967" y="63600"/>
                  </a:lnTo>
                  <a:close/>
                  <a:moveTo>
                    <a:pt x="29097" y="75761"/>
                  </a:moveTo>
                  <a:lnTo>
                    <a:pt x="28655" y="75782"/>
                  </a:lnTo>
                  <a:lnTo>
                    <a:pt x="28234" y="75824"/>
                  </a:lnTo>
                  <a:lnTo>
                    <a:pt x="27813" y="75866"/>
                  </a:lnTo>
                  <a:lnTo>
                    <a:pt x="27435" y="75950"/>
                  </a:lnTo>
                  <a:lnTo>
                    <a:pt x="27077" y="76056"/>
                  </a:lnTo>
                  <a:lnTo>
                    <a:pt x="26740" y="76182"/>
                  </a:lnTo>
                  <a:lnTo>
                    <a:pt x="26404" y="76329"/>
                  </a:lnTo>
                  <a:lnTo>
                    <a:pt x="26109" y="76476"/>
                  </a:lnTo>
                  <a:lnTo>
                    <a:pt x="25815" y="76645"/>
                  </a:lnTo>
                  <a:lnTo>
                    <a:pt x="25562" y="76834"/>
                  </a:lnTo>
                  <a:lnTo>
                    <a:pt x="25310" y="77044"/>
                  </a:lnTo>
                  <a:lnTo>
                    <a:pt x="25057" y="77255"/>
                  </a:lnTo>
                  <a:lnTo>
                    <a:pt x="24847" y="77486"/>
                  </a:lnTo>
                  <a:lnTo>
                    <a:pt x="24637" y="77718"/>
                  </a:lnTo>
                  <a:lnTo>
                    <a:pt x="24447" y="77970"/>
                  </a:lnTo>
                  <a:lnTo>
                    <a:pt x="24279" y="78223"/>
                  </a:lnTo>
                  <a:lnTo>
                    <a:pt x="24111" y="78475"/>
                  </a:lnTo>
                  <a:lnTo>
                    <a:pt x="23963" y="78748"/>
                  </a:lnTo>
                  <a:lnTo>
                    <a:pt x="23837" y="79022"/>
                  </a:lnTo>
                  <a:lnTo>
                    <a:pt x="23711" y="79295"/>
                  </a:lnTo>
                  <a:lnTo>
                    <a:pt x="23479" y="79864"/>
                  </a:lnTo>
                  <a:lnTo>
                    <a:pt x="23311" y="80411"/>
                  </a:lnTo>
                  <a:lnTo>
                    <a:pt x="23185" y="80979"/>
                  </a:lnTo>
                  <a:lnTo>
                    <a:pt x="23080" y="81505"/>
                  </a:lnTo>
                  <a:lnTo>
                    <a:pt x="22995" y="82010"/>
                  </a:lnTo>
                  <a:lnTo>
                    <a:pt x="22953" y="82493"/>
                  </a:lnTo>
                  <a:lnTo>
                    <a:pt x="35156" y="82493"/>
                  </a:lnTo>
                  <a:lnTo>
                    <a:pt x="35093" y="81925"/>
                  </a:lnTo>
                  <a:lnTo>
                    <a:pt x="35030" y="81378"/>
                  </a:lnTo>
                  <a:lnTo>
                    <a:pt x="34925" y="80873"/>
                  </a:lnTo>
                  <a:lnTo>
                    <a:pt x="34819" y="80411"/>
                  </a:lnTo>
                  <a:lnTo>
                    <a:pt x="34672" y="79948"/>
                  </a:lnTo>
                  <a:lnTo>
                    <a:pt x="34546" y="79548"/>
                  </a:lnTo>
                  <a:lnTo>
                    <a:pt x="34378" y="79148"/>
                  </a:lnTo>
                  <a:lnTo>
                    <a:pt x="34209" y="78791"/>
                  </a:lnTo>
                  <a:lnTo>
                    <a:pt x="34041" y="78454"/>
                  </a:lnTo>
                  <a:lnTo>
                    <a:pt x="33852" y="78138"/>
                  </a:lnTo>
                  <a:lnTo>
                    <a:pt x="33641" y="77865"/>
                  </a:lnTo>
                  <a:lnTo>
                    <a:pt x="33452" y="77591"/>
                  </a:lnTo>
                  <a:lnTo>
                    <a:pt x="33220" y="77360"/>
                  </a:lnTo>
                  <a:lnTo>
                    <a:pt x="33010" y="77150"/>
                  </a:lnTo>
                  <a:lnTo>
                    <a:pt x="32800" y="76939"/>
                  </a:lnTo>
                  <a:lnTo>
                    <a:pt x="32568" y="76771"/>
                  </a:lnTo>
                  <a:lnTo>
                    <a:pt x="32337" y="76603"/>
                  </a:lnTo>
                  <a:lnTo>
                    <a:pt x="32126" y="76476"/>
                  </a:lnTo>
                  <a:lnTo>
                    <a:pt x="31895" y="76350"/>
                  </a:lnTo>
                  <a:lnTo>
                    <a:pt x="31685" y="76224"/>
                  </a:lnTo>
                  <a:lnTo>
                    <a:pt x="31243" y="76056"/>
                  </a:lnTo>
                  <a:lnTo>
                    <a:pt x="30822" y="75929"/>
                  </a:lnTo>
                  <a:lnTo>
                    <a:pt x="30443" y="75845"/>
                  </a:lnTo>
                  <a:lnTo>
                    <a:pt x="30086" y="75782"/>
                  </a:lnTo>
                  <a:lnTo>
                    <a:pt x="29791" y="75761"/>
                  </a:lnTo>
                  <a:close/>
                  <a:moveTo>
                    <a:pt x="75929" y="75508"/>
                  </a:moveTo>
                  <a:lnTo>
                    <a:pt x="75509" y="75530"/>
                  </a:lnTo>
                  <a:lnTo>
                    <a:pt x="75109" y="75551"/>
                  </a:lnTo>
                  <a:lnTo>
                    <a:pt x="74730" y="75614"/>
                  </a:lnTo>
                  <a:lnTo>
                    <a:pt x="74372" y="75698"/>
                  </a:lnTo>
                  <a:lnTo>
                    <a:pt x="74015" y="75782"/>
                  </a:lnTo>
                  <a:lnTo>
                    <a:pt x="73699" y="75908"/>
                  </a:lnTo>
                  <a:lnTo>
                    <a:pt x="73384" y="76034"/>
                  </a:lnTo>
                  <a:lnTo>
                    <a:pt x="73089" y="76203"/>
                  </a:lnTo>
                  <a:lnTo>
                    <a:pt x="72795" y="76371"/>
                  </a:lnTo>
                  <a:lnTo>
                    <a:pt x="72542" y="76539"/>
                  </a:lnTo>
                  <a:lnTo>
                    <a:pt x="72290" y="76750"/>
                  </a:lnTo>
                  <a:lnTo>
                    <a:pt x="72058" y="76960"/>
                  </a:lnTo>
                  <a:lnTo>
                    <a:pt x="71827" y="77192"/>
                  </a:lnTo>
                  <a:lnTo>
                    <a:pt x="71616" y="77423"/>
                  </a:lnTo>
                  <a:lnTo>
                    <a:pt x="71427" y="77675"/>
                  </a:lnTo>
                  <a:lnTo>
                    <a:pt x="71238" y="77928"/>
                  </a:lnTo>
                  <a:lnTo>
                    <a:pt x="71069" y="78180"/>
                  </a:lnTo>
                  <a:lnTo>
                    <a:pt x="70922" y="78454"/>
                  </a:lnTo>
                  <a:lnTo>
                    <a:pt x="70775" y="78727"/>
                  </a:lnTo>
                  <a:lnTo>
                    <a:pt x="70628" y="79022"/>
                  </a:lnTo>
                  <a:lnTo>
                    <a:pt x="70396" y="79590"/>
                  </a:lnTo>
                  <a:lnTo>
                    <a:pt x="70186" y="80179"/>
                  </a:lnTo>
                  <a:lnTo>
                    <a:pt x="70038" y="80789"/>
                  </a:lnTo>
                  <a:lnTo>
                    <a:pt x="69891" y="81357"/>
                  </a:lnTo>
                  <a:lnTo>
                    <a:pt x="69807" y="81946"/>
                  </a:lnTo>
                  <a:lnTo>
                    <a:pt x="69723" y="82493"/>
                  </a:lnTo>
                  <a:lnTo>
                    <a:pt x="82472" y="82493"/>
                  </a:lnTo>
                  <a:lnTo>
                    <a:pt x="82409" y="81883"/>
                  </a:lnTo>
                  <a:lnTo>
                    <a:pt x="82325" y="81315"/>
                  </a:lnTo>
                  <a:lnTo>
                    <a:pt x="82220" y="80789"/>
                  </a:lnTo>
                  <a:lnTo>
                    <a:pt x="82094" y="80284"/>
                  </a:lnTo>
                  <a:lnTo>
                    <a:pt x="81946" y="79821"/>
                  </a:lnTo>
                  <a:lnTo>
                    <a:pt x="81778" y="79380"/>
                  </a:lnTo>
                  <a:lnTo>
                    <a:pt x="81610" y="78980"/>
                  </a:lnTo>
                  <a:lnTo>
                    <a:pt x="81420" y="78601"/>
                  </a:lnTo>
                  <a:lnTo>
                    <a:pt x="81210" y="78265"/>
                  </a:lnTo>
                  <a:lnTo>
                    <a:pt x="81000" y="77928"/>
                  </a:lnTo>
                  <a:lnTo>
                    <a:pt x="80768" y="77633"/>
                  </a:lnTo>
                  <a:lnTo>
                    <a:pt x="80537" y="77360"/>
                  </a:lnTo>
                  <a:lnTo>
                    <a:pt x="80305" y="77128"/>
                  </a:lnTo>
                  <a:lnTo>
                    <a:pt x="80053" y="76897"/>
                  </a:lnTo>
                  <a:lnTo>
                    <a:pt x="79822" y="76687"/>
                  </a:lnTo>
                  <a:lnTo>
                    <a:pt x="79569" y="76518"/>
                  </a:lnTo>
                  <a:lnTo>
                    <a:pt x="79317" y="76350"/>
                  </a:lnTo>
                  <a:lnTo>
                    <a:pt x="79064" y="76203"/>
                  </a:lnTo>
                  <a:lnTo>
                    <a:pt x="78812" y="76077"/>
                  </a:lnTo>
                  <a:lnTo>
                    <a:pt x="78559" y="75971"/>
                  </a:lnTo>
                  <a:lnTo>
                    <a:pt x="78096" y="75803"/>
                  </a:lnTo>
                  <a:lnTo>
                    <a:pt x="77654" y="75677"/>
                  </a:lnTo>
                  <a:lnTo>
                    <a:pt x="77234" y="75593"/>
                  </a:lnTo>
                  <a:lnTo>
                    <a:pt x="76897" y="75530"/>
                  </a:lnTo>
                  <a:lnTo>
                    <a:pt x="76603" y="75508"/>
                  </a:lnTo>
                  <a:close/>
                  <a:moveTo>
                    <a:pt x="26257" y="0"/>
                  </a:moveTo>
                  <a:lnTo>
                    <a:pt x="26257" y="34188"/>
                  </a:lnTo>
                  <a:lnTo>
                    <a:pt x="0" y="34188"/>
                  </a:lnTo>
                  <a:lnTo>
                    <a:pt x="0" y="82493"/>
                  </a:lnTo>
                  <a:lnTo>
                    <a:pt x="16579" y="82493"/>
                  </a:lnTo>
                  <a:lnTo>
                    <a:pt x="16410" y="81610"/>
                  </a:lnTo>
                  <a:lnTo>
                    <a:pt x="16263" y="80684"/>
                  </a:lnTo>
                  <a:lnTo>
                    <a:pt x="16158" y="79758"/>
                  </a:lnTo>
                  <a:lnTo>
                    <a:pt x="16095" y="78812"/>
                  </a:lnTo>
                  <a:lnTo>
                    <a:pt x="16032" y="77591"/>
                  </a:lnTo>
                  <a:lnTo>
                    <a:pt x="16032" y="76392"/>
                  </a:lnTo>
                  <a:lnTo>
                    <a:pt x="16074" y="75487"/>
                  </a:lnTo>
                  <a:lnTo>
                    <a:pt x="16116" y="74583"/>
                  </a:lnTo>
                  <a:lnTo>
                    <a:pt x="16158" y="73699"/>
                  </a:lnTo>
                  <a:lnTo>
                    <a:pt x="16242" y="72858"/>
                  </a:lnTo>
                  <a:lnTo>
                    <a:pt x="16347" y="71827"/>
                  </a:lnTo>
                  <a:lnTo>
                    <a:pt x="16473" y="70859"/>
                  </a:lnTo>
                  <a:lnTo>
                    <a:pt x="16600" y="69954"/>
                  </a:lnTo>
                  <a:lnTo>
                    <a:pt x="16726" y="69134"/>
                  </a:lnTo>
                  <a:lnTo>
                    <a:pt x="16957" y="67787"/>
                  </a:lnTo>
                  <a:lnTo>
                    <a:pt x="17147" y="66883"/>
                  </a:lnTo>
                  <a:lnTo>
                    <a:pt x="17231" y="66525"/>
                  </a:lnTo>
                  <a:lnTo>
                    <a:pt x="18830" y="66020"/>
                  </a:lnTo>
                  <a:lnTo>
                    <a:pt x="18830" y="53902"/>
                  </a:lnTo>
                  <a:lnTo>
                    <a:pt x="23690" y="53902"/>
                  </a:lnTo>
                  <a:lnTo>
                    <a:pt x="23690" y="64526"/>
                  </a:lnTo>
                  <a:lnTo>
                    <a:pt x="37218" y="60318"/>
                  </a:lnTo>
                  <a:lnTo>
                    <a:pt x="38501" y="60066"/>
                  </a:lnTo>
                  <a:lnTo>
                    <a:pt x="39763" y="59856"/>
                  </a:lnTo>
                  <a:lnTo>
                    <a:pt x="40984" y="59687"/>
                  </a:lnTo>
                  <a:lnTo>
                    <a:pt x="42162" y="59540"/>
                  </a:lnTo>
                  <a:lnTo>
                    <a:pt x="43319" y="59435"/>
                  </a:lnTo>
                  <a:lnTo>
                    <a:pt x="44434" y="59372"/>
                  </a:lnTo>
                  <a:lnTo>
                    <a:pt x="45507" y="59330"/>
                  </a:lnTo>
                  <a:lnTo>
                    <a:pt x="46538" y="59309"/>
                  </a:lnTo>
                  <a:lnTo>
                    <a:pt x="47821" y="59330"/>
                  </a:lnTo>
                  <a:lnTo>
                    <a:pt x="49042" y="59393"/>
                  </a:lnTo>
                  <a:lnTo>
                    <a:pt x="50178" y="59477"/>
                  </a:lnTo>
                  <a:lnTo>
                    <a:pt x="51230" y="59582"/>
                  </a:lnTo>
                  <a:lnTo>
                    <a:pt x="52240" y="59729"/>
                  </a:lnTo>
                  <a:lnTo>
                    <a:pt x="53144" y="59877"/>
                  </a:lnTo>
                  <a:lnTo>
                    <a:pt x="53986" y="60045"/>
                  </a:lnTo>
                  <a:lnTo>
                    <a:pt x="54764" y="60192"/>
                  </a:lnTo>
                  <a:lnTo>
                    <a:pt x="55437" y="60361"/>
                  </a:lnTo>
                  <a:lnTo>
                    <a:pt x="56027" y="60529"/>
                  </a:lnTo>
                  <a:lnTo>
                    <a:pt x="56973" y="60802"/>
                  </a:lnTo>
                  <a:lnTo>
                    <a:pt x="57541" y="61013"/>
                  </a:lnTo>
                  <a:lnTo>
                    <a:pt x="57731" y="61097"/>
                  </a:lnTo>
                  <a:lnTo>
                    <a:pt x="58004" y="61202"/>
                  </a:lnTo>
                  <a:lnTo>
                    <a:pt x="58004" y="21712"/>
                  </a:lnTo>
                  <a:lnTo>
                    <a:pt x="61160" y="21712"/>
                  </a:lnTo>
                  <a:lnTo>
                    <a:pt x="61160" y="62464"/>
                  </a:lnTo>
                  <a:lnTo>
                    <a:pt x="63601" y="63495"/>
                  </a:lnTo>
                  <a:lnTo>
                    <a:pt x="66230" y="64610"/>
                  </a:lnTo>
                  <a:lnTo>
                    <a:pt x="66230" y="21712"/>
                  </a:lnTo>
                  <a:lnTo>
                    <a:pt x="69386" y="21712"/>
                  </a:lnTo>
                  <a:lnTo>
                    <a:pt x="69386" y="65978"/>
                  </a:lnTo>
                  <a:lnTo>
                    <a:pt x="73320" y="67682"/>
                  </a:lnTo>
                  <a:lnTo>
                    <a:pt x="76687" y="69155"/>
                  </a:lnTo>
                  <a:lnTo>
                    <a:pt x="79885" y="70585"/>
                  </a:lnTo>
                  <a:lnTo>
                    <a:pt x="80726" y="70796"/>
                  </a:lnTo>
                  <a:lnTo>
                    <a:pt x="81505" y="71027"/>
                  </a:lnTo>
                  <a:lnTo>
                    <a:pt x="82262" y="71301"/>
                  </a:lnTo>
                  <a:lnTo>
                    <a:pt x="82977" y="71574"/>
                  </a:lnTo>
                  <a:lnTo>
                    <a:pt x="83630" y="71869"/>
                  </a:lnTo>
                  <a:lnTo>
                    <a:pt x="84261" y="72184"/>
                  </a:lnTo>
                  <a:lnTo>
                    <a:pt x="84850" y="72521"/>
                  </a:lnTo>
                  <a:lnTo>
                    <a:pt x="85397" y="72858"/>
                  </a:lnTo>
                  <a:lnTo>
                    <a:pt x="85776" y="73131"/>
                  </a:lnTo>
                  <a:lnTo>
                    <a:pt x="86154" y="73405"/>
                  </a:lnTo>
                  <a:lnTo>
                    <a:pt x="86512" y="73699"/>
                  </a:lnTo>
                  <a:lnTo>
                    <a:pt x="86848" y="73994"/>
                  </a:lnTo>
                  <a:lnTo>
                    <a:pt x="87164" y="74288"/>
                  </a:lnTo>
                  <a:lnTo>
                    <a:pt x="87459" y="74604"/>
                  </a:lnTo>
                  <a:lnTo>
                    <a:pt x="87732" y="74898"/>
                  </a:lnTo>
                  <a:lnTo>
                    <a:pt x="87985" y="75214"/>
                  </a:lnTo>
                  <a:lnTo>
                    <a:pt x="88216" y="75530"/>
                  </a:lnTo>
                  <a:lnTo>
                    <a:pt x="88447" y="75845"/>
                  </a:lnTo>
                  <a:lnTo>
                    <a:pt x="88658" y="76182"/>
                  </a:lnTo>
                  <a:lnTo>
                    <a:pt x="88847" y="76497"/>
                  </a:lnTo>
                  <a:lnTo>
                    <a:pt x="89015" y="76813"/>
                  </a:lnTo>
                  <a:lnTo>
                    <a:pt x="89184" y="77150"/>
                  </a:lnTo>
                  <a:lnTo>
                    <a:pt x="89457" y="77802"/>
                  </a:lnTo>
                  <a:lnTo>
                    <a:pt x="89689" y="78433"/>
                  </a:lnTo>
                  <a:lnTo>
                    <a:pt x="89878" y="79085"/>
                  </a:lnTo>
                  <a:lnTo>
                    <a:pt x="90004" y="79695"/>
                  </a:lnTo>
                  <a:lnTo>
                    <a:pt x="90110" y="80305"/>
                  </a:lnTo>
                  <a:lnTo>
                    <a:pt x="90173" y="80894"/>
                  </a:lnTo>
                  <a:lnTo>
                    <a:pt x="90194" y="81462"/>
                  </a:lnTo>
                  <a:lnTo>
                    <a:pt x="90215" y="81988"/>
                  </a:lnTo>
                  <a:lnTo>
                    <a:pt x="90194" y="82493"/>
                  </a:lnTo>
                  <a:lnTo>
                    <a:pt x="108519" y="82493"/>
                  </a:lnTo>
                  <a:lnTo>
                    <a:pt x="108519" y="28003"/>
                  </a:lnTo>
                  <a:lnTo>
                    <a:pt x="81568" y="28003"/>
                  </a:lnTo>
                  <a:lnTo>
                    <a:pt x="81568" y="18199"/>
                  </a:lnTo>
                  <a:lnTo>
                    <a:pt x="54259" y="18199"/>
                  </a:lnTo>
                  <a:lnTo>
                    <a:pt x="5425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4" name="Google Shape;934;p25"/>
            <p:cNvSpPr/>
            <p:nvPr/>
          </p:nvSpPr>
          <p:spPr>
            <a:xfrm>
              <a:off x="3673421" y="4332236"/>
              <a:ext cx="370422" cy="204411"/>
            </a:xfrm>
            <a:custGeom>
              <a:avLst/>
              <a:gdLst/>
              <a:ahLst/>
              <a:cxnLst/>
              <a:rect l="l" t="t" r="r" b="b"/>
              <a:pathLst>
                <a:path w="12203" h="6734" fill="none" extrusionOk="0">
                  <a:moveTo>
                    <a:pt x="6607" y="1"/>
                  </a:moveTo>
                  <a:lnTo>
                    <a:pt x="6607" y="1"/>
                  </a:lnTo>
                  <a:lnTo>
                    <a:pt x="6291" y="1"/>
                  </a:lnTo>
                  <a:lnTo>
                    <a:pt x="6291" y="1"/>
                  </a:lnTo>
                  <a:lnTo>
                    <a:pt x="6144" y="1"/>
                  </a:lnTo>
                  <a:lnTo>
                    <a:pt x="6144" y="1"/>
                  </a:lnTo>
                  <a:lnTo>
                    <a:pt x="5702" y="22"/>
                  </a:lnTo>
                  <a:lnTo>
                    <a:pt x="5281" y="64"/>
                  </a:lnTo>
                  <a:lnTo>
                    <a:pt x="4860" y="106"/>
                  </a:lnTo>
                  <a:lnTo>
                    <a:pt x="4482" y="190"/>
                  </a:lnTo>
                  <a:lnTo>
                    <a:pt x="4124" y="296"/>
                  </a:lnTo>
                  <a:lnTo>
                    <a:pt x="3787" y="422"/>
                  </a:lnTo>
                  <a:lnTo>
                    <a:pt x="3451" y="569"/>
                  </a:lnTo>
                  <a:lnTo>
                    <a:pt x="3156" y="716"/>
                  </a:lnTo>
                  <a:lnTo>
                    <a:pt x="2862" y="885"/>
                  </a:lnTo>
                  <a:lnTo>
                    <a:pt x="2609" y="1074"/>
                  </a:lnTo>
                  <a:lnTo>
                    <a:pt x="2357" y="1284"/>
                  </a:lnTo>
                  <a:lnTo>
                    <a:pt x="2104" y="1495"/>
                  </a:lnTo>
                  <a:lnTo>
                    <a:pt x="1894" y="1726"/>
                  </a:lnTo>
                  <a:lnTo>
                    <a:pt x="1684" y="1958"/>
                  </a:lnTo>
                  <a:lnTo>
                    <a:pt x="1494" y="2210"/>
                  </a:lnTo>
                  <a:lnTo>
                    <a:pt x="1326" y="2463"/>
                  </a:lnTo>
                  <a:lnTo>
                    <a:pt x="1158" y="2715"/>
                  </a:lnTo>
                  <a:lnTo>
                    <a:pt x="1010" y="2988"/>
                  </a:lnTo>
                  <a:lnTo>
                    <a:pt x="884" y="3262"/>
                  </a:lnTo>
                  <a:lnTo>
                    <a:pt x="758" y="3535"/>
                  </a:lnTo>
                  <a:lnTo>
                    <a:pt x="526" y="4104"/>
                  </a:lnTo>
                  <a:lnTo>
                    <a:pt x="358" y="4651"/>
                  </a:lnTo>
                  <a:lnTo>
                    <a:pt x="232" y="5219"/>
                  </a:lnTo>
                  <a:lnTo>
                    <a:pt x="127" y="5745"/>
                  </a:lnTo>
                  <a:lnTo>
                    <a:pt x="42" y="6250"/>
                  </a:lnTo>
                  <a:lnTo>
                    <a:pt x="0" y="6733"/>
                  </a:lnTo>
                  <a:lnTo>
                    <a:pt x="3304" y="6733"/>
                  </a:lnTo>
                  <a:lnTo>
                    <a:pt x="5050" y="6733"/>
                  </a:lnTo>
                  <a:lnTo>
                    <a:pt x="12203" y="6733"/>
                  </a:lnTo>
                  <a:lnTo>
                    <a:pt x="12203" y="6733"/>
                  </a:lnTo>
                  <a:lnTo>
                    <a:pt x="12140" y="6165"/>
                  </a:lnTo>
                  <a:lnTo>
                    <a:pt x="12077" y="5618"/>
                  </a:lnTo>
                  <a:lnTo>
                    <a:pt x="11972" y="5113"/>
                  </a:lnTo>
                  <a:lnTo>
                    <a:pt x="11866" y="4651"/>
                  </a:lnTo>
                  <a:lnTo>
                    <a:pt x="11719" y="4188"/>
                  </a:lnTo>
                  <a:lnTo>
                    <a:pt x="11593" y="3788"/>
                  </a:lnTo>
                  <a:lnTo>
                    <a:pt x="11425" y="3388"/>
                  </a:lnTo>
                  <a:lnTo>
                    <a:pt x="11256" y="3031"/>
                  </a:lnTo>
                  <a:lnTo>
                    <a:pt x="11088" y="2694"/>
                  </a:lnTo>
                  <a:lnTo>
                    <a:pt x="10899" y="2378"/>
                  </a:lnTo>
                  <a:lnTo>
                    <a:pt x="10688" y="2105"/>
                  </a:lnTo>
                  <a:lnTo>
                    <a:pt x="10499" y="1831"/>
                  </a:lnTo>
                  <a:lnTo>
                    <a:pt x="10267" y="1600"/>
                  </a:lnTo>
                  <a:lnTo>
                    <a:pt x="10057" y="1390"/>
                  </a:lnTo>
                  <a:lnTo>
                    <a:pt x="9847" y="1179"/>
                  </a:lnTo>
                  <a:lnTo>
                    <a:pt x="9615" y="1011"/>
                  </a:lnTo>
                  <a:lnTo>
                    <a:pt x="9384" y="843"/>
                  </a:lnTo>
                  <a:lnTo>
                    <a:pt x="9173" y="716"/>
                  </a:lnTo>
                  <a:lnTo>
                    <a:pt x="8942" y="590"/>
                  </a:lnTo>
                  <a:lnTo>
                    <a:pt x="8732" y="464"/>
                  </a:lnTo>
                  <a:lnTo>
                    <a:pt x="8290" y="296"/>
                  </a:lnTo>
                  <a:lnTo>
                    <a:pt x="7869" y="169"/>
                  </a:lnTo>
                  <a:lnTo>
                    <a:pt x="7490" y="85"/>
                  </a:lnTo>
                  <a:lnTo>
                    <a:pt x="7133" y="22"/>
                  </a:lnTo>
                  <a:lnTo>
                    <a:pt x="6838" y="1"/>
                  </a:lnTo>
                  <a:lnTo>
                    <a:pt x="66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5" name="Google Shape;935;p25"/>
            <p:cNvSpPr/>
            <p:nvPr/>
          </p:nvSpPr>
          <p:spPr>
            <a:xfrm>
              <a:off x="5093106" y="4324587"/>
              <a:ext cx="387057" cy="212060"/>
            </a:xfrm>
            <a:custGeom>
              <a:avLst/>
              <a:gdLst/>
              <a:ahLst/>
              <a:cxnLst/>
              <a:rect l="l" t="t" r="r" b="b"/>
              <a:pathLst>
                <a:path w="12751" h="6986" fill="none" extrusionOk="0">
                  <a:moveTo>
                    <a:pt x="6207" y="0"/>
                  </a:moveTo>
                  <a:lnTo>
                    <a:pt x="6207" y="0"/>
                  </a:lnTo>
                  <a:lnTo>
                    <a:pt x="5787" y="22"/>
                  </a:lnTo>
                  <a:lnTo>
                    <a:pt x="5387" y="43"/>
                  </a:lnTo>
                  <a:lnTo>
                    <a:pt x="5008" y="106"/>
                  </a:lnTo>
                  <a:lnTo>
                    <a:pt x="4650" y="190"/>
                  </a:lnTo>
                  <a:lnTo>
                    <a:pt x="4293" y="274"/>
                  </a:lnTo>
                  <a:lnTo>
                    <a:pt x="3977" y="400"/>
                  </a:lnTo>
                  <a:lnTo>
                    <a:pt x="3662" y="526"/>
                  </a:lnTo>
                  <a:lnTo>
                    <a:pt x="3367" y="695"/>
                  </a:lnTo>
                  <a:lnTo>
                    <a:pt x="3073" y="863"/>
                  </a:lnTo>
                  <a:lnTo>
                    <a:pt x="2820" y="1031"/>
                  </a:lnTo>
                  <a:lnTo>
                    <a:pt x="2568" y="1242"/>
                  </a:lnTo>
                  <a:lnTo>
                    <a:pt x="2336" y="1452"/>
                  </a:lnTo>
                  <a:lnTo>
                    <a:pt x="2105" y="1684"/>
                  </a:lnTo>
                  <a:lnTo>
                    <a:pt x="1894" y="1915"/>
                  </a:lnTo>
                  <a:lnTo>
                    <a:pt x="1705" y="2167"/>
                  </a:lnTo>
                  <a:lnTo>
                    <a:pt x="1516" y="2420"/>
                  </a:lnTo>
                  <a:lnTo>
                    <a:pt x="1347" y="2672"/>
                  </a:lnTo>
                  <a:lnTo>
                    <a:pt x="1200" y="2946"/>
                  </a:lnTo>
                  <a:lnTo>
                    <a:pt x="1053" y="3219"/>
                  </a:lnTo>
                  <a:lnTo>
                    <a:pt x="906" y="3514"/>
                  </a:lnTo>
                  <a:lnTo>
                    <a:pt x="674" y="4082"/>
                  </a:lnTo>
                  <a:lnTo>
                    <a:pt x="464" y="4671"/>
                  </a:lnTo>
                  <a:lnTo>
                    <a:pt x="316" y="5281"/>
                  </a:lnTo>
                  <a:lnTo>
                    <a:pt x="169" y="5849"/>
                  </a:lnTo>
                  <a:lnTo>
                    <a:pt x="85" y="6438"/>
                  </a:lnTo>
                  <a:lnTo>
                    <a:pt x="1" y="6985"/>
                  </a:lnTo>
                  <a:lnTo>
                    <a:pt x="10794" y="6985"/>
                  </a:lnTo>
                  <a:lnTo>
                    <a:pt x="11846" y="6985"/>
                  </a:lnTo>
                  <a:lnTo>
                    <a:pt x="12750" y="6985"/>
                  </a:lnTo>
                  <a:lnTo>
                    <a:pt x="12750" y="6985"/>
                  </a:lnTo>
                  <a:lnTo>
                    <a:pt x="12687" y="6375"/>
                  </a:lnTo>
                  <a:lnTo>
                    <a:pt x="12603" y="5807"/>
                  </a:lnTo>
                  <a:lnTo>
                    <a:pt x="12498" y="5281"/>
                  </a:lnTo>
                  <a:lnTo>
                    <a:pt x="12372" y="4776"/>
                  </a:lnTo>
                  <a:lnTo>
                    <a:pt x="12224" y="4313"/>
                  </a:lnTo>
                  <a:lnTo>
                    <a:pt x="12056" y="3872"/>
                  </a:lnTo>
                  <a:lnTo>
                    <a:pt x="11888" y="3472"/>
                  </a:lnTo>
                  <a:lnTo>
                    <a:pt x="11698" y="3093"/>
                  </a:lnTo>
                  <a:lnTo>
                    <a:pt x="11488" y="2757"/>
                  </a:lnTo>
                  <a:lnTo>
                    <a:pt x="11278" y="2420"/>
                  </a:lnTo>
                  <a:lnTo>
                    <a:pt x="11046" y="2125"/>
                  </a:lnTo>
                  <a:lnTo>
                    <a:pt x="10815" y="1852"/>
                  </a:lnTo>
                  <a:lnTo>
                    <a:pt x="10583" y="1620"/>
                  </a:lnTo>
                  <a:lnTo>
                    <a:pt x="10331" y="1389"/>
                  </a:lnTo>
                  <a:lnTo>
                    <a:pt x="10100" y="1179"/>
                  </a:lnTo>
                  <a:lnTo>
                    <a:pt x="9847" y="1010"/>
                  </a:lnTo>
                  <a:lnTo>
                    <a:pt x="9595" y="842"/>
                  </a:lnTo>
                  <a:lnTo>
                    <a:pt x="9342" y="695"/>
                  </a:lnTo>
                  <a:lnTo>
                    <a:pt x="9090" y="569"/>
                  </a:lnTo>
                  <a:lnTo>
                    <a:pt x="8837" y="463"/>
                  </a:lnTo>
                  <a:lnTo>
                    <a:pt x="8374" y="295"/>
                  </a:lnTo>
                  <a:lnTo>
                    <a:pt x="7932" y="169"/>
                  </a:lnTo>
                  <a:lnTo>
                    <a:pt x="7512" y="85"/>
                  </a:lnTo>
                  <a:lnTo>
                    <a:pt x="7175" y="22"/>
                  </a:lnTo>
                  <a:lnTo>
                    <a:pt x="6881" y="0"/>
                  </a:lnTo>
                  <a:lnTo>
                    <a:pt x="6649" y="0"/>
                  </a:lnTo>
                  <a:lnTo>
                    <a:pt x="6649" y="0"/>
                  </a:lnTo>
                  <a:lnTo>
                    <a:pt x="6481" y="0"/>
                  </a:lnTo>
                  <a:lnTo>
                    <a:pt x="6481" y="0"/>
                  </a:lnTo>
                  <a:lnTo>
                    <a:pt x="62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6" name="Google Shape;936;p25"/>
            <p:cNvSpPr/>
            <p:nvPr/>
          </p:nvSpPr>
          <p:spPr>
            <a:xfrm>
              <a:off x="5573386" y="3963117"/>
              <a:ext cx="173722" cy="173115"/>
            </a:xfrm>
            <a:custGeom>
              <a:avLst/>
              <a:gdLst/>
              <a:ahLst/>
              <a:cxnLst/>
              <a:rect l="l" t="t" r="r" b="b"/>
              <a:pathLst>
                <a:path w="5723" h="5703" fill="none" extrusionOk="0">
                  <a:moveTo>
                    <a:pt x="0" y="5702"/>
                  </a:moveTo>
                  <a:lnTo>
                    <a:pt x="0" y="0"/>
                  </a:lnTo>
                  <a:lnTo>
                    <a:pt x="5723" y="0"/>
                  </a:lnTo>
                  <a:lnTo>
                    <a:pt x="5723" y="5702"/>
                  </a:lnTo>
                  <a:lnTo>
                    <a:pt x="0" y="57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7" name="Google Shape;937;p25"/>
            <p:cNvSpPr/>
            <p:nvPr/>
          </p:nvSpPr>
          <p:spPr>
            <a:xfrm>
              <a:off x="5980815" y="3963117"/>
              <a:ext cx="173115" cy="173115"/>
            </a:xfrm>
            <a:custGeom>
              <a:avLst/>
              <a:gdLst/>
              <a:ahLst/>
              <a:cxnLst/>
              <a:rect l="l" t="t" r="r" b="b"/>
              <a:pathLst>
                <a:path w="5703" h="5703" fill="none" extrusionOk="0">
                  <a:moveTo>
                    <a:pt x="1" y="5702"/>
                  </a:moveTo>
                  <a:lnTo>
                    <a:pt x="1" y="0"/>
                  </a:lnTo>
                  <a:lnTo>
                    <a:pt x="5702" y="0"/>
                  </a:lnTo>
                  <a:lnTo>
                    <a:pt x="5702" y="5702"/>
                  </a:lnTo>
                  <a:lnTo>
                    <a:pt x="1" y="57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8" name="Google Shape;938;p25"/>
            <p:cNvSpPr/>
            <p:nvPr/>
          </p:nvSpPr>
          <p:spPr>
            <a:xfrm>
              <a:off x="3065436" y="3668701"/>
              <a:ext cx="147556" cy="382564"/>
            </a:xfrm>
            <a:custGeom>
              <a:avLst/>
              <a:gdLst/>
              <a:ahLst/>
              <a:cxnLst/>
              <a:rect l="l" t="t" r="r" b="b"/>
              <a:pathLst>
                <a:path w="4861" h="12603" fill="none" extrusionOk="0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9" name="Google Shape;939;p25"/>
            <p:cNvSpPr/>
            <p:nvPr/>
          </p:nvSpPr>
          <p:spPr>
            <a:xfrm>
              <a:off x="3306851" y="3668701"/>
              <a:ext cx="147556" cy="382564"/>
            </a:xfrm>
            <a:custGeom>
              <a:avLst/>
              <a:gdLst/>
              <a:ahLst/>
              <a:cxnLst/>
              <a:rect l="l" t="t" r="r" b="b"/>
              <a:pathLst>
                <a:path w="4861" h="12603" fill="none" extrusionOk="0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0" name="Google Shape;940;p25"/>
            <p:cNvSpPr/>
            <p:nvPr/>
          </p:nvSpPr>
          <p:spPr>
            <a:xfrm>
              <a:off x="5573386" y="3640593"/>
              <a:ext cx="173722" cy="173752"/>
            </a:xfrm>
            <a:custGeom>
              <a:avLst/>
              <a:gdLst/>
              <a:ahLst/>
              <a:cxnLst/>
              <a:rect l="l" t="t" r="r" b="b"/>
              <a:pathLst>
                <a:path w="5723" h="5724" fill="none" extrusionOk="0">
                  <a:moveTo>
                    <a:pt x="0" y="5723"/>
                  </a:moveTo>
                  <a:lnTo>
                    <a:pt x="0" y="1"/>
                  </a:lnTo>
                  <a:lnTo>
                    <a:pt x="5723" y="1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5980815" y="3640593"/>
              <a:ext cx="173115" cy="173752"/>
            </a:xfrm>
            <a:custGeom>
              <a:avLst/>
              <a:gdLst/>
              <a:ahLst/>
              <a:cxnLst/>
              <a:rect l="l" t="t" r="r" b="b"/>
              <a:pathLst>
                <a:path w="5703" h="5724" fill="none" extrusionOk="0">
                  <a:moveTo>
                    <a:pt x="1" y="5723"/>
                  </a:moveTo>
                  <a:lnTo>
                    <a:pt x="1" y="1"/>
                  </a:lnTo>
                  <a:lnTo>
                    <a:pt x="5702" y="1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2" name="Google Shape;942;p25"/>
            <p:cNvSpPr/>
            <p:nvPr/>
          </p:nvSpPr>
          <p:spPr>
            <a:xfrm>
              <a:off x="3901420" y="3615701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0" y="5954"/>
                  </a:moveTo>
                  <a:lnTo>
                    <a:pt x="0" y="0"/>
                  </a:lnTo>
                  <a:lnTo>
                    <a:pt x="5954" y="0"/>
                  </a:lnTo>
                  <a:lnTo>
                    <a:pt x="5954" y="5954"/>
                  </a:lnTo>
                  <a:lnTo>
                    <a:pt x="0" y="59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3" name="Google Shape;943;p25"/>
            <p:cNvSpPr/>
            <p:nvPr/>
          </p:nvSpPr>
          <p:spPr>
            <a:xfrm>
              <a:off x="4315890" y="3615701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1" y="5954"/>
                  </a:moveTo>
                  <a:lnTo>
                    <a:pt x="1" y="0"/>
                  </a:lnTo>
                  <a:lnTo>
                    <a:pt x="5955" y="0"/>
                  </a:lnTo>
                  <a:lnTo>
                    <a:pt x="5955" y="5954"/>
                  </a:lnTo>
                  <a:lnTo>
                    <a:pt x="1" y="59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4" name="Google Shape;944;p25"/>
            <p:cNvSpPr/>
            <p:nvPr/>
          </p:nvSpPr>
          <p:spPr>
            <a:xfrm>
              <a:off x="5573386" y="3318099"/>
              <a:ext cx="173722" cy="173722"/>
            </a:xfrm>
            <a:custGeom>
              <a:avLst/>
              <a:gdLst/>
              <a:ahLst/>
              <a:cxnLst/>
              <a:rect l="l" t="t" r="r" b="b"/>
              <a:pathLst>
                <a:path w="5723" h="5723" fill="none" extrusionOk="0">
                  <a:moveTo>
                    <a:pt x="0" y="5723"/>
                  </a:moveTo>
                  <a:lnTo>
                    <a:pt x="0" y="0"/>
                  </a:lnTo>
                  <a:lnTo>
                    <a:pt x="5723" y="0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5" name="Google Shape;945;p25"/>
            <p:cNvSpPr/>
            <p:nvPr/>
          </p:nvSpPr>
          <p:spPr>
            <a:xfrm>
              <a:off x="5980815" y="3318099"/>
              <a:ext cx="173115" cy="173722"/>
            </a:xfrm>
            <a:custGeom>
              <a:avLst/>
              <a:gdLst/>
              <a:ahLst/>
              <a:cxnLst/>
              <a:rect l="l" t="t" r="r" b="b"/>
              <a:pathLst>
                <a:path w="5703" h="5723" fill="none" extrusionOk="0">
                  <a:moveTo>
                    <a:pt x="1" y="5723"/>
                  </a:moveTo>
                  <a:lnTo>
                    <a:pt x="1" y="0"/>
                  </a:lnTo>
                  <a:lnTo>
                    <a:pt x="5702" y="0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6" name="Google Shape;946;p25"/>
            <p:cNvSpPr/>
            <p:nvPr/>
          </p:nvSpPr>
          <p:spPr>
            <a:xfrm>
              <a:off x="3901420" y="3272111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0" y="5954"/>
                  </a:moveTo>
                  <a:lnTo>
                    <a:pt x="0" y="0"/>
                  </a:lnTo>
                  <a:lnTo>
                    <a:pt x="5954" y="0"/>
                  </a:lnTo>
                  <a:lnTo>
                    <a:pt x="5954" y="5954"/>
                  </a:lnTo>
                  <a:lnTo>
                    <a:pt x="0" y="59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7" name="Google Shape;947;p25"/>
            <p:cNvSpPr/>
            <p:nvPr/>
          </p:nvSpPr>
          <p:spPr>
            <a:xfrm>
              <a:off x="4315890" y="3272111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1" y="5954"/>
                  </a:moveTo>
                  <a:lnTo>
                    <a:pt x="1" y="0"/>
                  </a:lnTo>
                  <a:lnTo>
                    <a:pt x="5955" y="0"/>
                  </a:lnTo>
                  <a:lnTo>
                    <a:pt x="5955" y="5954"/>
                  </a:lnTo>
                  <a:lnTo>
                    <a:pt x="1" y="59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8" name="Google Shape;948;p25"/>
            <p:cNvSpPr/>
            <p:nvPr/>
          </p:nvSpPr>
          <p:spPr>
            <a:xfrm>
              <a:off x="3065436" y="3180134"/>
              <a:ext cx="147556" cy="382594"/>
            </a:xfrm>
            <a:custGeom>
              <a:avLst/>
              <a:gdLst/>
              <a:ahLst/>
              <a:cxnLst/>
              <a:rect l="l" t="t" r="r" b="b"/>
              <a:pathLst>
                <a:path w="4861" h="12604" fill="none" extrusionOk="0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9" name="Google Shape;949;p25"/>
            <p:cNvSpPr/>
            <p:nvPr/>
          </p:nvSpPr>
          <p:spPr>
            <a:xfrm>
              <a:off x="3306851" y="3180134"/>
              <a:ext cx="147556" cy="382594"/>
            </a:xfrm>
            <a:custGeom>
              <a:avLst/>
              <a:gdLst/>
              <a:ahLst/>
              <a:cxnLst/>
              <a:rect l="l" t="t" r="r" b="b"/>
              <a:pathLst>
                <a:path w="4861" h="12604" fill="none" extrusionOk="0">
                  <a:moveTo>
                    <a:pt x="0" y="12603"/>
                  </a:moveTo>
                  <a:lnTo>
                    <a:pt x="0" y="1"/>
                  </a:lnTo>
                  <a:lnTo>
                    <a:pt x="4860" y="1"/>
                  </a:lnTo>
                  <a:lnTo>
                    <a:pt x="4860" y="12603"/>
                  </a:lnTo>
                  <a:lnTo>
                    <a:pt x="0" y="126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0" name="Google Shape;950;p25"/>
            <p:cNvSpPr/>
            <p:nvPr/>
          </p:nvSpPr>
          <p:spPr>
            <a:xfrm>
              <a:off x="3548236" y="3180134"/>
              <a:ext cx="147556" cy="382594"/>
            </a:xfrm>
            <a:custGeom>
              <a:avLst/>
              <a:gdLst/>
              <a:ahLst/>
              <a:cxnLst/>
              <a:rect l="l" t="t" r="r" b="b"/>
              <a:pathLst>
                <a:path w="4861" h="12604" fill="none" extrusionOk="0">
                  <a:moveTo>
                    <a:pt x="1" y="12603"/>
                  </a:moveTo>
                  <a:lnTo>
                    <a:pt x="1" y="1"/>
                  </a:lnTo>
                  <a:lnTo>
                    <a:pt x="4861" y="1"/>
                  </a:lnTo>
                  <a:lnTo>
                    <a:pt x="4861" y="12603"/>
                  </a:lnTo>
                  <a:lnTo>
                    <a:pt x="1" y="126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1" name="Google Shape;951;p25"/>
            <p:cNvSpPr/>
            <p:nvPr/>
          </p:nvSpPr>
          <p:spPr>
            <a:xfrm>
              <a:off x="5573386" y="2995575"/>
              <a:ext cx="173722" cy="173752"/>
            </a:xfrm>
            <a:custGeom>
              <a:avLst/>
              <a:gdLst/>
              <a:ahLst/>
              <a:cxnLst/>
              <a:rect l="l" t="t" r="r" b="b"/>
              <a:pathLst>
                <a:path w="5723" h="5724" fill="none" extrusionOk="0">
                  <a:moveTo>
                    <a:pt x="0" y="5723"/>
                  </a:moveTo>
                  <a:lnTo>
                    <a:pt x="0" y="1"/>
                  </a:lnTo>
                  <a:lnTo>
                    <a:pt x="5723" y="1"/>
                  </a:lnTo>
                  <a:lnTo>
                    <a:pt x="5723" y="5723"/>
                  </a:lnTo>
                  <a:lnTo>
                    <a:pt x="0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25"/>
            <p:cNvSpPr/>
            <p:nvPr/>
          </p:nvSpPr>
          <p:spPr>
            <a:xfrm>
              <a:off x="5980815" y="2995575"/>
              <a:ext cx="173115" cy="173752"/>
            </a:xfrm>
            <a:custGeom>
              <a:avLst/>
              <a:gdLst/>
              <a:ahLst/>
              <a:cxnLst/>
              <a:rect l="l" t="t" r="r" b="b"/>
              <a:pathLst>
                <a:path w="5703" h="5724" fill="none" extrusionOk="0">
                  <a:moveTo>
                    <a:pt x="1" y="5723"/>
                  </a:moveTo>
                  <a:lnTo>
                    <a:pt x="1" y="1"/>
                  </a:lnTo>
                  <a:lnTo>
                    <a:pt x="5702" y="1"/>
                  </a:lnTo>
                  <a:lnTo>
                    <a:pt x="5702" y="5723"/>
                  </a:lnTo>
                  <a:lnTo>
                    <a:pt x="1" y="57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3" name="Google Shape;953;p25"/>
            <p:cNvSpPr/>
            <p:nvPr/>
          </p:nvSpPr>
          <p:spPr>
            <a:xfrm>
              <a:off x="3901420" y="2928520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4" name="Google Shape;954;p25"/>
            <p:cNvSpPr/>
            <p:nvPr/>
          </p:nvSpPr>
          <p:spPr>
            <a:xfrm>
              <a:off x="4315890" y="2928520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5" name="Google Shape;955;p25"/>
            <p:cNvSpPr/>
            <p:nvPr/>
          </p:nvSpPr>
          <p:spPr>
            <a:xfrm>
              <a:off x="5236808" y="2691597"/>
              <a:ext cx="95831" cy="1388407"/>
            </a:xfrm>
            <a:custGeom>
              <a:avLst/>
              <a:gdLst/>
              <a:ahLst/>
              <a:cxnLst/>
              <a:rect l="l" t="t" r="r" b="b"/>
              <a:pathLst>
                <a:path w="3157" h="45739" fill="none" extrusionOk="0">
                  <a:moveTo>
                    <a:pt x="1" y="45739"/>
                  </a:moveTo>
                  <a:lnTo>
                    <a:pt x="1" y="0"/>
                  </a:lnTo>
                  <a:lnTo>
                    <a:pt x="3156" y="0"/>
                  </a:lnTo>
                  <a:lnTo>
                    <a:pt x="3156" y="45739"/>
                  </a:lnTo>
                  <a:lnTo>
                    <a:pt x="1" y="457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6" name="Google Shape;956;p25"/>
            <p:cNvSpPr/>
            <p:nvPr/>
          </p:nvSpPr>
          <p:spPr>
            <a:xfrm>
              <a:off x="3901420" y="2584929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7" name="Google Shape;957;p25"/>
            <p:cNvSpPr/>
            <p:nvPr/>
          </p:nvSpPr>
          <p:spPr>
            <a:xfrm>
              <a:off x="4315890" y="2584929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8" name="Google Shape;958;p25"/>
            <p:cNvSpPr/>
            <p:nvPr/>
          </p:nvSpPr>
          <p:spPr>
            <a:xfrm>
              <a:off x="3901420" y="2241339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0" y="5955"/>
                  </a:moveTo>
                  <a:lnTo>
                    <a:pt x="0" y="1"/>
                  </a:lnTo>
                  <a:lnTo>
                    <a:pt x="5954" y="1"/>
                  </a:lnTo>
                  <a:lnTo>
                    <a:pt x="5954" y="5955"/>
                  </a:lnTo>
                  <a:lnTo>
                    <a:pt x="0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9" name="Google Shape;959;p25"/>
            <p:cNvSpPr/>
            <p:nvPr/>
          </p:nvSpPr>
          <p:spPr>
            <a:xfrm>
              <a:off x="4315890" y="2241339"/>
              <a:ext cx="180764" cy="180764"/>
            </a:xfrm>
            <a:custGeom>
              <a:avLst/>
              <a:gdLst/>
              <a:ahLst/>
              <a:cxnLst/>
              <a:rect l="l" t="t" r="r" b="b"/>
              <a:pathLst>
                <a:path w="5955" h="5955" fill="none" extrusionOk="0">
                  <a:moveTo>
                    <a:pt x="1" y="5955"/>
                  </a:moveTo>
                  <a:lnTo>
                    <a:pt x="1" y="1"/>
                  </a:lnTo>
                  <a:lnTo>
                    <a:pt x="5955" y="1"/>
                  </a:lnTo>
                  <a:lnTo>
                    <a:pt x="5955" y="5955"/>
                  </a:lnTo>
                  <a:lnTo>
                    <a:pt x="1" y="595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0" name="Google Shape;960;p25"/>
            <p:cNvSpPr/>
            <p:nvPr/>
          </p:nvSpPr>
          <p:spPr>
            <a:xfrm>
              <a:off x="2976677" y="2032525"/>
              <a:ext cx="3294094" cy="2504105"/>
            </a:xfrm>
            <a:custGeom>
              <a:avLst/>
              <a:gdLst/>
              <a:ahLst/>
              <a:cxnLst/>
              <a:rect l="l" t="t" r="r" b="b"/>
              <a:pathLst>
                <a:path w="108519" h="82494" fill="none" extrusionOk="0">
                  <a:moveTo>
                    <a:pt x="54259" y="0"/>
                  </a:moveTo>
                  <a:lnTo>
                    <a:pt x="26257" y="0"/>
                  </a:lnTo>
                  <a:lnTo>
                    <a:pt x="26257" y="34188"/>
                  </a:lnTo>
                  <a:lnTo>
                    <a:pt x="0" y="34188"/>
                  </a:lnTo>
                  <a:lnTo>
                    <a:pt x="0" y="82493"/>
                  </a:lnTo>
                  <a:lnTo>
                    <a:pt x="16579" y="82493"/>
                  </a:lnTo>
                  <a:lnTo>
                    <a:pt x="16579" y="82493"/>
                  </a:lnTo>
                  <a:lnTo>
                    <a:pt x="16410" y="81610"/>
                  </a:lnTo>
                  <a:lnTo>
                    <a:pt x="16263" y="80684"/>
                  </a:lnTo>
                  <a:lnTo>
                    <a:pt x="16158" y="79758"/>
                  </a:lnTo>
                  <a:lnTo>
                    <a:pt x="16095" y="78812"/>
                  </a:lnTo>
                  <a:lnTo>
                    <a:pt x="16095" y="78812"/>
                  </a:lnTo>
                  <a:lnTo>
                    <a:pt x="16032" y="77591"/>
                  </a:lnTo>
                  <a:lnTo>
                    <a:pt x="16032" y="76392"/>
                  </a:lnTo>
                  <a:lnTo>
                    <a:pt x="16032" y="76392"/>
                  </a:lnTo>
                  <a:lnTo>
                    <a:pt x="16074" y="75487"/>
                  </a:lnTo>
                  <a:lnTo>
                    <a:pt x="16116" y="74583"/>
                  </a:lnTo>
                  <a:lnTo>
                    <a:pt x="16158" y="73699"/>
                  </a:lnTo>
                  <a:lnTo>
                    <a:pt x="16242" y="72858"/>
                  </a:lnTo>
                  <a:lnTo>
                    <a:pt x="16242" y="72858"/>
                  </a:lnTo>
                  <a:lnTo>
                    <a:pt x="16347" y="71827"/>
                  </a:lnTo>
                  <a:lnTo>
                    <a:pt x="16473" y="70859"/>
                  </a:lnTo>
                  <a:lnTo>
                    <a:pt x="16600" y="69954"/>
                  </a:lnTo>
                  <a:lnTo>
                    <a:pt x="16726" y="69134"/>
                  </a:lnTo>
                  <a:lnTo>
                    <a:pt x="16957" y="67787"/>
                  </a:lnTo>
                  <a:lnTo>
                    <a:pt x="17147" y="66883"/>
                  </a:lnTo>
                  <a:lnTo>
                    <a:pt x="17147" y="66883"/>
                  </a:lnTo>
                  <a:lnTo>
                    <a:pt x="17231" y="66525"/>
                  </a:lnTo>
                  <a:lnTo>
                    <a:pt x="18830" y="66020"/>
                  </a:lnTo>
                  <a:lnTo>
                    <a:pt x="18830" y="53902"/>
                  </a:lnTo>
                  <a:lnTo>
                    <a:pt x="23690" y="53902"/>
                  </a:lnTo>
                  <a:lnTo>
                    <a:pt x="23690" y="64526"/>
                  </a:lnTo>
                  <a:lnTo>
                    <a:pt x="37218" y="60318"/>
                  </a:lnTo>
                  <a:lnTo>
                    <a:pt x="37218" y="60318"/>
                  </a:lnTo>
                  <a:lnTo>
                    <a:pt x="38501" y="60066"/>
                  </a:lnTo>
                  <a:lnTo>
                    <a:pt x="39763" y="59856"/>
                  </a:lnTo>
                  <a:lnTo>
                    <a:pt x="40984" y="59687"/>
                  </a:lnTo>
                  <a:lnTo>
                    <a:pt x="42162" y="59540"/>
                  </a:lnTo>
                  <a:lnTo>
                    <a:pt x="43319" y="59435"/>
                  </a:lnTo>
                  <a:lnTo>
                    <a:pt x="44434" y="59372"/>
                  </a:lnTo>
                  <a:lnTo>
                    <a:pt x="45507" y="59330"/>
                  </a:lnTo>
                  <a:lnTo>
                    <a:pt x="46538" y="59309"/>
                  </a:lnTo>
                  <a:lnTo>
                    <a:pt x="46538" y="59309"/>
                  </a:lnTo>
                  <a:lnTo>
                    <a:pt x="47821" y="59330"/>
                  </a:lnTo>
                  <a:lnTo>
                    <a:pt x="49042" y="59393"/>
                  </a:lnTo>
                  <a:lnTo>
                    <a:pt x="50178" y="59477"/>
                  </a:lnTo>
                  <a:lnTo>
                    <a:pt x="51230" y="59582"/>
                  </a:lnTo>
                  <a:lnTo>
                    <a:pt x="52240" y="59729"/>
                  </a:lnTo>
                  <a:lnTo>
                    <a:pt x="53144" y="59877"/>
                  </a:lnTo>
                  <a:lnTo>
                    <a:pt x="53986" y="60045"/>
                  </a:lnTo>
                  <a:lnTo>
                    <a:pt x="54764" y="60192"/>
                  </a:lnTo>
                  <a:lnTo>
                    <a:pt x="55437" y="60361"/>
                  </a:lnTo>
                  <a:lnTo>
                    <a:pt x="56027" y="60529"/>
                  </a:lnTo>
                  <a:lnTo>
                    <a:pt x="56973" y="60802"/>
                  </a:lnTo>
                  <a:lnTo>
                    <a:pt x="57541" y="61013"/>
                  </a:lnTo>
                  <a:lnTo>
                    <a:pt x="57731" y="61097"/>
                  </a:lnTo>
                  <a:lnTo>
                    <a:pt x="57731" y="61097"/>
                  </a:lnTo>
                  <a:lnTo>
                    <a:pt x="58004" y="61202"/>
                  </a:lnTo>
                  <a:lnTo>
                    <a:pt x="58004" y="21712"/>
                  </a:lnTo>
                  <a:lnTo>
                    <a:pt x="61160" y="21712"/>
                  </a:lnTo>
                  <a:lnTo>
                    <a:pt x="61160" y="62464"/>
                  </a:lnTo>
                  <a:lnTo>
                    <a:pt x="61160" y="62464"/>
                  </a:lnTo>
                  <a:lnTo>
                    <a:pt x="63601" y="63495"/>
                  </a:lnTo>
                  <a:lnTo>
                    <a:pt x="66230" y="64610"/>
                  </a:lnTo>
                  <a:lnTo>
                    <a:pt x="66230" y="21712"/>
                  </a:lnTo>
                  <a:lnTo>
                    <a:pt x="69386" y="21712"/>
                  </a:lnTo>
                  <a:lnTo>
                    <a:pt x="69386" y="65978"/>
                  </a:lnTo>
                  <a:lnTo>
                    <a:pt x="69386" y="65978"/>
                  </a:lnTo>
                  <a:lnTo>
                    <a:pt x="73320" y="67682"/>
                  </a:lnTo>
                  <a:lnTo>
                    <a:pt x="76687" y="69155"/>
                  </a:lnTo>
                  <a:lnTo>
                    <a:pt x="79885" y="70585"/>
                  </a:lnTo>
                  <a:lnTo>
                    <a:pt x="79885" y="70585"/>
                  </a:lnTo>
                  <a:lnTo>
                    <a:pt x="80726" y="70796"/>
                  </a:lnTo>
                  <a:lnTo>
                    <a:pt x="81505" y="71027"/>
                  </a:lnTo>
                  <a:lnTo>
                    <a:pt x="82262" y="71301"/>
                  </a:lnTo>
                  <a:lnTo>
                    <a:pt x="82977" y="71574"/>
                  </a:lnTo>
                  <a:lnTo>
                    <a:pt x="83630" y="71869"/>
                  </a:lnTo>
                  <a:lnTo>
                    <a:pt x="84261" y="72184"/>
                  </a:lnTo>
                  <a:lnTo>
                    <a:pt x="84850" y="72521"/>
                  </a:lnTo>
                  <a:lnTo>
                    <a:pt x="85397" y="72858"/>
                  </a:lnTo>
                  <a:lnTo>
                    <a:pt x="85397" y="72858"/>
                  </a:lnTo>
                  <a:lnTo>
                    <a:pt x="85776" y="73131"/>
                  </a:lnTo>
                  <a:lnTo>
                    <a:pt x="86154" y="73405"/>
                  </a:lnTo>
                  <a:lnTo>
                    <a:pt x="86512" y="73699"/>
                  </a:lnTo>
                  <a:lnTo>
                    <a:pt x="86848" y="73994"/>
                  </a:lnTo>
                  <a:lnTo>
                    <a:pt x="87164" y="74288"/>
                  </a:lnTo>
                  <a:lnTo>
                    <a:pt x="87459" y="74604"/>
                  </a:lnTo>
                  <a:lnTo>
                    <a:pt x="87732" y="74898"/>
                  </a:lnTo>
                  <a:lnTo>
                    <a:pt x="87985" y="75214"/>
                  </a:lnTo>
                  <a:lnTo>
                    <a:pt x="88216" y="75530"/>
                  </a:lnTo>
                  <a:lnTo>
                    <a:pt x="88447" y="75845"/>
                  </a:lnTo>
                  <a:lnTo>
                    <a:pt x="88658" y="76182"/>
                  </a:lnTo>
                  <a:lnTo>
                    <a:pt x="88847" y="76497"/>
                  </a:lnTo>
                  <a:lnTo>
                    <a:pt x="89015" y="76813"/>
                  </a:lnTo>
                  <a:lnTo>
                    <a:pt x="89184" y="77150"/>
                  </a:lnTo>
                  <a:lnTo>
                    <a:pt x="89457" y="77802"/>
                  </a:lnTo>
                  <a:lnTo>
                    <a:pt x="89689" y="78433"/>
                  </a:lnTo>
                  <a:lnTo>
                    <a:pt x="89878" y="79085"/>
                  </a:lnTo>
                  <a:lnTo>
                    <a:pt x="90004" y="79695"/>
                  </a:lnTo>
                  <a:lnTo>
                    <a:pt x="90110" y="80305"/>
                  </a:lnTo>
                  <a:lnTo>
                    <a:pt x="90173" y="80894"/>
                  </a:lnTo>
                  <a:lnTo>
                    <a:pt x="90194" y="81462"/>
                  </a:lnTo>
                  <a:lnTo>
                    <a:pt x="90215" y="81988"/>
                  </a:lnTo>
                  <a:lnTo>
                    <a:pt x="90194" y="82493"/>
                  </a:lnTo>
                  <a:lnTo>
                    <a:pt x="108519" y="82493"/>
                  </a:lnTo>
                  <a:lnTo>
                    <a:pt x="108519" y="28003"/>
                  </a:lnTo>
                  <a:lnTo>
                    <a:pt x="81568" y="28003"/>
                  </a:lnTo>
                  <a:lnTo>
                    <a:pt x="81568" y="18199"/>
                  </a:lnTo>
                  <a:lnTo>
                    <a:pt x="54259" y="18199"/>
                  </a:lnTo>
                  <a:lnTo>
                    <a:pt x="54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1" name="Google Shape;961;p25"/>
            <p:cNvSpPr/>
            <p:nvPr/>
          </p:nvSpPr>
          <p:spPr>
            <a:xfrm>
              <a:off x="2730163" y="4476575"/>
              <a:ext cx="3683670" cy="255498"/>
            </a:xfrm>
            <a:custGeom>
              <a:avLst/>
              <a:gdLst/>
              <a:ahLst/>
              <a:cxnLst/>
              <a:rect l="l" t="t" r="r" b="b"/>
              <a:pathLst>
                <a:path w="121353" h="8417" extrusionOk="0">
                  <a:moveTo>
                    <a:pt x="4208" y="1"/>
                  </a:moveTo>
                  <a:lnTo>
                    <a:pt x="3787" y="22"/>
                  </a:lnTo>
                  <a:lnTo>
                    <a:pt x="3366" y="85"/>
                  </a:lnTo>
                  <a:lnTo>
                    <a:pt x="2966" y="190"/>
                  </a:lnTo>
                  <a:lnTo>
                    <a:pt x="2567" y="337"/>
                  </a:lnTo>
                  <a:lnTo>
                    <a:pt x="2209" y="527"/>
                  </a:lnTo>
                  <a:lnTo>
                    <a:pt x="1872" y="737"/>
                  </a:lnTo>
                  <a:lnTo>
                    <a:pt x="1536" y="969"/>
                  </a:lnTo>
                  <a:lnTo>
                    <a:pt x="1241" y="1242"/>
                  </a:lnTo>
                  <a:lnTo>
                    <a:pt x="968" y="1537"/>
                  </a:lnTo>
                  <a:lnTo>
                    <a:pt x="736" y="1873"/>
                  </a:lnTo>
                  <a:lnTo>
                    <a:pt x="526" y="2210"/>
                  </a:lnTo>
                  <a:lnTo>
                    <a:pt x="337" y="2589"/>
                  </a:lnTo>
                  <a:lnTo>
                    <a:pt x="189" y="2967"/>
                  </a:lnTo>
                  <a:lnTo>
                    <a:pt x="84" y="3367"/>
                  </a:lnTo>
                  <a:lnTo>
                    <a:pt x="21" y="3788"/>
                  </a:lnTo>
                  <a:lnTo>
                    <a:pt x="0" y="4209"/>
                  </a:lnTo>
                  <a:lnTo>
                    <a:pt x="21" y="4629"/>
                  </a:lnTo>
                  <a:lnTo>
                    <a:pt x="84" y="5050"/>
                  </a:lnTo>
                  <a:lnTo>
                    <a:pt x="189" y="5450"/>
                  </a:lnTo>
                  <a:lnTo>
                    <a:pt x="337" y="5850"/>
                  </a:lnTo>
                  <a:lnTo>
                    <a:pt x="526" y="6207"/>
                  </a:lnTo>
                  <a:lnTo>
                    <a:pt x="736" y="6544"/>
                  </a:lnTo>
                  <a:lnTo>
                    <a:pt x="968" y="6880"/>
                  </a:lnTo>
                  <a:lnTo>
                    <a:pt x="1241" y="7175"/>
                  </a:lnTo>
                  <a:lnTo>
                    <a:pt x="1536" y="7448"/>
                  </a:lnTo>
                  <a:lnTo>
                    <a:pt x="1872" y="7680"/>
                  </a:lnTo>
                  <a:lnTo>
                    <a:pt x="2209" y="7911"/>
                  </a:lnTo>
                  <a:lnTo>
                    <a:pt x="2567" y="8080"/>
                  </a:lnTo>
                  <a:lnTo>
                    <a:pt x="2966" y="8227"/>
                  </a:lnTo>
                  <a:lnTo>
                    <a:pt x="3366" y="8332"/>
                  </a:lnTo>
                  <a:lnTo>
                    <a:pt x="3787" y="8395"/>
                  </a:lnTo>
                  <a:lnTo>
                    <a:pt x="4208" y="8416"/>
                  </a:lnTo>
                  <a:lnTo>
                    <a:pt x="117165" y="8416"/>
                  </a:lnTo>
                  <a:lnTo>
                    <a:pt x="117586" y="8395"/>
                  </a:lnTo>
                  <a:lnTo>
                    <a:pt x="118007" y="8332"/>
                  </a:lnTo>
                  <a:lnTo>
                    <a:pt x="118407" y="8227"/>
                  </a:lnTo>
                  <a:lnTo>
                    <a:pt x="118785" y="8080"/>
                  </a:lnTo>
                  <a:lnTo>
                    <a:pt x="119164" y="7911"/>
                  </a:lnTo>
                  <a:lnTo>
                    <a:pt x="119501" y="7680"/>
                  </a:lnTo>
                  <a:lnTo>
                    <a:pt x="119837" y="7448"/>
                  </a:lnTo>
                  <a:lnTo>
                    <a:pt x="120132" y="7175"/>
                  </a:lnTo>
                  <a:lnTo>
                    <a:pt x="120405" y="6880"/>
                  </a:lnTo>
                  <a:lnTo>
                    <a:pt x="120637" y="6544"/>
                  </a:lnTo>
                  <a:lnTo>
                    <a:pt x="120847" y="6207"/>
                  </a:lnTo>
                  <a:lnTo>
                    <a:pt x="121037" y="5850"/>
                  </a:lnTo>
                  <a:lnTo>
                    <a:pt x="121163" y="5450"/>
                  </a:lnTo>
                  <a:lnTo>
                    <a:pt x="121268" y="5050"/>
                  </a:lnTo>
                  <a:lnTo>
                    <a:pt x="121331" y="4629"/>
                  </a:lnTo>
                  <a:lnTo>
                    <a:pt x="121352" y="4209"/>
                  </a:lnTo>
                  <a:lnTo>
                    <a:pt x="121331" y="3788"/>
                  </a:lnTo>
                  <a:lnTo>
                    <a:pt x="121268" y="3367"/>
                  </a:lnTo>
                  <a:lnTo>
                    <a:pt x="121163" y="2967"/>
                  </a:lnTo>
                  <a:lnTo>
                    <a:pt x="121037" y="2589"/>
                  </a:lnTo>
                  <a:lnTo>
                    <a:pt x="120847" y="2210"/>
                  </a:lnTo>
                  <a:lnTo>
                    <a:pt x="120637" y="1873"/>
                  </a:lnTo>
                  <a:lnTo>
                    <a:pt x="120405" y="1537"/>
                  </a:lnTo>
                  <a:lnTo>
                    <a:pt x="120132" y="1242"/>
                  </a:lnTo>
                  <a:lnTo>
                    <a:pt x="119837" y="969"/>
                  </a:lnTo>
                  <a:lnTo>
                    <a:pt x="119501" y="737"/>
                  </a:lnTo>
                  <a:lnTo>
                    <a:pt x="119164" y="527"/>
                  </a:lnTo>
                  <a:lnTo>
                    <a:pt x="118785" y="337"/>
                  </a:lnTo>
                  <a:lnTo>
                    <a:pt x="118407" y="190"/>
                  </a:lnTo>
                  <a:lnTo>
                    <a:pt x="118007" y="85"/>
                  </a:lnTo>
                  <a:lnTo>
                    <a:pt x="117586" y="22"/>
                  </a:lnTo>
                  <a:lnTo>
                    <a:pt x="117165" y="1"/>
                  </a:lnTo>
                  <a:close/>
                </a:path>
              </a:pathLst>
            </a:custGeom>
            <a:solidFill>
              <a:srgbClr val="434343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2" name="Google Shape;962;p25"/>
            <p:cNvSpPr/>
            <p:nvPr/>
          </p:nvSpPr>
          <p:spPr>
            <a:xfrm>
              <a:off x="2831042" y="4134259"/>
              <a:ext cx="665473" cy="419628"/>
            </a:xfrm>
            <a:custGeom>
              <a:avLst/>
              <a:gdLst/>
              <a:ahLst/>
              <a:cxnLst/>
              <a:rect l="l" t="t" r="r" b="b"/>
              <a:pathLst>
                <a:path w="21923" h="13824" extrusionOk="0">
                  <a:moveTo>
                    <a:pt x="12266" y="1"/>
                  </a:moveTo>
                  <a:lnTo>
                    <a:pt x="12119" y="22"/>
                  </a:lnTo>
                  <a:lnTo>
                    <a:pt x="11950" y="64"/>
                  </a:lnTo>
                  <a:lnTo>
                    <a:pt x="11782" y="127"/>
                  </a:lnTo>
                  <a:lnTo>
                    <a:pt x="11635" y="190"/>
                  </a:lnTo>
                  <a:lnTo>
                    <a:pt x="11487" y="274"/>
                  </a:lnTo>
                  <a:lnTo>
                    <a:pt x="11361" y="380"/>
                  </a:lnTo>
                  <a:lnTo>
                    <a:pt x="11256" y="485"/>
                  </a:lnTo>
                  <a:lnTo>
                    <a:pt x="11046" y="716"/>
                  </a:lnTo>
                  <a:lnTo>
                    <a:pt x="10856" y="969"/>
                  </a:lnTo>
                  <a:lnTo>
                    <a:pt x="10688" y="1242"/>
                  </a:lnTo>
                  <a:lnTo>
                    <a:pt x="10393" y="1726"/>
                  </a:lnTo>
                  <a:lnTo>
                    <a:pt x="10141" y="2231"/>
                  </a:lnTo>
                  <a:lnTo>
                    <a:pt x="9909" y="2736"/>
                  </a:lnTo>
                  <a:lnTo>
                    <a:pt x="9720" y="3262"/>
                  </a:lnTo>
                  <a:lnTo>
                    <a:pt x="9531" y="3809"/>
                  </a:lnTo>
                  <a:lnTo>
                    <a:pt x="9384" y="4335"/>
                  </a:lnTo>
                  <a:lnTo>
                    <a:pt x="9257" y="4903"/>
                  </a:lnTo>
                  <a:lnTo>
                    <a:pt x="9152" y="5450"/>
                  </a:lnTo>
                  <a:lnTo>
                    <a:pt x="8963" y="4882"/>
                  </a:lnTo>
                  <a:lnTo>
                    <a:pt x="8731" y="4314"/>
                  </a:lnTo>
                  <a:lnTo>
                    <a:pt x="8479" y="3767"/>
                  </a:lnTo>
                  <a:lnTo>
                    <a:pt x="8332" y="3514"/>
                  </a:lnTo>
                  <a:lnTo>
                    <a:pt x="8184" y="3262"/>
                  </a:lnTo>
                  <a:lnTo>
                    <a:pt x="8016" y="3031"/>
                  </a:lnTo>
                  <a:lnTo>
                    <a:pt x="7827" y="2799"/>
                  </a:lnTo>
                  <a:lnTo>
                    <a:pt x="7637" y="2589"/>
                  </a:lnTo>
                  <a:lnTo>
                    <a:pt x="7427" y="2399"/>
                  </a:lnTo>
                  <a:lnTo>
                    <a:pt x="7195" y="2231"/>
                  </a:lnTo>
                  <a:lnTo>
                    <a:pt x="6964" y="2105"/>
                  </a:lnTo>
                  <a:lnTo>
                    <a:pt x="6712" y="1979"/>
                  </a:lnTo>
                  <a:lnTo>
                    <a:pt x="6438" y="1894"/>
                  </a:lnTo>
                  <a:lnTo>
                    <a:pt x="6144" y="1831"/>
                  </a:lnTo>
                  <a:lnTo>
                    <a:pt x="5870" y="1810"/>
                  </a:lnTo>
                  <a:lnTo>
                    <a:pt x="5575" y="1831"/>
                  </a:lnTo>
                  <a:lnTo>
                    <a:pt x="5302" y="1873"/>
                  </a:lnTo>
                  <a:lnTo>
                    <a:pt x="5028" y="1958"/>
                  </a:lnTo>
                  <a:lnTo>
                    <a:pt x="4755" y="2063"/>
                  </a:lnTo>
                  <a:lnTo>
                    <a:pt x="4502" y="2189"/>
                  </a:lnTo>
                  <a:lnTo>
                    <a:pt x="4250" y="2336"/>
                  </a:lnTo>
                  <a:lnTo>
                    <a:pt x="4019" y="2526"/>
                  </a:lnTo>
                  <a:lnTo>
                    <a:pt x="3808" y="2736"/>
                  </a:lnTo>
                  <a:lnTo>
                    <a:pt x="3598" y="2946"/>
                  </a:lnTo>
                  <a:lnTo>
                    <a:pt x="3408" y="3178"/>
                  </a:lnTo>
                  <a:lnTo>
                    <a:pt x="3261" y="3430"/>
                  </a:lnTo>
                  <a:lnTo>
                    <a:pt x="3114" y="3704"/>
                  </a:lnTo>
                  <a:lnTo>
                    <a:pt x="3009" y="3977"/>
                  </a:lnTo>
                  <a:lnTo>
                    <a:pt x="2904" y="4251"/>
                  </a:lnTo>
                  <a:lnTo>
                    <a:pt x="2840" y="4545"/>
                  </a:lnTo>
                  <a:lnTo>
                    <a:pt x="2819" y="4840"/>
                  </a:lnTo>
                  <a:lnTo>
                    <a:pt x="2798" y="5113"/>
                  </a:lnTo>
                  <a:lnTo>
                    <a:pt x="2798" y="5408"/>
                  </a:lnTo>
                  <a:lnTo>
                    <a:pt x="2798" y="5702"/>
                  </a:lnTo>
                  <a:lnTo>
                    <a:pt x="2840" y="5997"/>
                  </a:lnTo>
                  <a:lnTo>
                    <a:pt x="2904" y="6270"/>
                  </a:lnTo>
                  <a:lnTo>
                    <a:pt x="2967" y="6565"/>
                  </a:lnTo>
                  <a:lnTo>
                    <a:pt x="3051" y="6860"/>
                  </a:lnTo>
                  <a:lnTo>
                    <a:pt x="3156" y="7133"/>
                  </a:lnTo>
                  <a:lnTo>
                    <a:pt x="3261" y="7407"/>
                  </a:lnTo>
                  <a:lnTo>
                    <a:pt x="3387" y="7680"/>
                  </a:lnTo>
                  <a:lnTo>
                    <a:pt x="3661" y="8206"/>
                  </a:lnTo>
                  <a:lnTo>
                    <a:pt x="3977" y="8711"/>
                  </a:lnTo>
                  <a:lnTo>
                    <a:pt x="3808" y="8522"/>
                  </a:lnTo>
                  <a:lnTo>
                    <a:pt x="3640" y="8353"/>
                  </a:lnTo>
                  <a:lnTo>
                    <a:pt x="3451" y="8227"/>
                  </a:lnTo>
                  <a:lnTo>
                    <a:pt x="3219" y="8122"/>
                  </a:lnTo>
                  <a:lnTo>
                    <a:pt x="3009" y="8059"/>
                  </a:lnTo>
                  <a:lnTo>
                    <a:pt x="2756" y="7996"/>
                  </a:lnTo>
                  <a:lnTo>
                    <a:pt x="2525" y="7975"/>
                  </a:lnTo>
                  <a:lnTo>
                    <a:pt x="2272" y="7975"/>
                  </a:lnTo>
                  <a:lnTo>
                    <a:pt x="2020" y="8017"/>
                  </a:lnTo>
                  <a:lnTo>
                    <a:pt x="1788" y="8059"/>
                  </a:lnTo>
                  <a:lnTo>
                    <a:pt x="1536" y="8143"/>
                  </a:lnTo>
                  <a:lnTo>
                    <a:pt x="1305" y="8227"/>
                  </a:lnTo>
                  <a:lnTo>
                    <a:pt x="1094" y="8353"/>
                  </a:lnTo>
                  <a:lnTo>
                    <a:pt x="884" y="8501"/>
                  </a:lnTo>
                  <a:lnTo>
                    <a:pt x="715" y="8669"/>
                  </a:lnTo>
                  <a:lnTo>
                    <a:pt x="547" y="8858"/>
                  </a:lnTo>
                  <a:lnTo>
                    <a:pt x="400" y="9069"/>
                  </a:lnTo>
                  <a:lnTo>
                    <a:pt x="295" y="9279"/>
                  </a:lnTo>
                  <a:lnTo>
                    <a:pt x="190" y="9510"/>
                  </a:lnTo>
                  <a:lnTo>
                    <a:pt x="105" y="9742"/>
                  </a:lnTo>
                  <a:lnTo>
                    <a:pt x="63" y="9973"/>
                  </a:lnTo>
                  <a:lnTo>
                    <a:pt x="21" y="10226"/>
                  </a:lnTo>
                  <a:lnTo>
                    <a:pt x="0" y="10457"/>
                  </a:lnTo>
                  <a:lnTo>
                    <a:pt x="0" y="10710"/>
                  </a:lnTo>
                  <a:lnTo>
                    <a:pt x="21" y="10962"/>
                  </a:lnTo>
                  <a:lnTo>
                    <a:pt x="42" y="11215"/>
                  </a:lnTo>
                  <a:lnTo>
                    <a:pt x="105" y="11467"/>
                  </a:lnTo>
                  <a:lnTo>
                    <a:pt x="168" y="11699"/>
                  </a:lnTo>
                  <a:lnTo>
                    <a:pt x="253" y="11951"/>
                  </a:lnTo>
                  <a:lnTo>
                    <a:pt x="337" y="12182"/>
                  </a:lnTo>
                  <a:lnTo>
                    <a:pt x="442" y="12393"/>
                  </a:lnTo>
                  <a:lnTo>
                    <a:pt x="568" y="12624"/>
                  </a:lnTo>
                  <a:lnTo>
                    <a:pt x="800" y="12982"/>
                  </a:lnTo>
                  <a:lnTo>
                    <a:pt x="1052" y="13297"/>
                  </a:lnTo>
                  <a:lnTo>
                    <a:pt x="1305" y="13571"/>
                  </a:lnTo>
                  <a:lnTo>
                    <a:pt x="1578" y="13823"/>
                  </a:lnTo>
                  <a:lnTo>
                    <a:pt x="21544" y="13823"/>
                  </a:lnTo>
                  <a:lnTo>
                    <a:pt x="21691" y="13424"/>
                  </a:lnTo>
                  <a:lnTo>
                    <a:pt x="21796" y="13003"/>
                  </a:lnTo>
                  <a:lnTo>
                    <a:pt x="21881" y="12582"/>
                  </a:lnTo>
                  <a:lnTo>
                    <a:pt x="21923" y="12161"/>
                  </a:lnTo>
                  <a:lnTo>
                    <a:pt x="21902" y="11762"/>
                  </a:lnTo>
                  <a:lnTo>
                    <a:pt x="21881" y="11551"/>
                  </a:lnTo>
                  <a:lnTo>
                    <a:pt x="21860" y="11341"/>
                  </a:lnTo>
                  <a:lnTo>
                    <a:pt x="21796" y="11152"/>
                  </a:lnTo>
                  <a:lnTo>
                    <a:pt x="21733" y="10962"/>
                  </a:lnTo>
                  <a:lnTo>
                    <a:pt x="21649" y="10773"/>
                  </a:lnTo>
                  <a:lnTo>
                    <a:pt x="21565" y="10583"/>
                  </a:lnTo>
                  <a:lnTo>
                    <a:pt x="21439" y="10394"/>
                  </a:lnTo>
                  <a:lnTo>
                    <a:pt x="21292" y="10226"/>
                  </a:lnTo>
                  <a:lnTo>
                    <a:pt x="21123" y="10079"/>
                  </a:lnTo>
                  <a:lnTo>
                    <a:pt x="20955" y="9952"/>
                  </a:lnTo>
                  <a:lnTo>
                    <a:pt x="20766" y="9847"/>
                  </a:lnTo>
                  <a:lnTo>
                    <a:pt x="20555" y="9742"/>
                  </a:lnTo>
                  <a:lnTo>
                    <a:pt x="20345" y="9679"/>
                  </a:lnTo>
                  <a:lnTo>
                    <a:pt x="20134" y="9616"/>
                  </a:lnTo>
                  <a:lnTo>
                    <a:pt x="19924" y="9574"/>
                  </a:lnTo>
                  <a:lnTo>
                    <a:pt x="19714" y="9574"/>
                  </a:lnTo>
                  <a:lnTo>
                    <a:pt x="19482" y="9595"/>
                  </a:lnTo>
                  <a:lnTo>
                    <a:pt x="19293" y="9616"/>
                  </a:lnTo>
                  <a:lnTo>
                    <a:pt x="19082" y="9679"/>
                  </a:lnTo>
                  <a:lnTo>
                    <a:pt x="18914" y="9763"/>
                  </a:lnTo>
                  <a:lnTo>
                    <a:pt x="18746" y="9889"/>
                  </a:lnTo>
                  <a:lnTo>
                    <a:pt x="18577" y="10015"/>
                  </a:lnTo>
                  <a:lnTo>
                    <a:pt x="18577" y="10015"/>
                  </a:lnTo>
                  <a:lnTo>
                    <a:pt x="18725" y="9805"/>
                  </a:lnTo>
                  <a:lnTo>
                    <a:pt x="18830" y="9574"/>
                  </a:lnTo>
                  <a:lnTo>
                    <a:pt x="18914" y="9342"/>
                  </a:lnTo>
                  <a:lnTo>
                    <a:pt x="18977" y="9090"/>
                  </a:lnTo>
                  <a:lnTo>
                    <a:pt x="18998" y="8837"/>
                  </a:lnTo>
                  <a:lnTo>
                    <a:pt x="19019" y="8585"/>
                  </a:lnTo>
                  <a:lnTo>
                    <a:pt x="19019" y="8332"/>
                  </a:lnTo>
                  <a:lnTo>
                    <a:pt x="18977" y="8059"/>
                  </a:lnTo>
                  <a:lnTo>
                    <a:pt x="18935" y="7827"/>
                  </a:lnTo>
                  <a:lnTo>
                    <a:pt x="18851" y="7575"/>
                  </a:lnTo>
                  <a:lnTo>
                    <a:pt x="18746" y="7343"/>
                  </a:lnTo>
                  <a:lnTo>
                    <a:pt x="18641" y="7112"/>
                  </a:lnTo>
                  <a:lnTo>
                    <a:pt x="18493" y="6902"/>
                  </a:lnTo>
                  <a:lnTo>
                    <a:pt x="18346" y="6691"/>
                  </a:lnTo>
                  <a:lnTo>
                    <a:pt x="18157" y="6523"/>
                  </a:lnTo>
                  <a:lnTo>
                    <a:pt x="17946" y="6355"/>
                  </a:lnTo>
                  <a:lnTo>
                    <a:pt x="17736" y="6228"/>
                  </a:lnTo>
                  <a:lnTo>
                    <a:pt x="17483" y="6102"/>
                  </a:lnTo>
                  <a:lnTo>
                    <a:pt x="17252" y="6018"/>
                  </a:lnTo>
                  <a:lnTo>
                    <a:pt x="16979" y="5976"/>
                  </a:lnTo>
                  <a:lnTo>
                    <a:pt x="16726" y="5934"/>
                  </a:lnTo>
                  <a:lnTo>
                    <a:pt x="16474" y="5934"/>
                  </a:lnTo>
                  <a:lnTo>
                    <a:pt x="16200" y="5955"/>
                  </a:lnTo>
                  <a:lnTo>
                    <a:pt x="15948" y="5997"/>
                  </a:lnTo>
                  <a:lnTo>
                    <a:pt x="15674" y="6060"/>
                  </a:lnTo>
                  <a:lnTo>
                    <a:pt x="15422" y="6144"/>
                  </a:lnTo>
                  <a:lnTo>
                    <a:pt x="15190" y="6249"/>
                  </a:lnTo>
                  <a:lnTo>
                    <a:pt x="14959" y="6376"/>
                  </a:lnTo>
                  <a:lnTo>
                    <a:pt x="14748" y="6544"/>
                  </a:lnTo>
                  <a:lnTo>
                    <a:pt x="14559" y="6712"/>
                  </a:lnTo>
                  <a:lnTo>
                    <a:pt x="14370" y="6902"/>
                  </a:lnTo>
                  <a:lnTo>
                    <a:pt x="14222" y="7112"/>
                  </a:lnTo>
                  <a:lnTo>
                    <a:pt x="14475" y="6649"/>
                  </a:lnTo>
                  <a:lnTo>
                    <a:pt x="14685" y="6165"/>
                  </a:lnTo>
                  <a:lnTo>
                    <a:pt x="14854" y="5660"/>
                  </a:lnTo>
                  <a:lnTo>
                    <a:pt x="14980" y="5134"/>
                  </a:lnTo>
                  <a:lnTo>
                    <a:pt x="15085" y="4629"/>
                  </a:lnTo>
                  <a:lnTo>
                    <a:pt x="15127" y="4082"/>
                  </a:lnTo>
                  <a:lnTo>
                    <a:pt x="15127" y="3556"/>
                  </a:lnTo>
                  <a:lnTo>
                    <a:pt x="15106" y="3031"/>
                  </a:lnTo>
                  <a:lnTo>
                    <a:pt x="15043" y="2694"/>
                  </a:lnTo>
                  <a:lnTo>
                    <a:pt x="14980" y="2357"/>
                  </a:lnTo>
                  <a:lnTo>
                    <a:pt x="14875" y="2021"/>
                  </a:lnTo>
                  <a:lnTo>
                    <a:pt x="14769" y="1705"/>
                  </a:lnTo>
                  <a:lnTo>
                    <a:pt x="14622" y="1389"/>
                  </a:lnTo>
                  <a:lnTo>
                    <a:pt x="14454" y="1095"/>
                  </a:lnTo>
                  <a:lnTo>
                    <a:pt x="14243" y="842"/>
                  </a:lnTo>
                  <a:lnTo>
                    <a:pt x="14012" y="590"/>
                  </a:lnTo>
                  <a:lnTo>
                    <a:pt x="13865" y="485"/>
                  </a:lnTo>
                  <a:lnTo>
                    <a:pt x="13739" y="380"/>
                  </a:lnTo>
                  <a:lnTo>
                    <a:pt x="13444" y="211"/>
                  </a:lnTo>
                  <a:lnTo>
                    <a:pt x="13107" y="85"/>
                  </a:lnTo>
                  <a:lnTo>
                    <a:pt x="12939" y="43"/>
                  </a:lnTo>
                  <a:lnTo>
                    <a:pt x="12771" y="22"/>
                  </a:lnTo>
                  <a:lnTo>
                    <a:pt x="12602" y="1"/>
                  </a:lnTo>
                  <a:close/>
                </a:path>
              </a:pathLst>
            </a:custGeom>
            <a:solidFill>
              <a:srgbClr val="145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3" name="Google Shape;963;p25"/>
            <p:cNvSpPr/>
            <p:nvPr/>
          </p:nvSpPr>
          <p:spPr>
            <a:xfrm>
              <a:off x="5642354" y="4121510"/>
              <a:ext cx="682714" cy="418960"/>
            </a:xfrm>
            <a:custGeom>
              <a:avLst/>
              <a:gdLst/>
              <a:ahLst/>
              <a:cxnLst/>
              <a:rect l="l" t="t" r="r" b="b"/>
              <a:pathLst>
                <a:path w="22491" h="13802" extrusionOk="0">
                  <a:moveTo>
                    <a:pt x="11214" y="0"/>
                  </a:moveTo>
                  <a:lnTo>
                    <a:pt x="11025" y="21"/>
                  </a:lnTo>
                  <a:lnTo>
                    <a:pt x="10856" y="63"/>
                  </a:lnTo>
                  <a:lnTo>
                    <a:pt x="10688" y="126"/>
                  </a:lnTo>
                  <a:lnTo>
                    <a:pt x="10520" y="211"/>
                  </a:lnTo>
                  <a:lnTo>
                    <a:pt x="10351" y="295"/>
                  </a:lnTo>
                  <a:lnTo>
                    <a:pt x="10204" y="421"/>
                  </a:lnTo>
                  <a:lnTo>
                    <a:pt x="10057" y="547"/>
                  </a:lnTo>
                  <a:lnTo>
                    <a:pt x="9910" y="673"/>
                  </a:lnTo>
                  <a:lnTo>
                    <a:pt x="9783" y="821"/>
                  </a:lnTo>
                  <a:lnTo>
                    <a:pt x="9531" y="1157"/>
                  </a:lnTo>
                  <a:lnTo>
                    <a:pt x="9320" y="1536"/>
                  </a:lnTo>
                  <a:lnTo>
                    <a:pt x="9131" y="1915"/>
                  </a:lnTo>
                  <a:lnTo>
                    <a:pt x="9005" y="2335"/>
                  </a:lnTo>
                  <a:lnTo>
                    <a:pt x="8879" y="2756"/>
                  </a:lnTo>
                  <a:lnTo>
                    <a:pt x="8795" y="3177"/>
                  </a:lnTo>
                  <a:lnTo>
                    <a:pt x="8752" y="3619"/>
                  </a:lnTo>
                  <a:lnTo>
                    <a:pt x="8689" y="4061"/>
                  </a:lnTo>
                  <a:lnTo>
                    <a:pt x="8668" y="4502"/>
                  </a:lnTo>
                  <a:lnTo>
                    <a:pt x="8626" y="5386"/>
                  </a:lnTo>
                  <a:lnTo>
                    <a:pt x="8626" y="5134"/>
                  </a:lnTo>
                  <a:lnTo>
                    <a:pt x="8584" y="4860"/>
                  </a:lnTo>
                  <a:lnTo>
                    <a:pt x="8542" y="4608"/>
                  </a:lnTo>
                  <a:lnTo>
                    <a:pt x="8458" y="4355"/>
                  </a:lnTo>
                  <a:lnTo>
                    <a:pt x="8374" y="4124"/>
                  </a:lnTo>
                  <a:lnTo>
                    <a:pt x="8248" y="3892"/>
                  </a:lnTo>
                  <a:lnTo>
                    <a:pt x="8121" y="3661"/>
                  </a:lnTo>
                  <a:lnTo>
                    <a:pt x="7974" y="3472"/>
                  </a:lnTo>
                  <a:lnTo>
                    <a:pt x="7827" y="3282"/>
                  </a:lnTo>
                  <a:lnTo>
                    <a:pt x="7637" y="3114"/>
                  </a:lnTo>
                  <a:lnTo>
                    <a:pt x="7469" y="2946"/>
                  </a:lnTo>
                  <a:lnTo>
                    <a:pt x="7259" y="2819"/>
                  </a:lnTo>
                  <a:lnTo>
                    <a:pt x="7069" y="2714"/>
                  </a:lnTo>
                  <a:lnTo>
                    <a:pt x="6859" y="2630"/>
                  </a:lnTo>
                  <a:lnTo>
                    <a:pt x="6649" y="2546"/>
                  </a:lnTo>
                  <a:lnTo>
                    <a:pt x="6417" y="2525"/>
                  </a:lnTo>
                  <a:lnTo>
                    <a:pt x="6207" y="2504"/>
                  </a:lnTo>
                  <a:lnTo>
                    <a:pt x="5975" y="2504"/>
                  </a:lnTo>
                  <a:lnTo>
                    <a:pt x="5765" y="2546"/>
                  </a:lnTo>
                  <a:lnTo>
                    <a:pt x="5555" y="2609"/>
                  </a:lnTo>
                  <a:lnTo>
                    <a:pt x="5323" y="2672"/>
                  </a:lnTo>
                  <a:lnTo>
                    <a:pt x="5134" y="2777"/>
                  </a:lnTo>
                  <a:lnTo>
                    <a:pt x="4923" y="2882"/>
                  </a:lnTo>
                  <a:lnTo>
                    <a:pt x="4734" y="3009"/>
                  </a:lnTo>
                  <a:lnTo>
                    <a:pt x="4545" y="3156"/>
                  </a:lnTo>
                  <a:lnTo>
                    <a:pt x="4376" y="3324"/>
                  </a:lnTo>
                  <a:lnTo>
                    <a:pt x="4208" y="3514"/>
                  </a:lnTo>
                  <a:lnTo>
                    <a:pt x="4040" y="3703"/>
                  </a:lnTo>
                  <a:lnTo>
                    <a:pt x="3892" y="3892"/>
                  </a:lnTo>
                  <a:lnTo>
                    <a:pt x="3766" y="4124"/>
                  </a:lnTo>
                  <a:lnTo>
                    <a:pt x="3640" y="4355"/>
                  </a:lnTo>
                  <a:lnTo>
                    <a:pt x="3535" y="4587"/>
                  </a:lnTo>
                  <a:lnTo>
                    <a:pt x="3451" y="4818"/>
                  </a:lnTo>
                  <a:lnTo>
                    <a:pt x="3366" y="5049"/>
                  </a:lnTo>
                  <a:lnTo>
                    <a:pt x="3261" y="5512"/>
                  </a:lnTo>
                  <a:lnTo>
                    <a:pt x="3198" y="5996"/>
                  </a:lnTo>
                  <a:lnTo>
                    <a:pt x="3156" y="6501"/>
                  </a:lnTo>
                  <a:lnTo>
                    <a:pt x="3177" y="6985"/>
                  </a:lnTo>
                  <a:lnTo>
                    <a:pt x="3219" y="7490"/>
                  </a:lnTo>
                  <a:lnTo>
                    <a:pt x="3324" y="7974"/>
                  </a:lnTo>
                  <a:lnTo>
                    <a:pt x="3451" y="8458"/>
                  </a:lnTo>
                  <a:lnTo>
                    <a:pt x="3366" y="8310"/>
                  </a:lnTo>
                  <a:lnTo>
                    <a:pt x="3282" y="8184"/>
                  </a:lnTo>
                  <a:lnTo>
                    <a:pt x="3198" y="8058"/>
                  </a:lnTo>
                  <a:lnTo>
                    <a:pt x="3093" y="7953"/>
                  </a:lnTo>
                  <a:lnTo>
                    <a:pt x="2988" y="7869"/>
                  </a:lnTo>
                  <a:lnTo>
                    <a:pt x="2862" y="7785"/>
                  </a:lnTo>
                  <a:lnTo>
                    <a:pt x="2735" y="7700"/>
                  </a:lnTo>
                  <a:lnTo>
                    <a:pt x="2609" y="7658"/>
                  </a:lnTo>
                  <a:lnTo>
                    <a:pt x="2483" y="7595"/>
                  </a:lnTo>
                  <a:lnTo>
                    <a:pt x="2336" y="7574"/>
                  </a:lnTo>
                  <a:lnTo>
                    <a:pt x="2209" y="7553"/>
                  </a:lnTo>
                  <a:lnTo>
                    <a:pt x="2062" y="7532"/>
                  </a:lnTo>
                  <a:lnTo>
                    <a:pt x="1915" y="7553"/>
                  </a:lnTo>
                  <a:lnTo>
                    <a:pt x="1789" y="7574"/>
                  </a:lnTo>
                  <a:lnTo>
                    <a:pt x="1641" y="7595"/>
                  </a:lnTo>
                  <a:lnTo>
                    <a:pt x="1515" y="7658"/>
                  </a:lnTo>
                  <a:lnTo>
                    <a:pt x="1368" y="7721"/>
                  </a:lnTo>
                  <a:lnTo>
                    <a:pt x="1221" y="7806"/>
                  </a:lnTo>
                  <a:lnTo>
                    <a:pt x="1094" y="7911"/>
                  </a:lnTo>
                  <a:lnTo>
                    <a:pt x="968" y="8016"/>
                  </a:lnTo>
                  <a:lnTo>
                    <a:pt x="737" y="8268"/>
                  </a:lnTo>
                  <a:lnTo>
                    <a:pt x="547" y="8563"/>
                  </a:lnTo>
                  <a:lnTo>
                    <a:pt x="379" y="8900"/>
                  </a:lnTo>
                  <a:lnTo>
                    <a:pt x="232" y="9236"/>
                  </a:lnTo>
                  <a:lnTo>
                    <a:pt x="127" y="9615"/>
                  </a:lnTo>
                  <a:lnTo>
                    <a:pt x="63" y="9994"/>
                  </a:lnTo>
                  <a:lnTo>
                    <a:pt x="21" y="10372"/>
                  </a:lnTo>
                  <a:lnTo>
                    <a:pt x="0" y="10751"/>
                  </a:lnTo>
                  <a:lnTo>
                    <a:pt x="21" y="11130"/>
                  </a:lnTo>
                  <a:lnTo>
                    <a:pt x="42" y="11508"/>
                  </a:lnTo>
                  <a:lnTo>
                    <a:pt x="84" y="11887"/>
                  </a:lnTo>
                  <a:lnTo>
                    <a:pt x="148" y="12266"/>
                  </a:lnTo>
                  <a:lnTo>
                    <a:pt x="295" y="13002"/>
                  </a:lnTo>
                  <a:lnTo>
                    <a:pt x="421" y="13423"/>
                  </a:lnTo>
                  <a:lnTo>
                    <a:pt x="484" y="13633"/>
                  </a:lnTo>
                  <a:lnTo>
                    <a:pt x="568" y="13802"/>
                  </a:lnTo>
                  <a:lnTo>
                    <a:pt x="19903" y="13802"/>
                  </a:lnTo>
                  <a:lnTo>
                    <a:pt x="20282" y="13570"/>
                  </a:lnTo>
                  <a:lnTo>
                    <a:pt x="20450" y="13423"/>
                  </a:lnTo>
                  <a:lnTo>
                    <a:pt x="20639" y="13276"/>
                  </a:lnTo>
                  <a:lnTo>
                    <a:pt x="20808" y="13107"/>
                  </a:lnTo>
                  <a:lnTo>
                    <a:pt x="20955" y="12918"/>
                  </a:lnTo>
                  <a:lnTo>
                    <a:pt x="21123" y="12729"/>
                  </a:lnTo>
                  <a:lnTo>
                    <a:pt x="21271" y="12518"/>
                  </a:lnTo>
                  <a:lnTo>
                    <a:pt x="21418" y="12287"/>
                  </a:lnTo>
                  <a:lnTo>
                    <a:pt x="21565" y="12055"/>
                  </a:lnTo>
                  <a:lnTo>
                    <a:pt x="21691" y="11803"/>
                  </a:lnTo>
                  <a:lnTo>
                    <a:pt x="21818" y="11529"/>
                  </a:lnTo>
                  <a:lnTo>
                    <a:pt x="22070" y="10919"/>
                  </a:lnTo>
                  <a:lnTo>
                    <a:pt x="22280" y="10246"/>
                  </a:lnTo>
                  <a:lnTo>
                    <a:pt x="22344" y="9973"/>
                  </a:lnTo>
                  <a:lnTo>
                    <a:pt x="22407" y="9699"/>
                  </a:lnTo>
                  <a:lnTo>
                    <a:pt x="22449" y="9405"/>
                  </a:lnTo>
                  <a:lnTo>
                    <a:pt x="22491" y="9131"/>
                  </a:lnTo>
                  <a:lnTo>
                    <a:pt x="22491" y="8836"/>
                  </a:lnTo>
                  <a:lnTo>
                    <a:pt x="22491" y="8542"/>
                  </a:lnTo>
                  <a:lnTo>
                    <a:pt x="22491" y="8268"/>
                  </a:lnTo>
                  <a:lnTo>
                    <a:pt x="22449" y="7974"/>
                  </a:lnTo>
                  <a:lnTo>
                    <a:pt x="22407" y="7700"/>
                  </a:lnTo>
                  <a:lnTo>
                    <a:pt x="22344" y="7427"/>
                  </a:lnTo>
                  <a:lnTo>
                    <a:pt x="22280" y="7174"/>
                  </a:lnTo>
                  <a:lnTo>
                    <a:pt x="22175" y="6922"/>
                  </a:lnTo>
                  <a:lnTo>
                    <a:pt x="22070" y="6669"/>
                  </a:lnTo>
                  <a:lnTo>
                    <a:pt x="21944" y="6438"/>
                  </a:lnTo>
                  <a:lnTo>
                    <a:pt x="21797" y="6228"/>
                  </a:lnTo>
                  <a:lnTo>
                    <a:pt x="21628" y="6038"/>
                  </a:lnTo>
                  <a:lnTo>
                    <a:pt x="21460" y="5849"/>
                  </a:lnTo>
                  <a:lnTo>
                    <a:pt x="21250" y="5702"/>
                  </a:lnTo>
                  <a:lnTo>
                    <a:pt x="21039" y="5596"/>
                  </a:lnTo>
                  <a:lnTo>
                    <a:pt x="20829" y="5491"/>
                  </a:lnTo>
                  <a:lnTo>
                    <a:pt x="20597" y="5449"/>
                  </a:lnTo>
                  <a:lnTo>
                    <a:pt x="20366" y="5407"/>
                  </a:lnTo>
                  <a:lnTo>
                    <a:pt x="20134" y="5407"/>
                  </a:lnTo>
                  <a:lnTo>
                    <a:pt x="19903" y="5428"/>
                  </a:lnTo>
                  <a:lnTo>
                    <a:pt x="19672" y="5491"/>
                  </a:lnTo>
                  <a:lnTo>
                    <a:pt x="19461" y="5575"/>
                  </a:lnTo>
                  <a:lnTo>
                    <a:pt x="19251" y="5681"/>
                  </a:lnTo>
                  <a:lnTo>
                    <a:pt x="19061" y="5828"/>
                  </a:lnTo>
                  <a:lnTo>
                    <a:pt x="18893" y="5996"/>
                  </a:lnTo>
                  <a:lnTo>
                    <a:pt x="18725" y="6186"/>
                  </a:lnTo>
                  <a:lnTo>
                    <a:pt x="18599" y="6417"/>
                  </a:lnTo>
                  <a:lnTo>
                    <a:pt x="18514" y="6648"/>
                  </a:lnTo>
                  <a:lnTo>
                    <a:pt x="18514" y="6648"/>
                  </a:lnTo>
                  <a:lnTo>
                    <a:pt x="18704" y="5849"/>
                  </a:lnTo>
                  <a:lnTo>
                    <a:pt x="18788" y="5449"/>
                  </a:lnTo>
                  <a:lnTo>
                    <a:pt x="18851" y="5049"/>
                  </a:lnTo>
                  <a:lnTo>
                    <a:pt x="18914" y="4650"/>
                  </a:lnTo>
                  <a:lnTo>
                    <a:pt x="18935" y="4229"/>
                  </a:lnTo>
                  <a:lnTo>
                    <a:pt x="18956" y="3829"/>
                  </a:lnTo>
                  <a:lnTo>
                    <a:pt x="18935" y="3408"/>
                  </a:lnTo>
                  <a:lnTo>
                    <a:pt x="18872" y="2988"/>
                  </a:lnTo>
                  <a:lnTo>
                    <a:pt x="18788" y="2588"/>
                  </a:lnTo>
                  <a:lnTo>
                    <a:pt x="18662" y="2209"/>
                  </a:lnTo>
                  <a:lnTo>
                    <a:pt x="18493" y="1852"/>
                  </a:lnTo>
                  <a:lnTo>
                    <a:pt x="18388" y="1683"/>
                  </a:lnTo>
                  <a:lnTo>
                    <a:pt x="18283" y="1515"/>
                  </a:lnTo>
                  <a:lnTo>
                    <a:pt x="18157" y="1368"/>
                  </a:lnTo>
                  <a:lnTo>
                    <a:pt x="18031" y="1241"/>
                  </a:lnTo>
                  <a:lnTo>
                    <a:pt x="17904" y="1115"/>
                  </a:lnTo>
                  <a:lnTo>
                    <a:pt x="17757" y="1010"/>
                  </a:lnTo>
                  <a:lnTo>
                    <a:pt x="17610" y="926"/>
                  </a:lnTo>
                  <a:lnTo>
                    <a:pt x="17463" y="842"/>
                  </a:lnTo>
                  <a:lnTo>
                    <a:pt x="17294" y="800"/>
                  </a:lnTo>
                  <a:lnTo>
                    <a:pt x="17126" y="758"/>
                  </a:lnTo>
                  <a:lnTo>
                    <a:pt x="16768" y="758"/>
                  </a:lnTo>
                  <a:lnTo>
                    <a:pt x="16600" y="779"/>
                  </a:lnTo>
                  <a:lnTo>
                    <a:pt x="16432" y="821"/>
                  </a:lnTo>
                  <a:lnTo>
                    <a:pt x="16263" y="884"/>
                  </a:lnTo>
                  <a:lnTo>
                    <a:pt x="16095" y="968"/>
                  </a:lnTo>
                  <a:lnTo>
                    <a:pt x="15948" y="1052"/>
                  </a:lnTo>
                  <a:lnTo>
                    <a:pt x="15779" y="1157"/>
                  </a:lnTo>
                  <a:lnTo>
                    <a:pt x="15632" y="1262"/>
                  </a:lnTo>
                  <a:lnTo>
                    <a:pt x="15485" y="1389"/>
                  </a:lnTo>
                  <a:lnTo>
                    <a:pt x="15211" y="1683"/>
                  </a:lnTo>
                  <a:lnTo>
                    <a:pt x="14980" y="1999"/>
                  </a:lnTo>
                  <a:lnTo>
                    <a:pt x="14770" y="2335"/>
                  </a:lnTo>
                  <a:lnTo>
                    <a:pt x="14580" y="2714"/>
                  </a:lnTo>
                  <a:lnTo>
                    <a:pt x="14433" y="3093"/>
                  </a:lnTo>
                  <a:lnTo>
                    <a:pt x="14286" y="3493"/>
                  </a:lnTo>
                  <a:lnTo>
                    <a:pt x="14180" y="3892"/>
                  </a:lnTo>
                  <a:lnTo>
                    <a:pt x="14075" y="4313"/>
                  </a:lnTo>
                  <a:lnTo>
                    <a:pt x="13865" y="5134"/>
                  </a:lnTo>
                  <a:lnTo>
                    <a:pt x="13844" y="4313"/>
                  </a:lnTo>
                  <a:lnTo>
                    <a:pt x="13823" y="3892"/>
                  </a:lnTo>
                  <a:lnTo>
                    <a:pt x="13781" y="3493"/>
                  </a:lnTo>
                  <a:lnTo>
                    <a:pt x="13718" y="3072"/>
                  </a:lnTo>
                  <a:lnTo>
                    <a:pt x="13655" y="2672"/>
                  </a:lnTo>
                  <a:lnTo>
                    <a:pt x="13549" y="2293"/>
                  </a:lnTo>
                  <a:lnTo>
                    <a:pt x="13423" y="1894"/>
                  </a:lnTo>
                  <a:lnTo>
                    <a:pt x="13276" y="1536"/>
                  </a:lnTo>
                  <a:lnTo>
                    <a:pt x="13086" y="1178"/>
                  </a:lnTo>
                  <a:lnTo>
                    <a:pt x="12855" y="863"/>
                  </a:lnTo>
                  <a:lnTo>
                    <a:pt x="12603" y="589"/>
                  </a:lnTo>
                  <a:lnTo>
                    <a:pt x="12476" y="463"/>
                  </a:lnTo>
                  <a:lnTo>
                    <a:pt x="12329" y="358"/>
                  </a:lnTo>
                  <a:lnTo>
                    <a:pt x="12182" y="253"/>
                  </a:lnTo>
                  <a:lnTo>
                    <a:pt x="12035" y="168"/>
                  </a:lnTo>
                  <a:lnTo>
                    <a:pt x="11887" y="105"/>
                  </a:lnTo>
                  <a:lnTo>
                    <a:pt x="11719" y="42"/>
                  </a:lnTo>
                  <a:lnTo>
                    <a:pt x="11551" y="21"/>
                  </a:lnTo>
                  <a:lnTo>
                    <a:pt x="11382" y="0"/>
                  </a:lnTo>
                  <a:close/>
                </a:path>
              </a:pathLst>
            </a:custGeom>
            <a:solidFill>
              <a:srgbClr val="145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4" name="Google Shape;964;p25"/>
            <p:cNvSpPr/>
            <p:nvPr/>
          </p:nvSpPr>
          <p:spPr>
            <a:xfrm>
              <a:off x="4252660" y="3744711"/>
              <a:ext cx="234401" cy="114985"/>
            </a:xfrm>
            <a:custGeom>
              <a:avLst/>
              <a:gdLst/>
              <a:ahLst/>
              <a:cxnLst/>
              <a:rect l="l" t="t" r="r" b="b"/>
              <a:pathLst>
                <a:path w="7722" h="3788" extrusionOk="0">
                  <a:moveTo>
                    <a:pt x="1200" y="0"/>
                  </a:moveTo>
                  <a:lnTo>
                    <a:pt x="1074" y="21"/>
                  </a:lnTo>
                  <a:lnTo>
                    <a:pt x="947" y="63"/>
                  </a:lnTo>
                  <a:lnTo>
                    <a:pt x="821" y="105"/>
                  </a:lnTo>
                  <a:lnTo>
                    <a:pt x="695" y="169"/>
                  </a:lnTo>
                  <a:lnTo>
                    <a:pt x="590" y="232"/>
                  </a:lnTo>
                  <a:lnTo>
                    <a:pt x="400" y="400"/>
                  </a:lnTo>
                  <a:lnTo>
                    <a:pt x="232" y="589"/>
                  </a:lnTo>
                  <a:lnTo>
                    <a:pt x="169" y="694"/>
                  </a:lnTo>
                  <a:lnTo>
                    <a:pt x="106" y="821"/>
                  </a:lnTo>
                  <a:lnTo>
                    <a:pt x="64" y="947"/>
                  </a:lnTo>
                  <a:lnTo>
                    <a:pt x="22" y="1073"/>
                  </a:lnTo>
                  <a:lnTo>
                    <a:pt x="1" y="1199"/>
                  </a:lnTo>
                  <a:lnTo>
                    <a:pt x="1" y="1347"/>
                  </a:lnTo>
                  <a:lnTo>
                    <a:pt x="1" y="2462"/>
                  </a:lnTo>
                  <a:lnTo>
                    <a:pt x="1" y="2588"/>
                  </a:lnTo>
                  <a:lnTo>
                    <a:pt x="22" y="2735"/>
                  </a:lnTo>
                  <a:lnTo>
                    <a:pt x="64" y="2861"/>
                  </a:lnTo>
                  <a:lnTo>
                    <a:pt x="106" y="2988"/>
                  </a:lnTo>
                  <a:lnTo>
                    <a:pt x="169" y="3093"/>
                  </a:lnTo>
                  <a:lnTo>
                    <a:pt x="232" y="3198"/>
                  </a:lnTo>
                  <a:lnTo>
                    <a:pt x="400" y="3408"/>
                  </a:lnTo>
                  <a:lnTo>
                    <a:pt x="590" y="3577"/>
                  </a:lnTo>
                  <a:lnTo>
                    <a:pt x="695" y="3640"/>
                  </a:lnTo>
                  <a:lnTo>
                    <a:pt x="821" y="3682"/>
                  </a:lnTo>
                  <a:lnTo>
                    <a:pt x="947" y="3745"/>
                  </a:lnTo>
                  <a:lnTo>
                    <a:pt x="1074" y="3766"/>
                  </a:lnTo>
                  <a:lnTo>
                    <a:pt x="1200" y="3787"/>
                  </a:lnTo>
                  <a:lnTo>
                    <a:pt x="6523" y="3787"/>
                  </a:lnTo>
                  <a:lnTo>
                    <a:pt x="6649" y="3766"/>
                  </a:lnTo>
                  <a:lnTo>
                    <a:pt x="6775" y="3745"/>
                  </a:lnTo>
                  <a:lnTo>
                    <a:pt x="6901" y="3682"/>
                  </a:lnTo>
                  <a:lnTo>
                    <a:pt x="7028" y="3640"/>
                  </a:lnTo>
                  <a:lnTo>
                    <a:pt x="7133" y="3577"/>
                  </a:lnTo>
                  <a:lnTo>
                    <a:pt x="7322" y="3408"/>
                  </a:lnTo>
                  <a:lnTo>
                    <a:pt x="7491" y="3198"/>
                  </a:lnTo>
                  <a:lnTo>
                    <a:pt x="7554" y="3093"/>
                  </a:lnTo>
                  <a:lnTo>
                    <a:pt x="7617" y="2988"/>
                  </a:lnTo>
                  <a:lnTo>
                    <a:pt x="7659" y="2861"/>
                  </a:lnTo>
                  <a:lnTo>
                    <a:pt x="7701" y="2735"/>
                  </a:lnTo>
                  <a:lnTo>
                    <a:pt x="7722" y="2588"/>
                  </a:lnTo>
                  <a:lnTo>
                    <a:pt x="7722" y="2462"/>
                  </a:lnTo>
                  <a:lnTo>
                    <a:pt x="7722" y="1347"/>
                  </a:lnTo>
                  <a:lnTo>
                    <a:pt x="7722" y="1199"/>
                  </a:lnTo>
                  <a:lnTo>
                    <a:pt x="7701" y="1073"/>
                  </a:lnTo>
                  <a:lnTo>
                    <a:pt x="7659" y="947"/>
                  </a:lnTo>
                  <a:lnTo>
                    <a:pt x="7617" y="821"/>
                  </a:lnTo>
                  <a:lnTo>
                    <a:pt x="7554" y="694"/>
                  </a:lnTo>
                  <a:lnTo>
                    <a:pt x="7491" y="589"/>
                  </a:lnTo>
                  <a:lnTo>
                    <a:pt x="7322" y="400"/>
                  </a:lnTo>
                  <a:lnTo>
                    <a:pt x="7133" y="232"/>
                  </a:lnTo>
                  <a:lnTo>
                    <a:pt x="7028" y="169"/>
                  </a:lnTo>
                  <a:lnTo>
                    <a:pt x="6901" y="105"/>
                  </a:lnTo>
                  <a:lnTo>
                    <a:pt x="6775" y="63"/>
                  </a:lnTo>
                  <a:lnTo>
                    <a:pt x="6649" y="21"/>
                  </a:lnTo>
                  <a:lnTo>
                    <a:pt x="6523" y="0"/>
                  </a:lnTo>
                  <a:close/>
                </a:path>
              </a:pathLst>
            </a:custGeom>
            <a:solidFill>
              <a:srgbClr val="BC8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5" name="Google Shape;965;p25"/>
            <p:cNvSpPr/>
            <p:nvPr/>
          </p:nvSpPr>
          <p:spPr>
            <a:xfrm>
              <a:off x="4284594" y="3767690"/>
              <a:ext cx="41556" cy="51118"/>
            </a:xfrm>
            <a:custGeom>
              <a:avLst/>
              <a:gdLst/>
              <a:ahLst/>
              <a:cxnLst/>
              <a:rect l="l" t="t" r="r" b="b"/>
              <a:pathLst>
                <a:path w="1369" h="1684" extrusionOk="0">
                  <a:moveTo>
                    <a:pt x="1" y="1"/>
                  </a:moveTo>
                  <a:lnTo>
                    <a:pt x="1" y="316"/>
                  </a:lnTo>
                  <a:lnTo>
                    <a:pt x="506" y="316"/>
                  </a:lnTo>
                  <a:lnTo>
                    <a:pt x="506" y="1684"/>
                  </a:lnTo>
                  <a:lnTo>
                    <a:pt x="863" y="1684"/>
                  </a:lnTo>
                  <a:lnTo>
                    <a:pt x="863" y="316"/>
                  </a:lnTo>
                  <a:lnTo>
                    <a:pt x="1368" y="316"/>
                  </a:ln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6" name="Google Shape;966;p25"/>
            <p:cNvSpPr/>
            <p:nvPr/>
          </p:nvSpPr>
          <p:spPr>
            <a:xfrm>
              <a:off x="4324207" y="3767690"/>
              <a:ext cx="49843" cy="51118"/>
            </a:xfrm>
            <a:custGeom>
              <a:avLst/>
              <a:gdLst/>
              <a:ahLst/>
              <a:cxnLst/>
              <a:rect l="l" t="t" r="r" b="b"/>
              <a:pathLst>
                <a:path w="1642" h="1684" extrusionOk="0">
                  <a:moveTo>
                    <a:pt x="821" y="421"/>
                  </a:moveTo>
                  <a:lnTo>
                    <a:pt x="1052" y="1032"/>
                  </a:lnTo>
                  <a:lnTo>
                    <a:pt x="610" y="1032"/>
                  </a:lnTo>
                  <a:lnTo>
                    <a:pt x="821" y="421"/>
                  </a:lnTo>
                  <a:close/>
                  <a:moveTo>
                    <a:pt x="631" y="1"/>
                  </a:moveTo>
                  <a:lnTo>
                    <a:pt x="0" y="1684"/>
                  </a:lnTo>
                  <a:lnTo>
                    <a:pt x="379" y="1684"/>
                  </a:lnTo>
                  <a:lnTo>
                    <a:pt x="505" y="1326"/>
                  </a:lnTo>
                  <a:lnTo>
                    <a:pt x="1136" y="1326"/>
                  </a:lnTo>
                  <a:lnTo>
                    <a:pt x="1262" y="1684"/>
                  </a:lnTo>
                  <a:lnTo>
                    <a:pt x="1641" y="1684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7" name="Google Shape;967;p25"/>
            <p:cNvSpPr/>
            <p:nvPr/>
          </p:nvSpPr>
          <p:spPr>
            <a:xfrm>
              <a:off x="4377845" y="3767690"/>
              <a:ext cx="48568" cy="51118"/>
            </a:xfrm>
            <a:custGeom>
              <a:avLst/>
              <a:gdLst/>
              <a:ahLst/>
              <a:cxnLst/>
              <a:rect l="l" t="t" r="r" b="b"/>
              <a:pathLst>
                <a:path w="1600" h="1684" extrusionOk="0">
                  <a:moveTo>
                    <a:pt x="42" y="1"/>
                  </a:moveTo>
                  <a:lnTo>
                    <a:pt x="589" y="800"/>
                  </a:lnTo>
                  <a:lnTo>
                    <a:pt x="0" y="1684"/>
                  </a:lnTo>
                  <a:lnTo>
                    <a:pt x="400" y="1684"/>
                  </a:lnTo>
                  <a:lnTo>
                    <a:pt x="779" y="1116"/>
                  </a:lnTo>
                  <a:lnTo>
                    <a:pt x="1157" y="1684"/>
                  </a:lnTo>
                  <a:lnTo>
                    <a:pt x="1599" y="1684"/>
                  </a:lnTo>
                  <a:lnTo>
                    <a:pt x="1010" y="821"/>
                  </a:lnTo>
                  <a:lnTo>
                    <a:pt x="1536" y="1"/>
                  </a:lnTo>
                  <a:lnTo>
                    <a:pt x="1136" y="1"/>
                  </a:lnTo>
                  <a:lnTo>
                    <a:pt x="800" y="548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8" name="Google Shape;968;p25"/>
            <p:cNvSpPr/>
            <p:nvPr/>
          </p:nvSpPr>
          <p:spPr>
            <a:xfrm>
              <a:off x="4434670" y="3767690"/>
              <a:ext cx="11535" cy="51118"/>
            </a:xfrm>
            <a:custGeom>
              <a:avLst/>
              <a:gdLst/>
              <a:ahLst/>
              <a:cxnLst/>
              <a:rect l="l" t="t" r="r" b="b"/>
              <a:pathLst>
                <a:path w="380" h="1684" extrusionOk="0">
                  <a:moveTo>
                    <a:pt x="1" y="1"/>
                  </a:moveTo>
                  <a:lnTo>
                    <a:pt x="1" y="1684"/>
                  </a:lnTo>
                  <a:lnTo>
                    <a:pt x="379" y="1684"/>
                  </a:lnTo>
                  <a:lnTo>
                    <a:pt x="3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9" name="Google Shape;969;p25"/>
            <p:cNvSpPr/>
            <p:nvPr/>
          </p:nvSpPr>
          <p:spPr>
            <a:xfrm>
              <a:off x="3595499" y="4244115"/>
              <a:ext cx="1947880" cy="334026"/>
            </a:xfrm>
            <a:custGeom>
              <a:avLst/>
              <a:gdLst/>
              <a:ahLst/>
              <a:cxnLst/>
              <a:rect l="l" t="t" r="r" b="b"/>
              <a:pathLst>
                <a:path w="64170" h="11004" extrusionOk="0">
                  <a:moveTo>
                    <a:pt x="1" y="1"/>
                  </a:moveTo>
                  <a:lnTo>
                    <a:pt x="1" y="11004"/>
                  </a:lnTo>
                  <a:lnTo>
                    <a:pt x="64169" y="11004"/>
                  </a:lnTo>
                  <a:lnTo>
                    <a:pt x="64169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0" name="Google Shape;970;p25"/>
            <p:cNvSpPr/>
            <p:nvPr/>
          </p:nvSpPr>
          <p:spPr>
            <a:xfrm>
              <a:off x="3463302" y="3832832"/>
              <a:ext cx="2251855" cy="788107"/>
            </a:xfrm>
            <a:custGeom>
              <a:avLst/>
              <a:gdLst/>
              <a:ahLst/>
              <a:cxnLst/>
              <a:rect l="l" t="t" r="r" b="b"/>
              <a:pathLst>
                <a:path w="74184" h="25963" extrusionOk="0">
                  <a:moveTo>
                    <a:pt x="30549" y="1"/>
                  </a:moveTo>
                  <a:lnTo>
                    <a:pt x="29623" y="22"/>
                  </a:lnTo>
                  <a:lnTo>
                    <a:pt x="28677" y="43"/>
                  </a:lnTo>
                  <a:lnTo>
                    <a:pt x="27688" y="106"/>
                  </a:lnTo>
                  <a:lnTo>
                    <a:pt x="26678" y="190"/>
                  </a:lnTo>
                  <a:lnTo>
                    <a:pt x="25626" y="295"/>
                  </a:lnTo>
                  <a:lnTo>
                    <a:pt x="24574" y="421"/>
                  </a:lnTo>
                  <a:lnTo>
                    <a:pt x="23459" y="590"/>
                  </a:lnTo>
                  <a:lnTo>
                    <a:pt x="22344" y="779"/>
                  </a:lnTo>
                  <a:lnTo>
                    <a:pt x="21187" y="1010"/>
                  </a:lnTo>
                  <a:lnTo>
                    <a:pt x="1200" y="7217"/>
                  </a:lnTo>
                  <a:lnTo>
                    <a:pt x="1116" y="7575"/>
                  </a:lnTo>
                  <a:lnTo>
                    <a:pt x="926" y="8479"/>
                  </a:lnTo>
                  <a:lnTo>
                    <a:pt x="695" y="9826"/>
                  </a:lnTo>
                  <a:lnTo>
                    <a:pt x="569" y="10646"/>
                  </a:lnTo>
                  <a:lnTo>
                    <a:pt x="442" y="11551"/>
                  </a:lnTo>
                  <a:lnTo>
                    <a:pt x="316" y="12519"/>
                  </a:lnTo>
                  <a:lnTo>
                    <a:pt x="211" y="13550"/>
                  </a:lnTo>
                  <a:lnTo>
                    <a:pt x="127" y="14391"/>
                  </a:lnTo>
                  <a:lnTo>
                    <a:pt x="85" y="15275"/>
                  </a:lnTo>
                  <a:lnTo>
                    <a:pt x="43" y="16179"/>
                  </a:lnTo>
                  <a:lnTo>
                    <a:pt x="1" y="17084"/>
                  </a:lnTo>
                  <a:lnTo>
                    <a:pt x="1" y="18283"/>
                  </a:lnTo>
                  <a:lnTo>
                    <a:pt x="64" y="19504"/>
                  </a:lnTo>
                  <a:lnTo>
                    <a:pt x="127" y="20471"/>
                  </a:lnTo>
                  <a:lnTo>
                    <a:pt x="232" y="21439"/>
                  </a:lnTo>
                  <a:lnTo>
                    <a:pt x="379" y="22386"/>
                  </a:lnTo>
                  <a:lnTo>
                    <a:pt x="569" y="23291"/>
                  </a:lnTo>
                  <a:lnTo>
                    <a:pt x="695" y="23753"/>
                  </a:lnTo>
                  <a:lnTo>
                    <a:pt x="821" y="24174"/>
                  </a:lnTo>
                  <a:lnTo>
                    <a:pt x="3051" y="24448"/>
                  </a:lnTo>
                  <a:lnTo>
                    <a:pt x="5029" y="24658"/>
                  </a:lnTo>
                  <a:lnTo>
                    <a:pt x="6018" y="24742"/>
                  </a:lnTo>
                  <a:lnTo>
                    <a:pt x="6901" y="24805"/>
                  </a:lnTo>
                  <a:lnTo>
                    <a:pt x="6880" y="24448"/>
                  </a:lnTo>
                  <a:lnTo>
                    <a:pt x="6880" y="24027"/>
                  </a:lnTo>
                  <a:lnTo>
                    <a:pt x="6901" y="23501"/>
                  </a:lnTo>
                  <a:lnTo>
                    <a:pt x="6964" y="22849"/>
                  </a:lnTo>
                  <a:lnTo>
                    <a:pt x="7049" y="22133"/>
                  </a:lnTo>
                  <a:lnTo>
                    <a:pt x="7133" y="21755"/>
                  </a:lnTo>
                  <a:lnTo>
                    <a:pt x="7217" y="21376"/>
                  </a:lnTo>
                  <a:lnTo>
                    <a:pt x="7322" y="20976"/>
                  </a:lnTo>
                  <a:lnTo>
                    <a:pt x="7448" y="20598"/>
                  </a:lnTo>
                  <a:lnTo>
                    <a:pt x="7596" y="20198"/>
                  </a:lnTo>
                  <a:lnTo>
                    <a:pt x="7764" y="19798"/>
                  </a:lnTo>
                  <a:lnTo>
                    <a:pt x="7953" y="19419"/>
                  </a:lnTo>
                  <a:lnTo>
                    <a:pt x="8164" y="19041"/>
                  </a:lnTo>
                  <a:lnTo>
                    <a:pt x="8395" y="18683"/>
                  </a:lnTo>
                  <a:lnTo>
                    <a:pt x="8669" y="18346"/>
                  </a:lnTo>
                  <a:lnTo>
                    <a:pt x="8963" y="18010"/>
                  </a:lnTo>
                  <a:lnTo>
                    <a:pt x="9300" y="17715"/>
                  </a:lnTo>
                  <a:lnTo>
                    <a:pt x="9657" y="17442"/>
                  </a:lnTo>
                  <a:lnTo>
                    <a:pt x="10057" y="17189"/>
                  </a:lnTo>
                  <a:lnTo>
                    <a:pt x="10478" y="16958"/>
                  </a:lnTo>
                  <a:lnTo>
                    <a:pt x="10941" y="16790"/>
                  </a:lnTo>
                  <a:lnTo>
                    <a:pt x="11446" y="16642"/>
                  </a:lnTo>
                  <a:lnTo>
                    <a:pt x="11993" y="16537"/>
                  </a:lnTo>
                  <a:lnTo>
                    <a:pt x="12582" y="16474"/>
                  </a:lnTo>
                  <a:lnTo>
                    <a:pt x="13213" y="16453"/>
                  </a:lnTo>
                  <a:lnTo>
                    <a:pt x="13802" y="16453"/>
                  </a:lnTo>
                  <a:lnTo>
                    <a:pt x="14223" y="16495"/>
                  </a:lnTo>
                  <a:lnTo>
                    <a:pt x="14707" y="16600"/>
                  </a:lnTo>
                  <a:lnTo>
                    <a:pt x="14959" y="16663"/>
                  </a:lnTo>
                  <a:lnTo>
                    <a:pt x="15233" y="16748"/>
                  </a:lnTo>
                  <a:lnTo>
                    <a:pt x="15506" y="16874"/>
                  </a:lnTo>
                  <a:lnTo>
                    <a:pt x="15801" y="17000"/>
                  </a:lnTo>
                  <a:lnTo>
                    <a:pt x="16095" y="17168"/>
                  </a:lnTo>
                  <a:lnTo>
                    <a:pt x="16390" y="17337"/>
                  </a:lnTo>
                  <a:lnTo>
                    <a:pt x="16663" y="17568"/>
                  </a:lnTo>
                  <a:lnTo>
                    <a:pt x="16958" y="17820"/>
                  </a:lnTo>
                  <a:lnTo>
                    <a:pt x="17231" y="18094"/>
                  </a:lnTo>
                  <a:lnTo>
                    <a:pt x="17505" y="18410"/>
                  </a:lnTo>
                  <a:lnTo>
                    <a:pt x="17757" y="18767"/>
                  </a:lnTo>
                  <a:lnTo>
                    <a:pt x="18010" y="19167"/>
                  </a:lnTo>
                  <a:lnTo>
                    <a:pt x="18241" y="19609"/>
                  </a:lnTo>
                  <a:lnTo>
                    <a:pt x="18452" y="20093"/>
                  </a:lnTo>
                  <a:lnTo>
                    <a:pt x="18641" y="20619"/>
                  </a:lnTo>
                  <a:lnTo>
                    <a:pt x="18809" y="21208"/>
                  </a:lnTo>
                  <a:lnTo>
                    <a:pt x="18957" y="21839"/>
                  </a:lnTo>
                  <a:lnTo>
                    <a:pt x="19062" y="22512"/>
                  </a:lnTo>
                  <a:lnTo>
                    <a:pt x="19146" y="23249"/>
                  </a:lnTo>
                  <a:lnTo>
                    <a:pt x="19188" y="24048"/>
                  </a:lnTo>
                  <a:lnTo>
                    <a:pt x="19188" y="24911"/>
                  </a:lnTo>
                  <a:lnTo>
                    <a:pt x="19167" y="25836"/>
                  </a:lnTo>
                  <a:lnTo>
                    <a:pt x="53587" y="25963"/>
                  </a:lnTo>
                  <a:lnTo>
                    <a:pt x="53566" y="25521"/>
                  </a:lnTo>
                  <a:lnTo>
                    <a:pt x="53566" y="25037"/>
                  </a:lnTo>
                  <a:lnTo>
                    <a:pt x="53587" y="24385"/>
                  </a:lnTo>
                  <a:lnTo>
                    <a:pt x="53650" y="23648"/>
                  </a:lnTo>
                  <a:lnTo>
                    <a:pt x="53734" y="22807"/>
                  </a:lnTo>
                  <a:lnTo>
                    <a:pt x="53818" y="22365"/>
                  </a:lnTo>
                  <a:lnTo>
                    <a:pt x="53902" y="21902"/>
                  </a:lnTo>
                  <a:lnTo>
                    <a:pt x="54007" y="21439"/>
                  </a:lnTo>
                  <a:lnTo>
                    <a:pt x="54134" y="20976"/>
                  </a:lnTo>
                  <a:lnTo>
                    <a:pt x="54281" y="20513"/>
                  </a:lnTo>
                  <a:lnTo>
                    <a:pt x="54449" y="20072"/>
                  </a:lnTo>
                  <a:lnTo>
                    <a:pt x="54639" y="19609"/>
                  </a:lnTo>
                  <a:lnTo>
                    <a:pt x="54870" y="19188"/>
                  </a:lnTo>
                  <a:lnTo>
                    <a:pt x="55122" y="18767"/>
                  </a:lnTo>
                  <a:lnTo>
                    <a:pt x="55396" y="18346"/>
                  </a:lnTo>
                  <a:lnTo>
                    <a:pt x="55712" y="17968"/>
                  </a:lnTo>
                  <a:lnTo>
                    <a:pt x="56048" y="17631"/>
                  </a:lnTo>
                  <a:lnTo>
                    <a:pt x="56427" y="17295"/>
                  </a:lnTo>
                  <a:lnTo>
                    <a:pt x="56637" y="17147"/>
                  </a:lnTo>
                  <a:lnTo>
                    <a:pt x="56848" y="17021"/>
                  </a:lnTo>
                  <a:lnTo>
                    <a:pt x="57058" y="16874"/>
                  </a:lnTo>
                  <a:lnTo>
                    <a:pt x="57289" y="16769"/>
                  </a:lnTo>
                  <a:lnTo>
                    <a:pt x="57542" y="16642"/>
                  </a:lnTo>
                  <a:lnTo>
                    <a:pt x="57794" y="16558"/>
                  </a:lnTo>
                  <a:lnTo>
                    <a:pt x="58047" y="16474"/>
                  </a:lnTo>
                  <a:lnTo>
                    <a:pt x="58320" y="16390"/>
                  </a:lnTo>
                  <a:lnTo>
                    <a:pt x="58594" y="16327"/>
                  </a:lnTo>
                  <a:lnTo>
                    <a:pt x="58888" y="16285"/>
                  </a:lnTo>
                  <a:lnTo>
                    <a:pt x="59204" y="16243"/>
                  </a:lnTo>
                  <a:lnTo>
                    <a:pt x="59520" y="16222"/>
                  </a:lnTo>
                  <a:lnTo>
                    <a:pt x="59835" y="16200"/>
                  </a:lnTo>
                  <a:lnTo>
                    <a:pt x="60466" y="16200"/>
                  </a:lnTo>
                  <a:lnTo>
                    <a:pt x="60782" y="16222"/>
                  </a:lnTo>
                  <a:lnTo>
                    <a:pt x="61203" y="16285"/>
                  </a:lnTo>
                  <a:lnTo>
                    <a:pt x="61687" y="16390"/>
                  </a:lnTo>
                  <a:lnTo>
                    <a:pt x="61960" y="16453"/>
                  </a:lnTo>
                  <a:lnTo>
                    <a:pt x="62255" y="16558"/>
                  </a:lnTo>
                  <a:lnTo>
                    <a:pt x="62528" y="16663"/>
                  </a:lnTo>
                  <a:lnTo>
                    <a:pt x="62823" y="16790"/>
                  </a:lnTo>
                  <a:lnTo>
                    <a:pt x="63138" y="16958"/>
                  </a:lnTo>
                  <a:lnTo>
                    <a:pt x="63433" y="17147"/>
                  </a:lnTo>
                  <a:lnTo>
                    <a:pt x="63727" y="17358"/>
                  </a:lnTo>
                  <a:lnTo>
                    <a:pt x="64043" y="17589"/>
                  </a:lnTo>
                  <a:lnTo>
                    <a:pt x="64338" y="17863"/>
                  </a:lnTo>
                  <a:lnTo>
                    <a:pt x="64611" y="18178"/>
                  </a:lnTo>
                  <a:lnTo>
                    <a:pt x="64885" y="18515"/>
                  </a:lnTo>
                  <a:lnTo>
                    <a:pt x="65158" y="18893"/>
                  </a:lnTo>
                  <a:lnTo>
                    <a:pt x="65389" y="19314"/>
                  </a:lnTo>
                  <a:lnTo>
                    <a:pt x="65621" y="19777"/>
                  </a:lnTo>
                  <a:lnTo>
                    <a:pt x="65831" y="20282"/>
                  </a:lnTo>
                  <a:lnTo>
                    <a:pt x="66021" y="20829"/>
                  </a:lnTo>
                  <a:lnTo>
                    <a:pt x="66168" y="21439"/>
                  </a:lnTo>
                  <a:lnTo>
                    <a:pt x="66315" y="22091"/>
                  </a:lnTo>
                  <a:lnTo>
                    <a:pt x="66399" y="22786"/>
                  </a:lnTo>
                  <a:lnTo>
                    <a:pt x="66483" y="23522"/>
                  </a:lnTo>
                  <a:lnTo>
                    <a:pt x="66505" y="24343"/>
                  </a:lnTo>
                  <a:lnTo>
                    <a:pt x="66505" y="25184"/>
                  </a:lnTo>
                  <a:lnTo>
                    <a:pt x="73847" y="25437"/>
                  </a:lnTo>
                  <a:lnTo>
                    <a:pt x="73931" y="25121"/>
                  </a:lnTo>
                  <a:lnTo>
                    <a:pt x="73994" y="24721"/>
                  </a:lnTo>
                  <a:lnTo>
                    <a:pt x="74079" y="24216"/>
                  </a:lnTo>
                  <a:lnTo>
                    <a:pt x="74142" y="23564"/>
                  </a:lnTo>
                  <a:lnTo>
                    <a:pt x="74184" y="22849"/>
                  </a:lnTo>
                  <a:lnTo>
                    <a:pt x="74184" y="22449"/>
                  </a:lnTo>
                  <a:lnTo>
                    <a:pt x="74163" y="22028"/>
                  </a:lnTo>
                  <a:lnTo>
                    <a:pt x="74142" y="21586"/>
                  </a:lnTo>
                  <a:lnTo>
                    <a:pt x="74100" y="21145"/>
                  </a:lnTo>
                  <a:lnTo>
                    <a:pt x="74036" y="20682"/>
                  </a:lnTo>
                  <a:lnTo>
                    <a:pt x="73931" y="20219"/>
                  </a:lnTo>
                  <a:lnTo>
                    <a:pt x="73826" y="19735"/>
                  </a:lnTo>
                  <a:lnTo>
                    <a:pt x="73700" y="19251"/>
                  </a:lnTo>
                  <a:lnTo>
                    <a:pt x="73532" y="18746"/>
                  </a:lnTo>
                  <a:lnTo>
                    <a:pt x="73342" y="18262"/>
                  </a:lnTo>
                  <a:lnTo>
                    <a:pt x="73111" y="17757"/>
                  </a:lnTo>
                  <a:lnTo>
                    <a:pt x="72858" y="17273"/>
                  </a:lnTo>
                  <a:lnTo>
                    <a:pt x="72564" y="16769"/>
                  </a:lnTo>
                  <a:lnTo>
                    <a:pt x="72227" y="16285"/>
                  </a:lnTo>
                  <a:lnTo>
                    <a:pt x="71869" y="15801"/>
                  </a:lnTo>
                  <a:lnTo>
                    <a:pt x="71449" y="15317"/>
                  </a:lnTo>
                  <a:lnTo>
                    <a:pt x="71007" y="14854"/>
                  </a:lnTo>
                  <a:lnTo>
                    <a:pt x="70502" y="14412"/>
                  </a:lnTo>
                  <a:lnTo>
                    <a:pt x="69955" y="13970"/>
                  </a:lnTo>
                  <a:lnTo>
                    <a:pt x="69366" y="13550"/>
                  </a:lnTo>
                  <a:lnTo>
                    <a:pt x="68819" y="13213"/>
                  </a:lnTo>
                  <a:lnTo>
                    <a:pt x="68230" y="12876"/>
                  </a:lnTo>
                  <a:lnTo>
                    <a:pt x="67599" y="12561"/>
                  </a:lnTo>
                  <a:lnTo>
                    <a:pt x="66946" y="12266"/>
                  </a:lnTo>
                  <a:lnTo>
                    <a:pt x="66231" y="11993"/>
                  </a:lnTo>
                  <a:lnTo>
                    <a:pt x="65474" y="11719"/>
                  </a:lnTo>
                  <a:lnTo>
                    <a:pt x="64695" y="11488"/>
                  </a:lnTo>
                  <a:lnTo>
                    <a:pt x="63854" y="11277"/>
                  </a:lnTo>
                  <a:lnTo>
                    <a:pt x="61224" y="10099"/>
                  </a:lnTo>
                  <a:lnTo>
                    <a:pt x="54996" y="7385"/>
                  </a:lnTo>
                  <a:lnTo>
                    <a:pt x="51314" y="5786"/>
                  </a:lnTo>
                  <a:lnTo>
                    <a:pt x="47675" y="4229"/>
                  </a:lnTo>
                  <a:lnTo>
                    <a:pt x="44351" y="2841"/>
                  </a:lnTo>
                  <a:lnTo>
                    <a:pt x="42920" y="2252"/>
                  </a:lnTo>
                  <a:lnTo>
                    <a:pt x="41700" y="1789"/>
                  </a:lnTo>
                  <a:lnTo>
                    <a:pt x="41321" y="1642"/>
                  </a:lnTo>
                  <a:lnTo>
                    <a:pt x="40858" y="1473"/>
                  </a:lnTo>
                  <a:lnTo>
                    <a:pt x="40248" y="1284"/>
                  </a:lnTo>
                  <a:lnTo>
                    <a:pt x="39449" y="1074"/>
                  </a:lnTo>
                  <a:lnTo>
                    <a:pt x="38481" y="842"/>
                  </a:lnTo>
                  <a:lnTo>
                    <a:pt x="37366" y="611"/>
                  </a:lnTo>
                  <a:lnTo>
                    <a:pt x="36103" y="400"/>
                  </a:lnTo>
                  <a:lnTo>
                    <a:pt x="35409" y="316"/>
                  </a:lnTo>
                  <a:lnTo>
                    <a:pt x="34694" y="232"/>
                  </a:lnTo>
                  <a:lnTo>
                    <a:pt x="33915" y="148"/>
                  </a:lnTo>
                  <a:lnTo>
                    <a:pt x="33137" y="85"/>
                  </a:lnTo>
                  <a:lnTo>
                    <a:pt x="32295" y="43"/>
                  </a:lnTo>
                  <a:lnTo>
                    <a:pt x="31454" y="22"/>
                  </a:lnTo>
                  <a:lnTo>
                    <a:pt x="30549" y="1"/>
                  </a:lnTo>
                  <a:close/>
                </a:path>
              </a:pathLst>
            </a:custGeom>
            <a:solidFill>
              <a:srgbClr val="FDB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1" name="Google Shape;971;p25"/>
            <p:cNvSpPr/>
            <p:nvPr/>
          </p:nvSpPr>
          <p:spPr>
            <a:xfrm>
              <a:off x="3463302" y="3832832"/>
              <a:ext cx="2251855" cy="788107"/>
            </a:xfrm>
            <a:custGeom>
              <a:avLst/>
              <a:gdLst/>
              <a:ahLst/>
              <a:cxnLst/>
              <a:rect l="l" t="t" r="r" b="b"/>
              <a:pathLst>
                <a:path w="74184" h="25963" fill="none" extrusionOk="0">
                  <a:moveTo>
                    <a:pt x="73847" y="25437"/>
                  </a:moveTo>
                  <a:lnTo>
                    <a:pt x="66505" y="25184"/>
                  </a:lnTo>
                  <a:lnTo>
                    <a:pt x="66505" y="25184"/>
                  </a:lnTo>
                  <a:lnTo>
                    <a:pt x="66505" y="24343"/>
                  </a:lnTo>
                  <a:lnTo>
                    <a:pt x="66483" y="23522"/>
                  </a:lnTo>
                  <a:lnTo>
                    <a:pt x="66399" y="22786"/>
                  </a:lnTo>
                  <a:lnTo>
                    <a:pt x="66315" y="22091"/>
                  </a:lnTo>
                  <a:lnTo>
                    <a:pt x="66168" y="21439"/>
                  </a:lnTo>
                  <a:lnTo>
                    <a:pt x="66021" y="20829"/>
                  </a:lnTo>
                  <a:lnTo>
                    <a:pt x="65831" y="20282"/>
                  </a:lnTo>
                  <a:lnTo>
                    <a:pt x="65621" y="19777"/>
                  </a:lnTo>
                  <a:lnTo>
                    <a:pt x="65389" y="19314"/>
                  </a:lnTo>
                  <a:lnTo>
                    <a:pt x="65158" y="18893"/>
                  </a:lnTo>
                  <a:lnTo>
                    <a:pt x="64885" y="18515"/>
                  </a:lnTo>
                  <a:lnTo>
                    <a:pt x="64611" y="18178"/>
                  </a:lnTo>
                  <a:lnTo>
                    <a:pt x="64338" y="17863"/>
                  </a:lnTo>
                  <a:lnTo>
                    <a:pt x="64043" y="17589"/>
                  </a:lnTo>
                  <a:lnTo>
                    <a:pt x="63727" y="17358"/>
                  </a:lnTo>
                  <a:lnTo>
                    <a:pt x="63433" y="17147"/>
                  </a:lnTo>
                  <a:lnTo>
                    <a:pt x="63138" y="16958"/>
                  </a:lnTo>
                  <a:lnTo>
                    <a:pt x="62823" y="16790"/>
                  </a:lnTo>
                  <a:lnTo>
                    <a:pt x="62528" y="16663"/>
                  </a:lnTo>
                  <a:lnTo>
                    <a:pt x="62255" y="16558"/>
                  </a:lnTo>
                  <a:lnTo>
                    <a:pt x="61960" y="16453"/>
                  </a:lnTo>
                  <a:lnTo>
                    <a:pt x="61687" y="16390"/>
                  </a:lnTo>
                  <a:lnTo>
                    <a:pt x="61203" y="16285"/>
                  </a:lnTo>
                  <a:lnTo>
                    <a:pt x="60782" y="16222"/>
                  </a:lnTo>
                  <a:lnTo>
                    <a:pt x="60466" y="16200"/>
                  </a:lnTo>
                  <a:lnTo>
                    <a:pt x="60172" y="16200"/>
                  </a:lnTo>
                  <a:lnTo>
                    <a:pt x="60172" y="16200"/>
                  </a:lnTo>
                  <a:lnTo>
                    <a:pt x="59835" y="16200"/>
                  </a:lnTo>
                  <a:lnTo>
                    <a:pt x="59520" y="16222"/>
                  </a:lnTo>
                  <a:lnTo>
                    <a:pt x="59204" y="16243"/>
                  </a:lnTo>
                  <a:lnTo>
                    <a:pt x="58888" y="16285"/>
                  </a:lnTo>
                  <a:lnTo>
                    <a:pt x="58594" y="16327"/>
                  </a:lnTo>
                  <a:lnTo>
                    <a:pt x="58320" y="16390"/>
                  </a:lnTo>
                  <a:lnTo>
                    <a:pt x="58047" y="16474"/>
                  </a:lnTo>
                  <a:lnTo>
                    <a:pt x="57794" y="16558"/>
                  </a:lnTo>
                  <a:lnTo>
                    <a:pt x="57542" y="16642"/>
                  </a:lnTo>
                  <a:lnTo>
                    <a:pt x="57289" y="16769"/>
                  </a:lnTo>
                  <a:lnTo>
                    <a:pt x="57058" y="16874"/>
                  </a:lnTo>
                  <a:lnTo>
                    <a:pt x="56848" y="17021"/>
                  </a:lnTo>
                  <a:lnTo>
                    <a:pt x="56637" y="17147"/>
                  </a:lnTo>
                  <a:lnTo>
                    <a:pt x="56427" y="17295"/>
                  </a:lnTo>
                  <a:lnTo>
                    <a:pt x="56048" y="17631"/>
                  </a:lnTo>
                  <a:lnTo>
                    <a:pt x="55712" y="17968"/>
                  </a:lnTo>
                  <a:lnTo>
                    <a:pt x="55396" y="18346"/>
                  </a:lnTo>
                  <a:lnTo>
                    <a:pt x="55122" y="18767"/>
                  </a:lnTo>
                  <a:lnTo>
                    <a:pt x="54870" y="19188"/>
                  </a:lnTo>
                  <a:lnTo>
                    <a:pt x="54639" y="19609"/>
                  </a:lnTo>
                  <a:lnTo>
                    <a:pt x="54449" y="20072"/>
                  </a:lnTo>
                  <a:lnTo>
                    <a:pt x="54281" y="20513"/>
                  </a:lnTo>
                  <a:lnTo>
                    <a:pt x="54134" y="20976"/>
                  </a:lnTo>
                  <a:lnTo>
                    <a:pt x="54007" y="21439"/>
                  </a:lnTo>
                  <a:lnTo>
                    <a:pt x="53902" y="21902"/>
                  </a:lnTo>
                  <a:lnTo>
                    <a:pt x="53818" y="22365"/>
                  </a:lnTo>
                  <a:lnTo>
                    <a:pt x="53734" y="22807"/>
                  </a:lnTo>
                  <a:lnTo>
                    <a:pt x="53650" y="23648"/>
                  </a:lnTo>
                  <a:lnTo>
                    <a:pt x="53587" y="24385"/>
                  </a:lnTo>
                  <a:lnTo>
                    <a:pt x="53566" y="25037"/>
                  </a:lnTo>
                  <a:lnTo>
                    <a:pt x="53566" y="25521"/>
                  </a:lnTo>
                  <a:lnTo>
                    <a:pt x="53587" y="25963"/>
                  </a:lnTo>
                  <a:lnTo>
                    <a:pt x="19167" y="25836"/>
                  </a:lnTo>
                  <a:lnTo>
                    <a:pt x="19167" y="25836"/>
                  </a:lnTo>
                  <a:lnTo>
                    <a:pt x="19188" y="24911"/>
                  </a:lnTo>
                  <a:lnTo>
                    <a:pt x="19188" y="24048"/>
                  </a:lnTo>
                  <a:lnTo>
                    <a:pt x="19146" y="23249"/>
                  </a:lnTo>
                  <a:lnTo>
                    <a:pt x="19062" y="22512"/>
                  </a:lnTo>
                  <a:lnTo>
                    <a:pt x="18957" y="21839"/>
                  </a:lnTo>
                  <a:lnTo>
                    <a:pt x="18809" y="21208"/>
                  </a:lnTo>
                  <a:lnTo>
                    <a:pt x="18641" y="20619"/>
                  </a:lnTo>
                  <a:lnTo>
                    <a:pt x="18452" y="20093"/>
                  </a:lnTo>
                  <a:lnTo>
                    <a:pt x="18241" y="19609"/>
                  </a:lnTo>
                  <a:lnTo>
                    <a:pt x="18010" y="19167"/>
                  </a:lnTo>
                  <a:lnTo>
                    <a:pt x="17757" y="18767"/>
                  </a:lnTo>
                  <a:lnTo>
                    <a:pt x="17505" y="18410"/>
                  </a:lnTo>
                  <a:lnTo>
                    <a:pt x="17231" y="18094"/>
                  </a:lnTo>
                  <a:lnTo>
                    <a:pt x="16958" y="17820"/>
                  </a:lnTo>
                  <a:lnTo>
                    <a:pt x="16663" y="17568"/>
                  </a:lnTo>
                  <a:lnTo>
                    <a:pt x="16390" y="17337"/>
                  </a:lnTo>
                  <a:lnTo>
                    <a:pt x="16095" y="17168"/>
                  </a:lnTo>
                  <a:lnTo>
                    <a:pt x="15801" y="17000"/>
                  </a:lnTo>
                  <a:lnTo>
                    <a:pt x="15506" y="16874"/>
                  </a:lnTo>
                  <a:lnTo>
                    <a:pt x="15233" y="16748"/>
                  </a:lnTo>
                  <a:lnTo>
                    <a:pt x="14959" y="16663"/>
                  </a:lnTo>
                  <a:lnTo>
                    <a:pt x="14707" y="16600"/>
                  </a:lnTo>
                  <a:lnTo>
                    <a:pt x="14223" y="16495"/>
                  </a:lnTo>
                  <a:lnTo>
                    <a:pt x="13802" y="16453"/>
                  </a:lnTo>
                  <a:lnTo>
                    <a:pt x="13487" y="16453"/>
                  </a:lnTo>
                  <a:lnTo>
                    <a:pt x="13213" y="16453"/>
                  </a:lnTo>
                  <a:lnTo>
                    <a:pt x="13213" y="16453"/>
                  </a:lnTo>
                  <a:lnTo>
                    <a:pt x="12582" y="16474"/>
                  </a:lnTo>
                  <a:lnTo>
                    <a:pt x="11993" y="16537"/>
                  </a:lnTo>
                  <a:lnTo>
                    <a:pt x="11446" y="16642"/>
                  </a:lnTo>
                  <a:lnTo>
                    <a:pt x="10941" y="16790"/>
                  </a:lnTo>
                  <a:lnTo>
                    <a:pt x="10478" y="16958"/>
                  </a:lnTo>
                  <a:lnTo>
                    <a:pt x="10057" y="17189"/>
                  </a:lnTo>
                  <a:lnTo>
                    <a:pt x="9657" y="17442"/>
                  </a:lnTo>
                  <a:lnTo>
                    <a:pt x="9300" y="17715"/>
                  </a:lnTo>
                  <a:lnTo>
                    <a:pt x="8963" y="18010"/>
                  </a:lnTo>
                  <a:lnTo>
                    <a:pt x="8669" y="18346"/>
                  </a:lnTo>
                  <a:lnTo>
                    <a:pt x="8395" y="18683"/>
                  </a:lnTo>
                  <a:lnTo>
                    <a:pt x="8164" y="19041"/>
                  </a:lnTo>
                  <a:lnTo>
                    <a:pt x="7953" y="19419"/>
                  </a:lnTo>
                  <a:lnTo>
                    <a:pt x="7764" y="19798"/>
                  </a:lnTo>
                  <a:lnTo>
                    <a:pt x="7596" y="20198"/>
                  </a:lnTo>
                  <a:lnTo>
                    <a:pt x="7448" y="20598"/>
                  </a:lnTo>
                  <a:lnTo>
                    <a:pt x="7322" y="20976"/>
                  </a:lnTo>
                  <a:lnTo>
                    <a:pt x="7217" y="21376"/>
                  </a:lnTo>
                  <a:lnTo>
                    <a:pt x="7133" y="21755"/>
                  </a:lnTo>
                  <a:lnTo>
                    <a:pt x="7049" y="22133"/>
                  </a:lnTo>
                  <a:lnTo>
                    <a:pt x="6964" y="22849"/>
                  </a:lnTo>
                  <a:lnTo>
                    <a:pt x="6901" y="23501"/>
                  </a:lnTo>
                  <a:lnTo>
                    <a:pt x="6880" y="24027"/>
                  </a:lnTo>
                  <a:lnTo>
                    <a:pt x="6880" y="24448"/>
                  </a:lnTo>
                  <a:lnTo>
                    <a:pt x="6901" y="24805"/>
                  </a:lnTo>
                  <a:lnTo>
                    <a:pt x="6901" y="24805"/>
                  </a:lnTo>
                  <a:lnTo>
                    <a:pt x="6018" y="24742"/>
                  </a:lnTo>
                  <a:lnTo>
                    <a:pt x="5029" y="24658"/>
                  </a:lnTo>
                  <a:lnTo>
                    <a:pt x="3051" y="24448"/>
                  </a:lnTo>
                  <a:lnTo>
                    <a:pt x="821" y="24174"/>
                  </a:lnTo>
                  <a:lnTo>
                    <a:pt x="821" y="24174"/>
                  </a:lnTo>
                  <a:lnTo>
                    <a:pt x="695" y="23753"/>
                  </a:lnTo>
                  <a:lnTo>
                    <a:pt x="569" y="23291"/>
                  </a:lnTo>
                  <a:lnTo>
                    <a:pt x="569" y="23291"/>
                  </a:lnTo>
                  <a:lnTo>
                    <a:pt x="379" y="22386"/>
                  </a:lnTo>
                  <a:lnTo>
                    <a:pt x="232" y="21439"/>
                  </a:lnTo>
                  <a:lnTo>
                    <a:pt x="127" y="20471"/>
                  </a:lnTo>
                  <a:lnTo>
                    <a:pt x="64" y="19504"/>
                  </a:lnTo>
                  <a:lnTo>
                    <a:pt x="64" y="19504"/>
                  </a:lnTo>
                  <a:lnTo>
                    <a:pt x="1" y="18283"/>
                  </a:lnTo>
                  <a:lnTo>
                    <a:pt x="1" y="17084"/>
                  </a:lnTo>
                  <a:lnTo>
                    <a:pt x="1" y="17084"/>
                  </a:lnTo>
                  <a:lnTo>
                    <a:pt x="43" y="16179"/>
                  </a:lnTo>
                  <a:lnTo>
                    <a:pt x="85" y="15275"/>
                  </a:lnTo>
                  <a:lnTo>
                    <a:pt x="127" y="14391"/>
                  </a:lnTo>
                  <a:lnTo>
                    <a:pt x="211" y="13550"/>
                  </a:lnTo>
                  <a:lnTo>
                    <a:pt x="211" y="13550"/>
                  </a:lnTo>
                  <a:lnTo>
                    <a:pt x="316" y="12519"/>
                  </a:lnTo>
                  <a:lnTo>
                    <a:pt x="442" y="11551"/>
                  </a:lnTo>
                  <a:lnTo>
                    <a:pt x="569" y="10646"/>
                  </a:lnTo>
                  <a:lnTo>
                    <a:pt x="695" y="9826"/>
                  </a:lnTo>
                  <a:lnTo>
                    <a:pt x="926" y="8479"/>
                  </a:lnTo>
                  <a:lnTo>
                    <a:pt x="1116" y="7575"/>
                  </a:lnTo>
                  <a:lnTo>
                    <a:pt x="1116" y="7575"/>
                  </a:lnTo>
                  <a:lnTo>
                    <a:pt x="1200" y="7217"/>
                  </a:lnTo>
                  <a:lnTo>
                    <a:pt x="21187" y="1010"/>
                  </a:lnTo>
                  <a:lnTo>
                    <a:pt x="21187" y="1010"/>
                  </a:lnTo>
                  <a:lnTo>
                    <a:pt x="22344" y="779"/>
                  </a:lnTo>
                  <a:lnTo>
                    <a:pt x="23459" y="590"/>
                  </a:lnTo>
                  <a:lnTo>
                    <a:pt x="24574" y="421"/>
                  </a:lnTo>
                  <a:lnTo>
                    <a:pt x="25626" y="295"/>
                  </a:lnTo>
                  <a:lnTo>
                    <a:pt x="26678" y="190"/>
                  </a:lnTo>
                  <a:lnTo>
                    <a:pt x="27688" y="106"/>
                  </a:lnTo>
                  <a:lnTo>
                    <a:pt x="28677" y="43"/>
                  </a:lnTo>
                  <a:lnTo>
                    <a:pt x="29623" y="22"/>
                  </a:lnTo>
                  <a:lnTo>
                    <a:pt x="30549" y="1"/>
                  </a:lnTo>
                  <a:lnTo>
                    <a:pt x="31454" y="22"/>
                  </a:lnTo>
                  <a:lnTo>
                    <a:pt x="32295" y="43"/>
                  </a:lnTo>
                  <a:lnTo>
                    <a:pt x="33137" y="85"/>
                  </a:lnTo>
                  <a:lnTo>
                    <a:pt x="33915" y="148"/>
                  </a:lnTo>
                  <a:lnTo>
                    <a:pt x="34694" y="232"/>
                  </a:lnTo>
                  <a:lnTo>
                    <a:pt x="35409" y="316"/>
                  </a:lnTo>
                  <a:lnTo>
                    <a:pt x="36103" y="400"/>
                  </a:lnTo>
                  <a:lnTo>
                    <a:pt x="37366" y="611"/>
                  </a:lnTo>
                  <a:lnTo>
                    <a:pt x="38481" y="842"/>
                  </a:lnTo>
                  <a:lnTo>
                    <a:pt x="39449" y="1074"/>
                  </a:lnTo>
                  <a:lnTo>
                    <a:pt x="40248" y="1284"/>
                  </a:lnTo>
                  <a:lnTo>
                    <a:pt x="40858" y="1473"/>
                  </a:lnTo>
                  <a:lnTo>
                    <a:pt x="41321" y="1642"/>
                  </a:lnTo>
                  <a:lnTo>
                    <a:pt x="41700" y="1789"/>
                  </a:lnTo>
                  <a:lnTo>
                    <a:pt x="41700" y="1789"/>
                  </a:lnTo>
                  <a:lnTo>
                    <a:pt x="42920" y="2252"/>
                  </a:lnTo>
                  <a:lnTo>
                    <a:pt x="44351" y="2841"/>
                  </a:lnTo>
                  <a:lnTo>
                    <a:pt x="47675" y="4229"/>
                  </a:lnTo>
                  <a:lnTo>
                    <a:pt x="51314" y="5786"/>
                  </a:lnTo>
                  <a:lnTo>
                    <a:pt x="54996" y="7385"/>
                  </a:lnTo>
                  <a:lnTo>
                    <a:pt x="61224" y="10099"/>
                  </a:lnTo>
                  <a:lnTo>
                    <a:pt x="63854" y="11277"/>
                  </a:lnTo>
                  <a:lnTo>
                    <a:pt x="63854" y="11277"/>
                  </a:lnTo>
                  <a:lnTo>
                    <a:pt x="64695" y="11488"/>
                  </a:lnTo>
                  <a:lnTo>
                    <a:pt x="65474" y="11719"/>
                  </a:lnTo>
                  <a:lnTo>
                    <a:pt x="66231" y="11993"/>
                  </a:lnTo>
                  <a:lnTo>
                    <a:pt x="66946" y="12266"/>
                  </a:lnTo>
                  <a:lnTo>
                    <a:pt x="67599" y="12561"/>
                  </a:lnTo>
                  <a:lnTo>
                    <a:pt x="68230" y="12876"/>
                  </a:lnTo>
                  <a:lnTo>
                    <a:pt x="68819" y="13213"/>
                  </a:lnTo>
                  <a:lnTo>
                    <a:pt x="69366" y="13550"/>
                  </a:lnTo>
                  <a:lnTo>
                    <a:pt x="69366" y="13550"/>
                  </a:lnTo>
                  <a:lnTo>
                    <a:pt x="69955" y="13970"/>
                  </a:lnTo>
                  <a:lnTo>
                    <a:pt x="70502" y="14412"/>
                  </a:lnTo>
                  <a:lnTo>
                    <a:pt x="71007" y="14854"/>
                  </a:lnTo>
                  <a:lnTo>
                    <a:pt x="71449" y="15317"/>
                  </a:lnTo>
                  <a:lnTo>
                    <a:pt x="71869" y="15801"/>
                  </a:lnTo>
                  <a:lnTo>
                    <a:pt x="72227" y="16285"/>
                  </a:lnTo>
                  <a:lnTo>
                    <a:pt x="72564" y="16769"/>
                  </a:lnTo>
                  <a:lnTo>
                    <a:pt x="72858" y="17273"/>
                  </a:lnTo>
                  <a:lnTo>
                    <a:pt x="73111" y="17757"/>
                  </a:lnTo>
                  <a:lnTo>
                    <a:pt x="73342" y="18262"/>
                  </a:lnTo>
                  <a:lnTo>
                    <a:pt x="73532" y="18746"/>
                  </a:lnTo>
                  <a:lnTo>
                    <a:pt x="73700" y="19251"/>
                  </a:lnTo>
                  <a:lnTo>
                    <a:pt x="73826" y="19735"/>
                  </a:lnTo>
                  <a:lnTo>
                    <a:pt x="73931" y="20219"/>
                  </a:lnTo>
                  <a:lnTo>
                    <a:pt x="74036" y="20682"/>
                  </a:lnTo>
                  <a:lnTo>
                    <a:pt x="74100" y="21145"/>
                  </a:lnTo>
                  <a:lnTo>
                    <a:pt x="74142" y="21586"/>
                  </a:lnTo>
                  <a:lnTo>
                    <a:pt x="74163" y="22028"/>
                  </a:lnTo>
                  <a:lnTo>
                    <a:pt x="74184" y="22449"/>
                  </a:lnTo>
                  <a:lnTo>
                    <a:pt x="74184" y="22849"/>
                  </a:lnTo>
                  <a:lnTo>
                    <a:pt x="74142" y="23564"/>
                  </a:lnTo>
                  <a:lnTo>
                    <a:pt x="74079" y="24216"/>
                  </a:lnTo>
                  <a:lnTo>
                    <a:pt x="73994" y="24721"/>
                  </a:lnTo>
                  <a:lnTo>
                    <a:pt x="73931" y="25121"/>
                  </a:lnTo>
                  <a:lnTo>
                    <a:pt x="73847" y="254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2" name="Google Shape;972;p25"/>
            <p:cNvSpPr/>
            <p:nvPr/>
          </p:nvSpPr>
          <p:spPr>
            <a:xfrm>
              <a:off x="3463302" y="4244115"/>
              <a:ext cx="2251855" cy="376827"/>
            </a:xfrm>
            <a:custGeom>
              <a:avLst/>
              <a:gdLst/>
              <a:ahLst/>
              <a:cxnLst/>
              <a:rect l="l" t="t" r="r" b="b"/>
              <a:pathLst>
                <a:path w="74184" h="12414" extrusionOk="0">
                  <a:moveTo>
                    <a:pt x="211" y="1"/>
                  </a:moveTo>
                  <a:lnTo>
                    <a:pt x="127" y="842"/>
                  </a:lnTo>
                  <a:lnTo>
                    <a:pt x="85" y="1726"/>
                  </a:lnTo>
                  <a:lnTo>
                    <a:pt x="43" y="2630"/>
                  </a:lnTo>
                  <a:lnTo>
                    <a:pt x="1" y="3535"/>
                  </a:lnTo>
                  <a:lnTo>
                    <a:pt x="1" y="4734"/>
                  </a:lnTo>
                  <a:lnTo>
                    <a:pt x="64" y="5955"/>
                  </a:lnTo>
                  <a:lnTo>
                    <a:pt x="127" y="6796"/>
                  </a:lnTo>
                  <a:lnTo>
                    <a:pt x="211" y="7638"/>
                  </a:lnTo>
                  <a:lnTo>
                    <a:pt x="274" y="8164"/>
                  </a:lnTo>
                  <a:lnTo>
                    <a:pt x="358" y="8711"/>
                  </a:lnTo>
                  <a:lnTo>
                    <a:pt x="463" y="9237"/>
                  </a:lnTo>
                  <a:lnTo>
                    <a:pt x="569" y="9742"/>
                  </a:lnTo>
                  <a:lnTo>
                    <a:pt x="695" y="10204"/>
                  </a:lnTo>
                  <a:lnTo>
                    <a:pt x="821" y="10625"/>
                  </a:lnTo>
                  <a:lnTo>
                    <a:pt x="3051" y="10899"/>
                  </a:lnTo>
                  <a:lnTo>
                    <a:pt x="5029" y="11109"/>
                  </a:lnTo>
                  <a:lnTo>
                    <a:pt x="6018" y="11193"/>
                  </a:lnTo>
                  <a:lnTo>
                    <a:pt x="6901" y="11256"/>
                  </a:lnTo>
                  <a:lnTo>
                    <a:pt x="6901" y="11256"/>
                  </a:lnTo>
                  <a:lnTo>
                    <a:pt x="6880" y="11046"/>
                  </a:lnTo>
                  <a:lnTo>
                    <a:pt x="6880" y="10436"/>
                  </a:lnTo>
                  <a:lnTo>
                    <a:pt x="6901" y="10036"/>
                  </a:lnTo>
                  <a:lnTo>
                    <a:pt x="6922" y="9552"/>
                  </a:lnTo>
                  <a:lnTo>
                    <a:pt x="6986" y="9026"/>
                  </a:lnTo>
                  <a:lnTo>
                    <a:pt x="7070" y="8458"/>
                  </a:lnTo>
                  <a:lnTo>
                    <a:pt x="7175" y="7995"/>
                  </a:lnTo>
                  <a:lnTo>
                    <a:pt x="7301" y="7511"/>
                  </a:lnTo>
                  <a:lnTo>
                    <a:pt x="7448" y="7028"/>
                  </a:lnTo>
                  <a:lnTo>
                    <a:pt x="7617" y="6544"/>
                  </a:lnTo>
                  <a:lnTo>
                    <a:pt x="7848" y="6081"/>
                  </a:lnTo>
                  <a:lnTo>
                    <a:pt x="8101" y="5618"/>
                  </a:lnTo>
                  <a:lnTo>
                    <a:pt x="8374" y="5155"/>
                  </a:lnTo>
                  <a:lnTo>
                    <a:pt x="8542" y="4945"/>
                  </a:lnTo>
                  <a:lnTo>
                    <a:pt x="8711" y="4734"/>
                  </a:lnTo>
                  <a:lnTo>
                    <a:pt x="8900" y="4545"/>
                  </a:lnTo>
                  <a:lnTo>
                    <a:pt x="9089" y="4356"/>
                  </a:lnTo>
                  <a:lnTo>
                    <a:pt x="9300" y="4166"/>
                  </a:lnTo>
                  <a:lnTo>
                    <a:pt x="9510" y="3998"/>
                  </a:lnTo>
                  <a:lnTo>
                    <a:pt x="9742" y="3830"/>
                  </a:lnTo>
                  <a:lnTo>
                    <a:pt x="9994" y="3661"/>
                  </a:lnTo>
                  <a:lnTo>
                    <a:pt x="10247" y="3535"/>
                  </a:lnTo>
                  <a:lnTo>
                    <a:pt x="10520" y="3409"/>
                  </a:lnTo>
                  <a:lnTo>
                    <a:pt x="10794" y="3283"/>
                  </a:lnTo>
                  <a:lnTo>
                    <a:pt x="11109" y="3177"/>
                  </a:lnTo>
                  <a:lnTo>
                    <a:pt x="11425" y="3093"/>
                  </a:lnTo>
                  <a:lnTo>
                    <a:pt x="11740" y="3030"/>
                  </a:lnTo>
                  <a:lnTo>
                    <a:pt x="12098" y="2967"/>
                  </a:lnTo>
                  <a:lnTo>
                    <a:pt x="12456" y="2925"/>
                  </a:lnTo>
                  <a:lnTo>
                    <a:pt x="12834" y="2904"/>
                  </a:lnTo>
                  <a:lnTo>
                    <a:pt x="13697" y="2904"/>
                  </a:lnTo>
                  <a:lnTo>
                    <a:pt x="14034" y="2925"/>
                  </a:lnTo>
                  <a:lnTo>
                    <a:pt x="14454" y="2988"/>
                  </a:lnTo>
                  <a:lnTo>
                    <a:pt x="14896" y="3093"/>
                  </a:lnTo>
                  <a:lnTo>
                    <a:pt x="15149" y="3177"/>
                  </a:lnTo>
                  <a:lnTo>
                    <a:pt x="15401" y="3262"/>
                  </a:lnTo>
                  <a:lnTo>
                    <a:pt x="15654" y="3367"/>
                  </a:lnTo>
                  <a:lnTo>
                    <a:pt x="15906" y="3514"/>
                  </a:lnTo>
                  <a:lnTo>
                    <a:pt x="16158" y="3661"/>
                  </a:lnTo>
                  <a:lnTo>
                    <a:pt x="16432" y="3830"/>
                  </a:lnTo>
                  <a:lnTo>
                    <a:pt x="16684" y="4019"/>
                  </a:lnTo>
                  <a:lnTo>
                    <a:pt x="16937" y="4250"/>
                  </a:lnTo>
                  <a:lnTo>
                    <a:pt x="17189" y="4503"/>
                  </a:lnTo>
                  <a:lnTo>
                    <a:pt x="17442" y="4776"/>
                  </a:lnTo>
                  <a:lnTo>
                    <a:pt x="17673" y="5092"/>
                  </a:lnTo>
                  <a:lnTo>
                    <a:pt x="17905" y="5429"/>
                  </a:lnTo>
                  <a:lnTo>
                    <a:pt x="18115" y="5807"/>
                  </a:lnTo>
                  <a:lnTo>
                    <a:pt x="18304" y="6207"/>
                  </a:lnTo>
                  <a:lnTo>
                    <a:pt x="18494" y="6649"/>
                  </a:lnTo>
                  <a:lnTo>
                    <a:pt x="18662" y="7133"/>
                  </a:lnTo>
                  <a:lnTo>
                    <a:pt x="18809" y="7659"/>
                  </a:lnTo>
                  <a:lnTo>
                    <a:pt x="18936" y="8227"/>
                  </a:lnTo>
                  <a:lnTo>
                    <a:pt x="19041" y="8837"/>
                  </a:lnTo>
                  <a:lnTo>
                    <a:pt x="19125" y="9489"/>
                  </a:lnTo>
                  <a:lnTo>
                    <a:pt x="19167" y="10120"/>
                  </a:lnTo>
                  <a:lnTo>
                    <a:pt x="19188" y="10794"/>
                  </a:lnTo>
                  <a:lnTo>
                    <a:pt x="19188" y="11509"/>
                  </a:lnTo>
                  <a:lnTo>
                    <a:pt x="19167" y="12287"/>
                  </a:lnTo>
                  <a:lnTo>
                    <a:pt x="53587" y="12414"/>
                  </a:lnTo>
                  <a:lnTo>
                    <a:pt x="53587" y="12245"/>
                  </a:lnTo>
                  <a:lnTo>
                    <a:pt x="53566" y="11761"/>
                  </a:lnTo>
                  <a:lnTo>
                    <a:pt x="53587" y="11067"/>
                  </a:lnTo>
                  <a:lnTo>
                    <a:pt x="53608" y="10625"/>
                  </a:lnTo>
                  <a:lnTo>
                    <a:pt x="53629" y="10162"/>
                  </a:lnTo>
                  <a:lnTo>
                    <a:pt x="53692" y="9594"/>
                  </a:lnTo>
                  <a:lnTo>
                    <a:pt x="53776" y="8984"/>
                  </a:lnTo>
                  <a:lnTo>
                    <a:pt x="53902" y="8374"/>
                  </a:lnTo>
                  <a:lnTo>
                    <a:pt x="54050" y="7722"/>
                  </a:lnTo>
                  <a:lnTo>
                    <a:pt x="54239" y="7091"/>
                  </a:lnTo>
                  <a:lnTo>
                    <a:pt x="54470" y="6460"/>
                  </a:lnTo>
                  <a:lnTo>
                    <a:pt x="54618" y="6144"/>
                  </a:lnTo>
                  <a:lnTo>
                    <a:pt x="54765" y="5828"/>
                  </a:lnTo>
                  <a:lnTo>
                    <a:pt x="54912" y="5534"/>
                  </a:lnTo>
                  <a:lnTo>
                    <a:pt x="55101" y="5239"/>
                  </a:lnTo>
                  <a:lnTo>
                    <a:pt x="55291" y="4966"/>
                  </a:lnTo>
                  <a:lnTo>
                    <a:pt x="55480" y="4692"/>
                  </a:lnTo>
                  <a:lnTo>
                    <a:pt x="55712" y="4440"/>
                  </a:lnTo>
                  <a:lnTo>
                    <a:pt x="55943" y="4187"/>
                  </a:lnTo>
                  <a:lnTo>
                    <a:pt x="56195" y="3956"/>
                  </a:lnTo>
                  <a:lnTo>
                    <a:pt x="56448" y="3724"/>
                  </a:lnTo>
                  <a:lnTo>
                    <a:pt x="56742" y="3535"/>
                  </a:lnTo>
                  <a:lnTo>
                    <a:pt x="57037" y="3346"/>
                  </a:lnTo>
                  <a:lnTo>
                    <a:pt x="57374" y="3177"/>
                  </a:lnTo>
                  <a:lnTo>
                    <a:pt x="57710" y="3030"/>
                  </a:lnTo>
                  <a:lnTo>
                    <a:pt x="58068" y="2904"/>
                  </a:lnTo>
                  <a:lnTo>
                    <a:pt x="58447" y="2820"/>
                  </a:lnTo>
                  <a:lnTo>
                    <a:pt x="58846" y="2736"/>
                  </a:lnTo>
                  <a:lnTo>
                    <a:pt x="59267" y="2673"/>
                  </a:lnTo>
                  <a:lnTo>
                    <a:pt x="59709" y="2651"/>
                  </a:lnTo>
                  <a:lnTo>
                    <a:pt x="60424" y="2651"/>
                  </a:lnTo>
                  <a:lnTo>
                    <a:pt x="60698" y="2673"/>
                  </a:lnTo>
                  <a:lnTo>
                    <a:pt x="61055" y="2715"/>
                  </a:lnTo>
                  <a:lnTo>
                    <a:pt x="61497" y="2778"/>
                  </a:lnTo>
                  <a:lnTo>
                    <a:pt x="61981" y="2904"/>
                  </a:lnTo>
                  <a:lnTo>
                    <a:pt x="62255" y="3009"/>
                  </a:lnTo>
                  <a:lnTo>
                    <a:pt x="62528" y="3114"/>
                  </a:lnTo>
                  <a:lnTo>
                    <a:pt x="62802" y="3220"/>
                  </a:lnTo>
                  <a:lnTo>
                    <a:pt x="63075" y="3367"/>
                  </a:lnTo>
                  <a:lnTo>
                    <a:pt x="63349" y="3535"/>
                  </a:lnTo>
                  <a:lnTo>
                    <a:pt x="63622" y="3724"/>
                  </a:lnTo>
                  <a:lnTo>
                    <a:pt x="63917" y="3935"/>
                  </a:lnTo>
                  <a:lnTo>
                    <a:pt x="64190" y="4187"/>
                  </a:lnTo>
                  <a:lnTo>
                    <a:pt x="64443" y="4440"/>
                  </a:lnTo>
                  <a:lnTo>
                    <a:pt x="64716" y="4734"/>
                  </a:lnTo>
                  <a:lnTo>
                    <a:pt x="64969" y="5071"/>
                  </a:lnTo>
                  <a:lnTo>
                    <a:pt x="65200" y="5429"/>
                  </a:lnTo>
                  <a:lnTo>
                    <a:pt x="65432" y="5828"/>
                  </a:lnTo>
                  <a:lnTo>
                    <a:pt x="65642" y="6249"/>
                  </a:lnTo>
                  <a:lnTo>
                    <a:pt x="65831" y="6733"/>
                  </a:lnTo>
                  <a:lnTo>
                    <a:pt x="66000" y="7238"/>
                  </a:lnTo>
                  <a:lnTo>
                    <a:pt x="66147" y="7785"/>
                  </a:lnTo>
                  <a:lnTo>
                    <a:pt x="66273" y="8353"/>
                  </a:lnTo>
                  <a:lnTo>
                    <a:pt x="66378" y="8984"/>
                  </a:lnTo>
                  <a:lnTo>
                    <a:pt x="66441" y="9657"/>
                  </a:lnTo>
                  <a:lnTo>
                    <a:pt x="66483" y="10141"/>
                  </a:lnTo>
                  <a:lnTo>
                    <a:pt x="66505" y="10625"/>
                  </a:lnTo>
                  <a:lnTo>
                    <a:pt x="66505" y="11130"/>
                  </a:lnTo>
                  <a:lnTo>
                    <a:pt x="66505" y="11635"/>
                  </a:lnTo>
                  <a:lnTo>
                    <a:pt x="73847" y="11888"/>
                  </a:lnTo>
                  <a:lnTo>
                    <a:pt x="73889" y="11698"/>
                  </a:lnTo>
                  <a:lnTo>
                    <a:pt x="74015" y="11151"/>
                  </a:lnTo>
                  <a:lnTo>
                    <a:pt x="74057" y="10751"/>
                  </a:lnTo>
                  <a:lnTo>
                    <a:pt x="74121" y="10289"/>
                  </a:lnTo>
                  <a:lnTo>
                    <a:pt x="74163" y="9763"/>
                  </a:lnTo>
                  <a:lnTo>
                    <a:pt x="74184" y="9174"/>
                  </a:lnTo>
                  <a:lnTo>
                    <a:pt x="74163" y="8690"/>
                  </a:lnTo>
                  <a:lnTo>
                    <a:pt x="74142" y="8164"/>
                  </a:lnTo>
                  <a:lnTo>
                    <a:pt x="74100" y="7596"/>
                  </a:lnTo>
                  <a:lnTo>
                    <a:pt x="74015" y="7028"/>
                  </a:lnTo>
                  <a:lnTo>
                    <a:pt x="73889" y="6460"/>
                  </a:lnTo>
                  <a:lnTo>
                    <a:pt x="73742" y="5849"/>
                  </a:lnTo>
                  <a:lnTo>
                    <a:pt x="73553" y="5239"/>
                  </a:lnTo>
                  <a:lnTo>
                    <a:pt x="73300" y="4629"/>
                  </a:lnTo>
                  <a:lnTo>
                    <a:pt x="73027" y="4019"/>
                  </a:lnTo>
                  <a:lnTo>
                    <a:pt x="72690" y="3409"/>
                  </a:lnTo>
                  <a:lnTo>
                    <a:pt x="72501" y="3114"/>
                  </a:lnTo>
                  <a:lnTo>
                    <a:pt x="72290" y="2820"/>
                  </a:lnTo>
                  <a:lnTo>
                    <a:pt x="72080" y="2504"/>
                  </a:lnTo>
                  <a:lnTo>
                    <a:pt x="71848" y="2210"/>
                  </a:lnTo>
                  <a:lnTo>
                    <a:pt x="71596" y="1915"/>
                  </a:lnTo>
                  <a:lnTo>
                    <a:pt x="71322" y="1642"/>
                  </a:lnTo>
                  <a:lnTo>
                    <a:pt x="71049" y="1347"/>
                  </a:lnTo>
                  <a:lnTo>
                    <a:pt x="70733" y="1074"/>
                  </a:lnTo>
                  <a:lnTo>
                    <a:pt x="70418" y="800"/>
                  </a:lnTo>
                  <a:lnTo>
                    <a:pt x="70081" y="527"/>
                  </a:lnTo>
                  <a:lnTo>
                    <a:pt x="69723" y="253"/>
                  </a:lnTo>
                  <a:lnTo>
                    <a:pt x="69366" y="1"/>
                  </a:lnTo>
                  <a:close/>
                </a:path>
              </a:pathLst>
            </a:custGeom>
            <a:solidFill>
              <a:srgbClr val="DDA2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3" name="Google Shape;973;p25"/>
            <p:cNvSpPr/>
            <p:nvPr/>
          </p:nvSpPr>
          <p:spPr>
            <a:xfrm>
              <a:off x="4033617" y="4309257"/>
              <a:ext cx="55580" cy="56217"/>
            </a:xfrm>
            <a:custGeom>
              <a:avLst/>
              <a:gdLst/>
              <a:ahLst/>
              <a:cxnLst/>
              <a:rect l="l" t="t" r="r" b="b"/>
              <a:pathLst>
                <a:path w="1831" h="1852" extrusionOk="0">
                  <a:moveTo>
                    <a:pt x="0" y="1"/>
                  </a:moveTo>
                  <a:lnTo>
                    <a:pt x="0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4" name="Google Shape;974;p25"/>
            <p:cNvSpPr/>
            <p:nvPr/>
          </p:nvSpPr>
          <p:spPr>
            <a:xfrm>
              <a:off x="4144747" y="4309257"/>
              <a:ext cx="56217" cy="56217"/>
            </a:xfrm>
            <a:custGeom>
              <a:avLst/>
              <a:gdLst/>
              <a:ahLst/>
              <a:cxnLst/>
              <a:rect l="l" t="t" r="r" b="b"/>
              <a:pathLst>
                <a:path w="1852" h="1852" extrusionOk="0">
                  <a:moveTo>
                    <a:pt x="0" y="1"/>
                  </a:moveTo>
                  <a:lnTo>
                    <a:pt x="0" y="1852"/>
                  </a:lnTo>
                  <a:lnTo>
                    <a:pt x="1852" y="1852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5" name="Google Shape;975;p25"/>
            <p:cNvSpPr/>
            <p:nvPr/>
          </p:nvSpPr>
          <p:spPr>
            <a:xfrm>
              <a:off x="4089167" y="4365445"/>
              <a:ext cx="55610" cy="55610"/>
            </a:xfrm>
            <a:custGeom>
              <a:avLst/>
              <a:gdLst/>
              <a:ahLst/>
              <a:cxnLst/>
              <a:rect l="l" t="t" r="r" b="b"/>
              <a:pathLst>
                <a:path w="1832" h="1832" extrusionOk="0">
                  <a:moveTo>
                    <a:pt x="1" y="1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6" name="Google Shape;976;p25"/>
            <p:cNvSpPr/>
            <p:nvPr/>
          </p:nvSpPr>
          <p:spPr>
            <a:xfrm>
              <a:off x="4256485" y="4309257"/>
              <a:ext cx="55610" cy="56217"/>
            </a:xfrm>
            <a:custGeom>
              <a:avLst/>
              <a:gdLst/>
              <a:ahLst/>
              <a:cxnLst/>
              <a:rect l="l" t="t" r="r" b="b"/>
              <a:pathLst>
                <a:path w="1832" h="1852" extrusionOk="0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7" name="Google Shape;977;p25"/>
            <p:cNvSpPr/>
            <p:nvPr/>
          </p:nvSpPr>
          <p:spPr>
            <a:xfrm>
              <a:off x="4200935" y="4365445"/>
              <a:ext cx="55580" cy="55610"/>
            </a:xfrm>
            <a:custGeom>
              <a:avLst/>
              <a:gdLst/>
              <a:ahLst/>
              <a:cxnLst/>
              <a:rect l="l" t="t" r="r" b="b"/>
              <a:pathLst>
                <a:path w="1831" h="1832" extrusionOk="0">
                  <a:moveTo>
                    <a:pt x="1" y="1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8" name="Google Shape;978;p25"/>
            <p:cNvSpPr/>
            <p:nvPr/>
          </p:nvSpPr>
          <p:spPr>
            <a:xfrm>
              <a:off x="4813382" y="4313082"/>
              <a:ext cx="55610" cy="56248"/>
            </a:xfrm>
            <a:custGeom>
              <a:avLst/>
              <a:gdLst/>
              <a:ahLst/>
              <a:cxnLst/>
              <a:rect l="l" t="t" r="r" b="b"/>
              <a:pathLst>
                <a:path w="1832" h="1853" extrusionOk="0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9" name="Google Shape;979;p25"/>
            <p:cNvSpPr/>
            <p:nvPr/>
          </p:nvSpPr>
          <p:spPr>
            <a:xfrm>
              <a:off x="4925150" y="4313082"/>
              <a:ext cx="55580" cy="56248"/>
            </a:xfrm>
            <a:custGeom>
              <a:avLst/>
              <a:gdLst/>
              <a:ahLst/>
              <a:cxnLst/>
              <a:rect l="l" t="t" r="r" b="b"/>
              <a:pathLst>
                <a:path w="1831" h="1853" extrusionOk="0">
                  <a:moveTo>
                    <a:pt x="1" y="1"/>
                  </a:moveTo>
                  <a:lnTo>
                    <a:pt x="1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0" name="Google Shape;980;p25"/>
            <p:cNvSpPr/>
            <p:nvPr/>
          </p:nvSpPr>
          <p:spPr>
            <a:xfrm>
              <a:off x="4868963" y="4369300"/>
              <a:ext cx="56217" cy="55580"/>
            </a:xfrm>
            <a:custGeom>
              <a:avLst/>
              <a:gdLst/>
              <a:ahLst/>
              <a:cxnLst/>
              <a:rect l="l" t="t" r="r" b="b"/>
              <a:pathLst>
                <a:path w="1852" h="1831" extrusionOk="0">
                  <a:moveTo>
                    <a:pt x="0" y="0"/>
                  </a:moveTo>
                  <a:lnTo>
                    <a:pt x="0" y="1831"/>
                  </a:lnTo>
                  <a:lnTo>
                    <a:pt x="1852" y="1831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1" name="Google Shape;981;p25"/>
            <p:cNvSpPr/>
            <p:nvPr/>
          </p:nvSpPr>
          <p:spPr>
            <a:xfrm>
              <a:off x="5036281" y="4313082"/>
              <a:ext cx="55580" cy="56248"/>
            </a:xfrm>
            <a:custGeom>
              <a:avLst/>
              <a:gdLst/>
              <a:ahLst/>
              <a:cxnLst/>
              <a:rect l="l" t="t" r="r" b="b"/>
              <a:pathLst>
                <a:path w="1831" h="1853" extrusionOk="0">
                  <a:moveTo>
                    <a:pt x="0" y="1"/>
                  </a:moveTo>
                  <a:lnTo>
                    <a:pt x="0" y="1852"/>
                  </a:lnTo>
                  <a:lnTo>
                    <a:pt x="1831" y="1852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2" name="Google Shape;982;p25"/>
            <p:cNvSpPr/>
            <p:nvPr/>
          </p:nvSpPr>
          <p:spPr>
            <a:xfrm>
              <a:off x="4980700" y="4369300"/>
              <a:ext cx="55610" cy="55580"/>
            </a:xfrm>
            <a:custGeom>
              <a:avLst/>
              <a:gdLst/>
              <a:ahLst/>
              <a:cxnLst/>
              <a:rect l="l" t="t" r="r" b="b"/>
              <a:pathLst>
                <a:path w="1832" h="1831" extrusionOk="0">
                  <a:moveTo>
                    <a:pt x="1" y="0"/>
                  </a:moveTo>
                  <a:lnTo>
                    <a:pt x="1" y="1831"/>
                  </a:lnTo>
                  <a:lnTo>
                    <a:pt x="1831" y="1831"/>
                  </a:lnTo>
                  <a:lnTo>
                    <a:pt x="183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3" name="Google Shape;983;p25"/>
            <p:cNvSpPr/>
            <p:nvPr/>
          </p:nvSpPr>
          <p:spPr>
            <a:xfrm>
              <a:off x="4378483" y="4305432"/>
              <a:ext cx="93281" cy="113710"/>
            </a:xfrm>
            <a:custGeom>
              <a:avLst/>
              <a:gdLst/>
              <a:ahLst/>
              <a:cxnLst/>
              <a:rect l="l" t="t" r="r" b="b"/>
              <a:pathLst>
                <a:path w="3073" h="3746" extrusionOk="0">
                  <a:moveTo>
                    <a:pt x="0" y="0"/>
                  </a:moveTo>
                  <a:lnTo>
                    <a:pt x="0" y="695"/>
                  </a:lnTo>
                  <a:lnTo>
                    <a:pt x="1136" y="695"/>
                  </a:lnTo>
                  <a:lnTo>
                    <a:pt x="1136" y="3745"/>
                  </a:lnTo>
                  <a:lnTo>
                    <a:pt x="1957" y="3745"/>
                  </a:lnTo>
                  <a:lnTo>
                    <a:pt x="1957" y="695"/>
                  </a:lnTo>
                  <a:lnTo>
                    <a:pt x="3072" y="695"/>
                  </a:lnTo>
                  <a:lnTo>
                    <a:pt x="307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4" name="Google Shape;984;p25"/>
            <p:cNvSpPr/>
            <p:nvPr/>
          </p:nvSpPr>
          <p:spPr>
            <a:xfrm>
              <a:off x="4467879" y="4305432"/>
              <a:ext cx="110523" cy="113710"/>
            </a:xfrm>
            <a:custGeom>
              <a:avLst/>
              <a:gdLst/>
              <a:ahLst/>
              <a:cxnLst/>
              <a:rect l="l" t="t" r="r" b="b"/>
              <a:pathLst>
                <a:path w="3641" h="3746" extrusionOk="0">
                  <a:moveTo>
                    <a:pt x="1831" y="926"/>
                  </a:moveTo>
                  <a:lnTo>
                    <a:pt x="2294" y="2294"/>
                  </a:lnTo>
                  <a:lnTo>
                    <a:pt x="1326" y="2294"/>
                  </a:lnTo>
                  <a:lnTo>
                    <a:pt x="1810" y="926"/>
                  </a:lnTo>
                  <a:close/>
                  <a:moveTo>
                    <a:pt x="1410" y="0"/>
                  </a:moveTo>
                  <a:lnTo>
                    <a:pt x="1" y="3745"/>
                  </a:lnTo>
                  <a:lnTo>
                    <a:pt x="821" y="3745"/>
                  </a:lnTo>
                  <a:lnTo>
                    <a:pt x="1116" y="2904"/>
                  </a:lnTo>
                  <a:lnTo>
                    <a:pt x="2504" y="2904"/>
                  </a:lnTo>
                  <a:lnTo>
                    <a:pt x="2799" y="3745"/>
                  </a:lnTo>
                  <a:lnTo>
                    <a:pt x="3641" y="3745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5" name="Google Shape;985;p25"/>
            <p:cNvSpPr/>
            <p:nvPr/>
          </p:nvSpPr>
          <p:spPr>
            <a:xfrm>
              <a:off x="4586021" y="4305432"/>
              <a:ext cx="107973" cy="113710"/>
            </a:xfrm>
            <a:custGeom>
              <a:avLst/>
              <a:gdLst/>
              <a:ahLst/>
              <a:cxnLst/>
              <a:rect l="l" t="t" r="r" b="b"/>
              <a:pathLst>
                <a:path w="3557" h="3746" extrusionOk="0">
                  <a:moveTo>
                    <a:pt x="106" y="0"/>
                  </a:moveTo>
                  <a:lnTo>
                    <a:pt x="1305" y="1789"/>
                  </a:lnTo>
                  <a:lnTo>
                    <a:pt x="1" y="3745"/>
                  </a:lnTo>
                  <a:lnTo>
                    <a:pt x="927" y="3745"/>
                  </a:lnTo>
                  <a:lnTo>
                    <a:pt x="1747" y="2441"/>
                  </a:lnTo>
                  <a:lnTo>
                    <a:pt x="2568" y="3745"/>
                  </a:lnTo>
                  <a:lnTo>
                    <a:pt x="3557" y="3745"/>
                  </a:lnTo>
                  <a:lnTo>
                    <a:pt x="2252" y="1789"/>
                  </a:lnTo>
                  <a:lnTo>
                    <a:pt x="3451" y="0"/>
                  </a:lnTo>
                  <a:lnTo>
                    <a:pt x="2547" y="0"/>
                  </a:lnTo>
                  <a:lnTo>
                    <a:pt x="1789" y="1200"/>
                  </a:lnTo>
                  <a:lnTo>
                    <a:pt x="1053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6" name="Google Shape;986;p25"/>
            <p:cNvSpPr/>
            <p:nvPr/>
          </p:nvSpPr>
          <p:spPr>
            <a:xfrm>
              <a:off x="4713119" y="4305432"/>
              <a:ext cx="24952" cy="113710"/>
            </a:xfrm>
            <a:custGeom>
              <a:avLst/>
              <a:gdLst/>
              <a:ahLst/>
              <a:cxnLst/>
              <a:rect l="l" t="t" r="r" b="b"/>
              <a:pathLst>
                <a:path w="822" h="3746" extrusionOk="0">
                  <a:moveTo>
                    <a:pt x="1" y="0"/>
                  </a:moveTo>
                  <a:lnTo>
                    <a:pt x="1" y="3745"/>
                  </a:lnTo>
                  <a:lnTo>
                    <a:pt x="821" y="3745"/>
                  </a:lnTo>
                  <a:lnTo>
                    <a:pt x="821" y="0"/>
                  </a:lnTo>
                  <a:close/>
                </a:path>
              </a:pathLst>
            </a:custGeom>
            <a:solidFill>
              <a:srgbClr val="282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7" name="Google Shape;987;p25"/>
            <p:cNvSpPr/>
            <p:nvPr/>
          </p:nvSpPr>
          <p:spPr>
            <a:xfrm>
              <a:off x="3463302" y="4062743"/>
              <a:ext cx="159060" cy="288706"/>
            </a:xfrm>
            <a:custGeom>
              <a:avLst/>
              <a:gdLst/>
              <a:ahLst/>
              <a:cxnLst/>
              <a:rect l="l" t="t" r="r" b="b"/>
              <a:pathLst>
                <a:path w="5240" h="9511" extrusionOk="0">
                  <a:moveTo>
                    <a:pt x="1116" y="1"/>
                  </a:moveTo>
                  <a:lnTo>
                    <a:pt x="926" y="905"/>
                  </a:lnTo>
                  <a:lnTo>
                    <a:pt x="695" y="2252"/>
                  </a:lnTo>
                  <a:lnTo>
                    <a:pt x="569" y="3072"/>
                  </a:lnTo>
                  <a:lnTo>
                    <a:pt x="442" y="3977"/>
                  </a:lnTo>
                  <a:lnTo>
                    <a:pt x="316" y="4945"/>
                  </a:lnTo>
                  <a:lnTo>
                    <a:pt x="211" y="5976"/>
                  </a:lnTo>
                  <a:lnTo>
                    <a:pt x="127" y="6817"/>
                  </a:lnTo>
                  <a:lnTo>
                    <a:pt x="85" y="7701"/>
                  </a:lnTo>
                  <a:lnTo>
                    <a:pt x="43" y="8605"/>
                  </a:lnTo>
                  <a:lnTo>
                    <a:pt x="1" y="9510"/>
                  </a:lnTo>
                  <a:lnTo>
                    <a:pt x="379" y="9447"/>
                  </a:lnTo>
                  <a:lnTo>
                    <a:pt x="716" y="9342"/>
                  </a:lnTo>
                  <a:lnTo>
                    <a:pt x="1053" y="9216"/>
                  </a:lnTo>
                  <a:lnTo>
                    <a:pt x="1368" y="9068"/>
                  </a:lnTo>
                  <a:lnTo>
                    <a:pt x="1663" y="8900"/>
                  </a:lnTo>
                  <a:lnTo>
                    <a:pt x="1957" y="8711"/>
                  </a:lnTo>
                  <a:lnTo>
                    <a:pt x="2231" y="8500"/>
                  </a:lnTo>
                  <a:lnTo>
                    <a:pt x="2483" y="8248"/>
                  </a:lnTo>
                  <a:lnTo>
                    <a:pt x="2715" y="8016"/>
                  </a:lnTo>
                  <a:lnTo>
                    <a:pt x="2946" y="7743"/>
                  </a:lnTo>
                  <a:lnTo>
                    <a:pt x="3178" y="7469"/>
                  </a:lnTo>
                  <a:lnTo>
                    <a:pt x="3367" y="7196"/>
                  </a:lnTo>
                  <a:lnTo>
                    <a:pt x="3556" y="6901"/>
                  </a:lnTo>
                  <a:lnTo>
                    <a:pt x="3725" y="6586"/>
                  </a:lnTo>
                  <a:lnTo>
                    <a:pt x="4061" y="5976"/>
                  </a:lnTo>
                  <a:lnTo>
                    <a:pt x="4229" y="5597"/>
                  </a:lnTo>
                  <a:lnTo>
                    <a:pt x="4377" y="5239"/>
                  </a:lnTo>
                  <a:lnTo>
                    <a:pt x="4629" y="4503"/>
                  </a:lnTo>
                  <a:lnTo>
                    <a:pt x="4840" y="3830"/>
                  </a:lnTo>
                  <a:lnTo>
                    <a:pt x="5008" y="3198"/>
                  </a:lnTo>
                  <a:lnTo>
                    <a:pt x="5113" y="2694"/>
                  </a:lnTo>
                  <a:lnTo>
                    <a:pt x="5197" y="2273"/>
                  </a:lnTo>
                  <a:lnTo>
                    <a:pt x="5239" y="1915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8" name="Google Shape;988;p25"/>
            <p:cNvSpPr/>
            <p:nvPr/>
          </p:nvSpPr>
          <p:spPr>
            <a:xfrm>
              <a:off x="3469707" y="4475938"/>
              <a:ext cx="208205" cy="109885"/>
            </a:xfrm>
            <a:custGeom>
              <a:avLst/>
              <a:gdLst/>
              <a:ahLst/>
              <a:cxnLst/>
              <a:rect l="l" t="t" r="r" b="b"/>
              <a:pathLst>
                <a:path w="6859" h="3620" extrusionOk="0">
                  <a:moveTo>
                    <a:pt x="0" y="1"/>
                  </a:moveTo>
                  <a:lnTo>
                    <a:pt x="63" y="527"/>
                  </a:lnTo>
                  <a:lnTo>
                    <a:pt x="147" y="1074"/>
                  </a:lnTo>
                  <a:lnTo>
                    <a:pt x="252" y="1600"/>
                  </a:lnTo>
                  <a:lnTo>
                    <a:pt x="358" y="2105"/>
                  </a:lnTo>
                  <a:lnTo>
                    <a:pt x="484" y="2567"/>
                  </a:lnTo>
                  <a:lnTo>
                    <a:pt x="610" y="2988"/>
                  </a:lnTo>
                  <a:lnTo>
                    <a:pt x="2840" y="3262"/>
                  </a:lnTo>
                  <a:lnTo>
                    <a:pt x="4818" y="3472"/>
                  </a:lnTo>
                  <a:lnTo>
                    <a:pt x="5807" y="3556"/>
                  </a:lnTo>
                  <a:lnTo>
                    <a:pt x="6690" y="3619"/>
                  </a:lnTo>
                  <a:lnTo>
                    <a:pt x="6690" y="3619"/>
                  </a:lnTo>
                  <a:lnTo>
                    <a:pt x="6669" y="3409"/>
                  </a:lnTo>
                  <a:lnTo>
                    <a:pt x="6669" y="2799"/>
                  </a:lnTo>
                  <a:lnTo>
                    <a:pt x="6690" y="2399"/>
                  </a:lnTo>
                  <a:lnTo>
                    <a:pt x="6711" y="1915"/>
                  </a:lnTo>
                  <a:lnTo>
                    <a:pt x="6775" y="1389"/>
                  </a:lnTo>
                  <a:lnTo>
                    <a:pt x="6859" y="821"/>
                  </a:lnTo>
                  <a:lnTo>
                    <a:pt x="4713" y="590"/>
                  </a:lnTo>
                  <a:lnTo>
                    <a:pt x="2840" y="358"/>
                  </a:lnTo>
                  <a:lnTo>
                    <a:pt x="1262" y="16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C8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9" name="Google Shape;989;p25"/>
            <p:cNvSpPr/>
            <p:nvPr/>
          </p:nvSpPr>
          <p:spPr>
            <a:xfrm>
              <a:off x="4043816" y="4532156"/>
              <a:ext cx="1047399" cy="88788"/>
            </a:xfrm>
            <a:custGeom>
              <a:avLst/>
              <a:gdLst/>
              <a:ahLst/>
              <a:cxnLst/>
              <a:rect l="l" t="t" r="r" b="b"/>
              <a:pathLst>
                <a:path w="34505" h="2925" extrusionOk="0">
                  <a:moveTo>
                    <a:pt x="1" y="0"/>
                  </a:moveTo>
                  <a:lnTo>
                    <a:pt x="43" y="631"/>
                  </a:lnTo>
                  <a:lnTo>
                    <a:pt x="64" y="1305"/>
                  </a:lnTo>
                  <a:lnTo>
                    <a:pt x="64" y="2020"/>
                  </a:lnTo>
                  <a:lnTo>
                    <a:pt x="43" y="2798"/>
                  </a:lnTo>
                  <a:lnTo>
                    <a:pt x="34463" y="2925"/>
                  </a:lnTo>
                  <a:lnTo>
                    <a:pt x="34463" y="2756"/>
                  </a:lnTo>
                  <a:lnTo>
                    <a:pt x="34442" y="2272"/>
                  </a:lnTo>
                  <a:lnTo>
                    <a:pt x="34463" y="1578"/>
                  </a:lnTo>
                  <a:lnTo>
                    <a:pt x="34484" y="1136"/>
                  </a:lnTo>
                  <a:lnTo>
                    <a:pt x="34505" y="673"/>
                  </a:lnTo>
                  <a:lnTo>
                    <a:pt x="31959" y="736"/>
                  </a:lnTo>
                  <a:lnTo>
                    <a:pt x="29455" y="758"/>
                  </a:lnTo>
                  <a:lnTo>
                    <a:pt x="26994" y="779"/>
                  </a:lnTo>
                  <a:lnTo>
                    <a:pt x="22239" y="779"/>
                  </a:lnTo>
                  <a:lnTo>
                    <a:pt x="19925" y="758"/>
                  </a:lnTo>
                  <a:lnTo>
                    <a:pt x="17674" y="736"/>
                  </a:lnTo>
                  <a:lnTo>
                    <a:pt x="15486" y="673"/>
                  </a:lnTo>
                  <a:lnTo>
                    <a:pt x="11257" y="568"/>
                  </a:lnTo>
                  <a:lnTo>
                    <a:pt x="7280" y="400"/>
                  </a:lnTo>
                  <a:lnTo>
                    <a:pt x="3514" y="21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C8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0" name="Google Shape;990;p25"/>
            <p:cNvSpPr/>
            <p:nvPr/>
          </p:nvSpPr>
          <p:spPr>
            <a:xfrm>
              <a:off x="5480135" y="4522563"/>
              <a:ext cx="235039" cy="82414"/>
            </a:xfrm>
            <a:custGeom>
              <a:avLst/>
              <a:gdLst/>
              <a:ahLst/>
              <a:cxnLst/>
              <a:rect l="l" t="t" r="r" b="b"/>
              <a:pathLst>
                <a:path w="7743" h="2715" extrusionOk="0">
                  <a:moveTo>
                    <a:pt x="7743" y="1"/>
                  </a:moveTo>
                  <a:lnTo>
                    <a:pt x="3829" y="274"/>
                  </a:lnTo>
                  <a:lnTo>
                    <a:pt x="0" y="484"/>
                  </a:lnTo>
                  <a:lnTo>
                    <a:pt x="42" y="968"/>
                  </a:lnTo>
                  <a:lnTo>
                    <a:pt x="64" y="1452"/>
                  </a:lnTo>
                  <a:lnTo>
                    <a:pt x="64" y="1957"/>
                  </a:lnTo>
                  <a:lnTo>
                    <a:pt x="64" y="2462"/>
                  </a:lnTo>
                  <a:lnTo>
                    <a:pt x="7406" y="2715"/>
                  </a:lnTo>
                  <a:lnTo>
                    <a:pt x="7448" y="2525"/>
                  </a:lnTo>
                  <a:lnTo>
                    <a:pt x="7574" y="1978"/>
                  </a:lnTo>
                  <a:lnTo>
                    <a:pt x="7616" y="1578"/>
                  </a:lnTo>
                  <a:lnTo>
                    <a:pt x="7680" y="1116"/>
                  </a:lnTo>
                  <a:lnTo>
                    <a:pt x="7722" y="590"/>
                  </a:lnTo>
                  <a:lnTo>
                    <a:pt x="7743" y="1"/>
                  </a:lnTo>
                  <a:close/>
                </a:path>
              </a:pathLst>
            </a:custGeom>
            <a:solidFill>
              <a:srgbClr val="BC8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1" name="Google Shape;991;p25"/>
            <p:cNvSpPr/>
            <p:nvPr/>
          </p:nvSpPr>
          <p:spPr>
            <a:xfrm>
              <a:off x="3691938" y="4362895"/>
              <a:ext cx="334026" cy="334694"/>
            </a:xfrm>
            <a:custGeom>
              <a:avLst/>
              <a:gdLst/>
              <a:ahLst/>
              <a:cxnLst/>
              <a:rect l="l" t="t" r="r" b="b"/>
              <a:pathLst>
                <a:path w="11004" h="11026" extrusionOk="0">
                  <a:moveTo>
                    <a:pt x="5492" y="1"/>
                  </a:moveTo>
                  <a:lnTo>
                    <a:pt x="5218" y="22"/>
                  </a:lnTo>
                  <a:lnTo>
                    <a:pt x="4945" y="43"/>
                  </a:lnTo>
                  <a:lnTo>
                    <a:pt x="4650" y="85"/>
                  </a:lnTo>
                  <a:lnTo>
                    <a:pt x="4398" y="127"/>
                  </a:lnTo>
                  <a:lnTo>
                    <a:pt x="4124" y="190"/>
                  </a:lnTo>
                  <a:lnTo>
                    <a:pt x="3851" y="253"/>
                  </a:lnTo>
                  <a:lnTo>
                    <a:pt x="3598" y="337"/>
                  </a:lnTo>
                  <a:lnTo>
                    <a:pt x="3346" y="443"/>
                  </a:lnTo>
                  <a:lnTo>
                    <a:pt x="3114" y="548"/>
                  </a:lnTo>
                  <a:lnTo>
                    <a:pt x="2883" y="674"/>
                  </a:lnTo>
                  <a:lnTo>
                    <a:pt x="2651" y="800"/>
                  </a:lnTo>
                  <a:lnTo>
                    <a:pt x="2420" y="948"/>
                  </a:lnTo>
                  <a:lnTo>
                    <a:pt x="2210" y="1095"/>
                  </a:lnTo>
                  <a:lnTo>
                    <a:pt x="1999" y="1263"/>
                  </a:lnTo>
                  <a:lnTo>
                    <a:pt x="1600" y="1621"/>
                  </a:lnTo>
                  <a:lnTo>
                    <a:pt x="1242" y="2021"/>
                  </a:lnTo>
                  <a:lnTo>
                    <a:pt x="1095" y="2231"/>
                  </a:lnTo>
                  <a:lnTo>
                    <a:pt x="926" y="2441"/>
                  </a:lnTo>
                  <a:lnTo>
                    <a:pt x="779" y="2652"/>
                  </a:lnTo>
                  <a:lnTo>
                    <a:pt x="653" y="2883"/>
                  </a:lnTo>
                  <a:lnTo>
                    <a:pt x="527" y="3136"/>
                  </a:lnTo>
                  <a:lnTo>
                    <a:pt x="421" y="3367"/>
                  </a:lnTo>
                  <a:lnTo>
                    <a:pt x="316" y="3620"/>
                  </a:lnTo>
                  <a:lnTo>
                    <a:pt x="232" y="3872"/>
                  </a:lnTo>
                  <a:lnTo>
                    <a:pt x="169" y="4145"/>
                  </a:lnTo>
                  <a:lnTo>
                    <a:pt x="106" y="4398"/>
                  </a:lnTo>
                  <a:lnTo>
                    <a:pt x="64" y="4671"/>
                  </a:lnTo>
                  <a:lnTo>
                    <a:pt x="22" y="4945"/>
                  </a:lnTo>
                  <a:lnTo>
                    <a:pt x="1" y="5240"/>
                  </a:lnTo>
                  <a:lnTo>
                    <a:pt x="1" y="5513"/>
                  </a:lnTo>
                  <a:lnTo>
                    <a:pt x="1" y="5808"/>
                  </a:lnTo>
                  <a:lnTo>
                    <a:pt x="22" y="6081"/>
                  </a:lnTo>
                  <a:lnTo>
                    <a:pt x="64" y="6355"/>
                  </a:lnTo>
                  <a:lnTo>
                    <a:pt x="106" y="6628"/>
                  </a:lnTo>
                  <a:lnTo>
                    <a:pt x="169" y="6902"/>
                  </a:lnTo>
                  <a:lnTo>
                    <a:pt x="232" y="7154"/>
                  </a:lnTo>
                  <a:lnTo>
                    <a:pt x="316" y="7407"/>
                  </a:lnTo>
                  <a:lnTo>
                    <a:pt x="421" y="7659"/>
                  </a:lnTo>
                  <a:lnTo>
                    <a:pt x="527" y="7911"/>
                  </a:lnTo>
                  <a:lnTo>
                    <a:pt x="653" y="8143"/>
                  </a:lnTo>
                  <a:lnTo>
                    <a:pt x="779" y="8374"/>
                  </a:lnTo>
                  <a:lnTo>
                    <a:pt x="926" y="8585"/>
                  </a:lnTo>
                  <a:lnTo>
                    <a:pt x="1095" y="8816"/>
                  </a:lnTo>
                  <a:lnTo>
                    <a:pt x="1242" y="9026"/>
                  </a:lnTo>
                  <a:lnTo>
                    <a:pt x="1600" y="9405"/>
                  </a:lnTo>
                  <a:lnTo>
                    <a:pt x="1999" y="9763"/>
                  </a:lnTo>
                  <a:lnTo>
                    <a:pt x="2210" y="9931"/>
                  </a:lnTo>
                  <a:lnTo>
                    <a:pt x="2420" y="10078"/>
                  </a:lnTo>
                  <a:lnTo>
                    <a:pt x="2651" y="10226"/>
                  </a:lnTo>
                  <a:lnTo>
                    <a:pt x="2883" y="10352"/>
                  </a:lnTo>
                  <a:lnTo>
                    <a:pt x="3114" y="10478"/>
                  </a:lnTo>
                  <a:lnTo>
                    <a:pt x="3346" y="10583"/>
                  </a:lnTo>
                  <a:lnTo>
                    <a:pt x="3598" y="10689"/>
                  </a:lnTo>
                  <a:lnTo>
                    <a:pt x="3851" y="10773"/>
                  </a:lnTo>
                  <a:lnTo>
                    <a:pt x="4124" y="10857"/>
                  </a:lnTo>
                  <a:lnTo>
                    <a:pt x="4398" y="10920"/>
                  </a:lnTo>
                  <a:lnTo>
                    <a:pt x="4650" y="10962"/>
                  </a:lnTo>
                  <a:lnTo>
                    <a:pt x="4945" y="11004"/>
                  </a:lnTo>
                  <a:lnTo>
                    <a:pt x="5218" y="11025"/>
                  </a:lnTo>
                  <a:lnTo>
                    <a:pt x="5786" y="11025"/>
                  </a:lnTo>
                  <a:lnTo>
                    <a:pt x="6060" y="11004"/>
                  </a:lnTo>
                  <a:lnTo>
                    <a:pt x="6333" y="10962"/>
                  </a:lnTo>
                  <a:lnTo>
                    <a:pt x="6607" y="10920"/>
                  </a:lnTo>
                  <a:lnTo>
                    <a:pt x="6880" y="10857"/>
                  </a:lnTo>
                  <a:lnTo>
                    <a:pt x="7133" y="10773"/>
                  </a:lnTo>
                  <a:lnTo>
                    <a:pt x="7385" y="10689"/>
                  </a:lnTo>
                  <a:lnTo>
                    <a:pt x="7638" y="10583"/>
                  </a:lnTo>
                  <a:lnTo>
                    <a:pt x="7890" y="10478"/>
                  </a:lnTo>
                  <a:lnTo>
                    <a:pt x="8122" y="10352"/>
                  </a:lnTo>
                  <a:lnTo>
                    <a:pt x="8353" y="10226"/>
                  </a:lnTo>
                  <a:lnTo>
                    <a:pt x="8584" y="10078"/>
                  </a:lnTo>
                  <a:lnTo>
                    <a:pt x="8795" y="9931"/>
                  </a:lnTo>
                  <a:lnTo>
                    <a:pt x="9005" y="9763"/>
                  </a:lnTo>
                  <a:lnTo>
                    <a:pt x="9384" y="9405"/>
                  </a:lnTo>
                  <a:lnTo>
                    <a:pt x="9742" y="9026"/>
                  </a:lnTo>
                  <a:lnTo>
                    <a:pt x="9910" y="8816"/>
                  </a:lnTo>
                  <a:lnTo>
                    <a:pt x="10057" y="8585"/>
                  </a:lnTo>
                  <a:lnTo>
                    <a:pt x="10204" y="8374"/>
                  </a:lnTo>
                  <a:lnTo>
                    <a:pt x="10331" y="8143"/>
                  </a:lnTo>
                  <a:lnTo>
                    <a:pt x="10457" y="7911"/>
                  </a:lnTo>
                  <a:lnTo>
                    <a:pt x="10562" y="7659"/>
                  </a:lnTo>
                  <a:lnTo>
                    <a:pt x="10667" y="7407"/>
                  </a:lnTo>
                  <a:lnTo>
                    <a:pt x="10751" y="7154"/>
                  </a:lnTo>
                  <a:lnTo>
                    <a:pt x="10836" y="6902"/>
                  </a:lnTo>
                  <a:lnTo>
                    <a:pt x="10899" y="6628"/>
                  </a:lnTo>
                  <a:lnTo>
                    <a:pt x="10941" y="6355"/>
                  </a:lnTo>
                  <a:lnTo>
                    <a:pt x="10983" y="6081"/>
                  </a:lnTo>
                  <a:lnTo>
                    <a:pt x="11004" y="5808"/>
                  </a:lnTo>
                  <a:lnTo>
                    <a:pt x="11004" y="5513"/>
                  </a:lnTo>
                  <a:lnTo>
                    <a:pt x="11004" y="5240"/>
                  </a:lnTo>
                  <a:lnTo>
                    <a:pt x="10983" y="4945"/>
                  </a:lnTo>
                  <a:lnTo>
                    <a:pt x="10941" y="4671"/>
                  </a:lnTo>
                  <a:lnTo>
                    <a:pt x="10899" y="4398"/>
                  </a:lnTo>
                  <a:lnTo>
                    <a:pt x="10836" y="4145"/>
                  </a:lnTo>
                  <a:lnTo>
                    <a:pt x="10751" y="3872"/>
                  </a:lnTo>
                  <a:lnTo>
                    <a:pt x="10667" y="3620"/>
                  </a:lnTo>
                  <a:lnTo>
                    <a:pt x="10562" y="3367"/>
                  </a:lnTo>
                  <a:lnTo>
                    <a:pt x="10457" y="3136"/>
                  </a:lnTo>
                  <a:lnTo>
                    <a:pt x="10331" y="2883"/>
                  </a:lnTo>
                  <a:lnTo>
                    <a:pt x="10204" y="2652"/>
                  </a:lnTo>
                  <a:lnTo>
                    <a:pt x="10057" y="2441"/>
                  </a:lnTo>
                  <a:lnTo>
                    <a:pt x="9910" y="2231"/>
                  </a:lnTo>
                  <a:lnTo>
                    <a:pt x="9742" y="2021"/>
                  </a:lnTo>
                  <a:lnTo>
                    <a:pt x="9384" y="1621"/>
                  </a:lnTo>
                  <a:lnTo>
                    <a:pt x="9005" y="1263"/>
                  </a:lnTo>
                  <a:lnTo>
                    <a:pt x="8795" y="1095"/>
                  </a:lnTo>
                  <a:lnTo>
                    <a:pt x="8584" y="948"/>
                  </a:lnTo>
                  <a:lnTo>
                    <a:pt x="8353" y="800"/>
                  </a:lnTo>
                  <a:lnTo>
                    <a:pt x="8122" y="674"/>
                  </a:lnTo>
                  <a:lnTo>
                    <a:pt x="7890" y="548"/>
                  </a:lnTo>
                  <a:lnTo>
                    <a:pt x="7638" y="443"/>
                  </a:lnTo>
                  <a:lnTo>
                    <a:pt x="7385" y="337"/>
                  </a:lnTo>
                  <a:lnTo>
                    <a:pt x="7133" y="253"/>
                  </a:lnTo>
                  <a:lnTo>
                    <a:pt x="6880" y="190"/>
                  </a:lnTo>
                  <a:lnTo>
                    <a:pt x="6607" y="127"/>
                  </a:lnTo>
                  <a:lnTo>
                    <a:pt x="6333" y="85"/>
                  </a:lnTo>
                  <a:lnTo>
                    <a:pt x="6060" y="43"/>
                  </a:lnTo>
                  <a:lnTo>
                    <a:pt x="5786" y="22"/>
                  </a:lnTo>
                  <a:lnTo>
                    <a:pt x="5492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2" name="Google Shape;992;p25"/>
            <p:cNvSpPr/>
            <p:nvPr/>
          </p:nvSpPr>
          <p:spPr>
            <a:xfrm>
              <a:off x="3757080" y="4428675"/>
              <a:ext cx="203743" cy="203773"/>
            </a:xfrm>
            <a:custGeom>
              <a:avLst/>
              <a:gdLst/>
              <a:ahLst/>
              <a:cxnLst/>
              <a:rect l="l" t="t" r="r" b="b"/>
              <a:pathLst>
                <a:path w="6712" h="6713" extrusionOk="0">
                  <a:moveTo>
                    <a:pt x="3346" y="1"/>
                  </a:moveTo>
                  <a:lnTo>
                    <a:pt x="3009" y="22"/>
                  </a:lnTo>
                  <a:lnTo>
                    <a:pt x="2672" y="64"/>
                  </a:lnTo>
                  <a:lnTo>
                    <a:pt x="2357" y="148"/>
                  </a:lnTo>
                  <a:lnTo>
                    <a:pt x="2041" y="253"/>
                  </a:lnTo>
                  <a:lnTo>
                    <a:pt x="1747" y="401"/>
                  </a:lnTo>
                  <a:lnTo>
                    <a:pt x="1473" y="569"/>
                  </a:lnTo>
                  <a:lnTo>
                    <a:pt x="1221" y="758"/>
                  </a:lnTo>
                  <a:lnTo>
                    <a:pt x="989" y="969"/>
                  </a:lnTo>
                  <a:lnTo>
                    <a:pt x="758" y="1221"/>
                  </a:lnTo>
                  <a:lnTo>
                    <a:pt x="569" y="1474"/>
                  </a:lnTo>
                  <a:lnTo>
                    <a:pt x="400" y="1747"/>
                  </a:lnTo>
                  <a:lnTo>
                    <a:pt x="253" y="2042"/>
                  </a:lnTo>
                  <a:lnTo>
                    <a:pt x="148" y="2357"/>
                  </a:lnTo>
                  <a:lnTo>
                    <a:pt x="64" y="2673"/>
                  </a:lnTo>
                  <a:lnTo>
                    <a:pt x="22" y="3009"/>
                  </a:lnTo>
                  <a:lnTo>
                    <a:pt x="1" y="3346"/>
                  </a:lnTo>
                  <a:lnTo>
                    <a:pt x="22" y="3683"/>
                  </a:lnTo>
                  <a:lnTo>
                    <a:pt x="64" y="4019"/>
                  </a:lnTo>
                  <a:lnTo>
                    <a:pt x="148" y="4356"/>
                  </a:lnTo>
                  <a:lnTo>
                    <a:pt x="253" y="4650"/>
                  </a:lnTo>
                  <a:lnTo>
                    <a:pt x="400" y="4945"/>
                  </a:lnTo>
                  <a:lnTo>
                    <a:pt x="569" y="5218"/>
                  </a:lnTo>
                  <a:lnTo>
                    <a:pt x="758" y="5492"/>
                  </a:lnTo>
                  <a:lnTo>
                    <a:pt x="989" y="5723"/>
                  </a:lnTo>
                  <a:lnTo>
                    <a:pt x="1221" y="5934"/>
                  </a:lnTo>
                  <a:lnTo>
                    <a:pt x="1473" y="6123"/>
                  </a:lnTo>
                  <a:lnTo>
                    <a:pt x="1747" y="6291"/>
                  </a:lnTo>
                  <a:lnTo>
                    <a:pt x="2041" y="6439"/>
                  </a:lnTo>
                  <a:lnTo>
                    <a:pt x="2357" y="6544"/>
                  </a:lnTo>
                  <a:lnTo>
                    <a:pt x="2672" y="6628"/>
                  </a:lnTo>
                  <a:lnTo>
                    <a:pt x="3009" y="6691"/>
                  </a:lnTo>
                  <a:lnTo>
                    <a:pt x="3346" y="6712"/>
                  </a:lnTo>
                  <a:lnTo>
                    <a:pt x="3703" y="6691"/>
                  </a:lnTo>
                  <a:lnTo>
                    <a:pt x="4019" y="6628"/>
                  </a:lnTo>
                  <a:lnTo>
                    <a:pt x="4356" y="6544"/>
                  </a:lnTo>
                  <a:lnTo>
                    <a:pt x="4650" y="6439"/>
                  </a:lnTo>
                  <a:lnTo>
                    <a:pt x="4945" y="6291"/>
                  </a:lnTo>
                  <a:lnTo>
                    <a:pt x="5218" y="6123"/>
                  </a:lnTo>
                  <a:lnTo>
                    <a:pt x="5492" y="5934"/>
                  </a:lnTo>
                  <a:lnTo>
                    <a:pt x="5723" y="5723"/>
                  </a:lnTo>
                  <a:lnTo>
                    <a:pt x="5933" y="5492"/>
                  </a:lnTo>
                  <a:lnTo>
                    <a:pt x="6123" y="5218"/>
                  </a:lnTo>
                  <a:lnTo>
                    <a:pt x="6291" y="4945"/>
                  </a:lnTo>
                  <a:lnTo>
                    <a:pt x="6438" y="4650"/>
                  </a:lnTo>
                  <a:lnTo>
                    <a:pt x="6565" y="4356"/>
                  </a:lnTo>
                  <a:lnTo>
                    <a:pt x="6628" y="4019"/>
                  </a:lnTo>
                  <a:lnTo>
                    <a:pt x="6691" y="3683"/>
                  </a:lnTo>
                  <a:lnTo>
                    <a:pt x="6712" y="3346"/>
                  </a:lnTo>
                  <a:lnTo>
                    <a:pt x="6691" y="3009"/>
                  </a:lnTo>
                  <a:lnTo>
                    <a:pt x="6628" y="2673"/>
                  </a:lnTo>
                  <a:lnTo>
                    <a:pt x="6565" y="2357"/>
                  </a:lnTo>
                  <a:lnTo>
                    <a:pt x="6438" y="2042"/>
                  </a:lnTo>
                  <a:lnTo>
                    <a:pt x="6291" y="1747"/>
                  </a:lnTo>
                  <a:lnTo>
                    <a:pt x="6123" y="1474"/>
                  </a:lnTo>
                  <a:lnTo>
                    <a:pt x="5933" y="1221"/>
                  </a:lnTo>
                  <a:lnTo>
                    <a:pt x="5723" y="969"/>
                  </a:lnTo>
                  <a:lnTo>
                    <a:pt x="5492" y="758"/>
                  </a:lnTo>
                  <a:lnTo>
                    <a:pt x="5218" y="569"/>
                  </a:lnTo>
                  <a:lnTo>
                    <a:pt x="4945" y="401"/>
                  </a:lnTo>
                  <a:lnTo>
                    <a:pt x="4650" y="253"/>
                  </a:lnTo>
                  <a:lnTo>
                    <a:pt x="4356" y="148"/>
                  </a:lnTo>
                  <a:lnTo>
                    <a:pt x="4019" y="64"/>
                  </a:lnTo>
                  <a:lnTo>
                    <a:pt x="3703" y="22"/>
                  </a:lnTo>
                  <a:lnTo>
                    <a:pt x="3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3" name="Google Shape;993;p25"/>
            <p:cNvSpPr/>
            <p:nvPr/>
          </p:nvSpPr>
          <p:spPr>
            <a:xfrm>
              <a:off x="5116753" y="4362895"/>
              <a:ext cx="334664" cy="334694"/>
            </a:xfrm>
            <a:custGeom>
              <a:avLst/>
              <a:gdLst/>
              <a:ahLst/>
              <a:cxnLst/>
              <a:rect l="l" t="t" r="r" b="b"/>
              <a:pathLst>
                <a:path w="11025" h="11026" extrusionOk="0">
                  <a:moveTo>
                    <a:pt x="5512" y="1"/>
                  </a:moveTo>
                  <a:lnTo>
                    <a:pt x="5239" y="22"/>
                  </a:lnTo>
                  <a:lnTo>
                    <a:pt x="4944" y="43"/>
                  </a:lnTo>
                  <a:lnTo>
                    <a:pt x="4671" y="85"/>
                  </a:lnTo>
                  <a:lnTo>
                    <a:pt x="4397" y="127"/>
                  </a:lnTo>
                  <a:lnTo>
                    <a:pt x="4145" y="190"/>
                  </a:lnTo>
                  <a:lnTo>
                    <a:pt x="3871" y="253"/>
                  </a:lnTo>
                  <a:lnTo>
                    <a:pt x="3619" y="337"/>
                  </a:lnTo>
                  <a:lnTo>
                    <a:pt x="3366" y="443"/>
                  </a:lnTo>
                  <a:lnTo>
                    <a:pt x="3135" y="548"/>
                  </a:lnTo>
                  <a:lnTo>
                    <a:pt x="2883" y="674"/>
                  </a:lnTo>
                  <a:lnTo>
                    <a:pt x="2651" y="800"/>
                  </a:lnTo>
                  <a:lnTo>
                    <a:pt x="2441" y="948"/>
                  </a:lnTo>
                  <a:lnTo>
                    <a:pt x="2230" y="1095"/>
                  </a:lnTo>
                  <a:lnTo>
                    <a:pt x="2020" y="1263"/>
                  </a:lnTo>
                  <a:lnTo>
                    <a:pt x="1620" y="1621"/>
                  </a:lnTo>
                  <a:lnTo>
                    <a:pt x="1263" y="2021"/>
                  </a:lnTo>
                  <a:lnTo>
                    <a:pt x="1094" y="2231"/>
                  </a:lnTo>
                  <a:lnTo>
                    <a:pt x="947" y="2441"/>
                  </a:lnTo>
                  <a:lnTo>
                    <a:pt x="800" y="2652"/>
                  </a:lnTo>
                  <a:lnTo>
                    <a:pt x="674" y="2883"/>
                  </a:lnTo>
                  <a:lnTo>
                    <a:pt x="547" y="3136"/>
                  </a:lnTo>
                  <a:lnTo>
                    <a:pt x="442" y="3367"/>
                  </a:lnTo>
                  <a:lnTo>
                    <a:pt x="337" y="3620"/>
                  </a:lnTo>
                  <a:lnTo>
                    <a:pt x="253" y="3872"/>
                  </a:lnTo>
                  <a:lnTo>
                    <a:pt x="190" y="4145"/>
                  </a:lnTo>
                  <a:lnTo>
                    <a:pt x="127" y="4398"/>
                  </a:lnTo>
                  <a:lnTo>
                    <a:pt x="63" y="4671"/>
                  </a:lnTo>
                  <a:lnTo>
                    <a:pt x="42" y="4945"/>
                  </a:lnTo>
                  <a:lnTo>
                    <a:pt x="21" y="5240"/>
                  </a:lnTo>
                  <a:lnTo>
                    <a:pt x="0" y="5513"/>
                  </a:lnTo>
                  <a:lnTo>
                    <a:pt x="21" y="5808"/>
                  </a:lnTo>
                  <a:lnTo>
                    <a:pt x="42" y="6081"/>
                  </a:lnTo>
                  <a:lnTo>
                    <a:pt x="63" y="6355"/>
                  </a:lnTo>
                  <a:lnTo>
                    <a:pt x="127" y="6628"/>
                  </a:lnTo>
                  <a:lnTo>
                    <a:pt x="190" y="6902"/>
                  </a:lnTo>
                  <a:lnTo>
                    <a:pt x="253" y="7154"/>
                  </a:lnTo>
                  <a:lnTo>
                    <a:pt x="337" y="7407"/>
                  </a:lnTo>
                  <a:lnTo>
                    <a:pt x="442" y="7659"/>
                  </a:lnTo>
                  <a:lnTo>
                    <a:pt x="547" y="7911"/>
                  </a:lnTo>
                  <a:lnTo>
                    <a:pt x="674" y="8143"/>
                  </a:lnTo>
                  <a:lnTo>
                    <a:pt x="800" y="8374"/>
                  </a:lnTo>
                  <a:lnTo>
                    <a:pt x="947" y="8585"/>
                  </a:lnTo>
                  <a:lnTo>
                    <a:pt x="1094" y="8816"/>
                  </a:lnTo>
                  <a:lnTo>
                    <a:pt x="1263" y="9026"/>
                  </a:lnTo>
                  <a:lnTo>
                    <a:pt x="1620" y="9405"/>
                  </a:lnTo>
                  <a:lnTo>
                    <a:pt x="2020" y="9763"/>
                  </a:lnTo>
                  <a:lnTo>
                    <a:pt x="2230" y="9931"/>
                  </a:lnTo>
                  <a:lnTo>
                    <a:pt x="2441" y="10078"/>
                  </a:lnTo>
                  <a:lnTo>
                    <a:pt x="2651" y="10226"/>
                  </a:lnTo>
                  <a:lnTo>
                    <a:pt x="2883" y="10352"/>
                  </a:lnTo>
                  <a:lnTo>
                    <a:pt x="3135" y="10478"/>
                  </a:lnTo>
                  <a:lnTo>
                    <a:pt x="3366" y="10583"/>
                  </a:lnTo>
                  <a:lnTo>
                    <a:pt x="3619" y="10689"/>
                  </a:lnTo>
                  <a:lnTo>
                    <a:pt x="3871" y="10773"/>
                  </a:lnTo>
                  <a:lnTo>
                    <a:pt x="4145" y="10857"/>
                  </a:lnTo>
                  <a:lnTo>
                    <a:pt x="4397" y="10920"/>
                  </a:lnTo>
                  <a:lnTo>
                    <a:pt x="4671" y="10962"/>
                  </a:lnTo>
                  <a:lnTo>
                    <a:pt x="4944" y="11004"/>
                  </a:lnTo>
                  <a:lnTo>
                    <a:pt x="5239" y="11025"/>
                  </a:lnTo>
                  <a:lnTo>
                    <a:pt x="5807" y="11025"/>
                  </a:lnTo>
                  <a:lnTo>
                    <a:pt x="6081" y="11004"/>
                  </a:lnTo>
                  <a:lnTo>
                    <a:pt x="6354" y="10962"/>
                  </a:lnTo>
                  <a:lnTo>
                    <a:pt x="6628" y="10920"/>
                  </a:lnTo>
                  <a:lnTo>
                    <a:pt x="6901" y="10857"/>
                  </a:lnTo>
                  <a:lnTo>
                    <a:pt x="7153" y="10773"/>
                  </a:lnTo>
                  <a:lnTo>
                    <a:pt x="7406" y="10689"/>
                  </a:lnTo>
                  <a:lnTo>
                    <a:pt x="7658" y="10583"/>
                  </a:lnTo>
                  <a:lnTo>
                    <a:pt x="7911" y="10478"/>
                  </a:lnTo>
                  <a:lnTo>
                    <a:pt x="8142" y="10352"/>
                  </a:lnTo>
                  <a:lnTo>
                    <a:pt x="8374" y="10226"/>
                  </a:lnTo>
                  <a:lnTo>
                    <a:pt x="8584" y="10078"/>
                  </a:lnTo>
                  <a:lnTo>
                    <a:pt x="8816" y="9931"/>
                  </a:lnTo>
                  <a:lnTo>
                    <a:pt x="9026" y="9763"/>
                  </a:lnTo>
                  <a:lnTo>
                    <a:pt x="9405" y="9405"/>
                  </a:lnTo>
                  <a:lnTo>
                    <a:pt x="9762" y="9026"/>
                  </a:lnTo>
                  <a:lnTo>
                    <a:pt x="9931" y="8816"/>
                  </a:lnTo>
                  <a:lnTo>
                    <a:pt x="10078" y="8585"/>
                  </a:lnTo>
                  <a:lnTo>
                    <a:pt x="10225" y="8374"/>
                  </a:lnTo>
                  <a:lnTo>
                    <a:pt x="10351" y="8143"/>
                  </a:lnTo>
                  <a:lnTo>
                    <a:pt x="10478" y="7911"/>
                  </a:lnTo>
                  <a:lnTo>
                    <a:pt x="10583" y="7659"/>
                  </a:lnTo>
                  <a:lnTo>
                    <a:pt x="10688" y="7407"/>
                  </a:lnTo>
                  <a:lnTo>
                    <a:pt x="10772" y="7154"/>
                  </a:lnTo>
                  <a:lnTo>
                    <a:pt x="10856" y="6902"/>
                  </a:lnTo>
                  <a:lnTo>
                    <a:pt x="10919" y="6628"/>
                  </a:lnTo>
                  <a:lnTo>
                    <a:pt x="10962" y="6355"/>
                  </a:lnTo>
                  <a:lnTo>
                    <a:pt x="11004" y="6081"/>
                  </a:lnTo>
                  <a:lnTo>
                    <a:pt x="11025" y="5808"/>
                  </a:lnTo>
                  <a:lnTo>
                    <a:pt x="11025" y="5513"/>
                  </a:lnTo>
                  <a:lnTo>
                    <a:pt x="11025" y="5240"/>
                  </a:lnTo>
                  <a:lnTo>
                    <a:pt x="11004" y="4945"/>
                  </a:lnTo>
                  <a:lnTo>
                    <a:pt x="10962" y="4671"/>
                  </a:lnTo>
                  <a:lnTo>
                    <a:pt x="10919" y="4398"/>
                  </a:lnTo>
                  <a:lnTo>
                    <a:pt x="10856" y="4145"/>
                  </a:lnTo>
                  <a:lnTo>
                    <a:pt x="10772" y="3872"/>
                  </a:lnTo>
                  <a:lnTo>
                    <a:pt x="10688" y="3620"/>
                  </a:lnTo>
                  <a:lnTo>
                    <a:pt x="10583" y="3367"/>
                  </a:lnTo>
                  <a:lnTo>
                    <a:pt x="10478" y="3136"/>
                  </a:lnTo>
                  <a:lnTo>
                    <a:pt x="10351" y="2883"/>
                  </a:lnTo>
                  <a:lnTo>
                    <a:pt x="10225" y="2652"/>
                  </a:lnTo>
                  <a:lnTo>
                    <a:pt x="10078" y="2441"/>
                  </a:lnTo>
                  <a:lnTo>
                    <a:pt x="9931" y="2231"/>
                  </a:lnTo>
                  <a:lnTo>
                    <a:pt x="9762" y="2021"/>
                  </a:lnTo>
                  <a:lnTo>
                    <a:pt x="9405" y="1621"/>
                  </a:lnTo>
                  <a:lnTo>
                    <a:pt x="9026" y="1263"/>
                  </a:lnTo>
                  <a:lnTo>
                    <a:pt x="8816" y="1095"/>
                  </a:lnTo>
                  <a:lnTo>
                    <a:pt x="8584" y="948"/>
                  </a:lnTo>
                  <a:lnTo>
                    <a:pt x="8374" y="800"/>
                  </a:lnTo>
                  <a:lnTo>
                    <a:pt x="8142" y="674"/>
                  </a:lnTo>
                  <a:lnTo>
                    <a:pt x="7911" y="548"/>
                  </a:lnTo>
                  <a:lnTo>
                    <a:pt x="7658" y="443"/>
                  </a:lnTo>
                  <a:lnTo>
                    <a:pt x="7406" y="337"/>
                  </a:lnTo>
                  <a:lnTo>
                    <a:pt x="7153" y="253"/>
                  </a:lnTo>
                  <a:lnTo>
                    <a:pt x="6901" y="190"/>
                  </a:lnTo>
                  <a:lnTo>
                    <a:pt x="6628" y="127"/>
                  </a:lnTo>
                  <a:lnTo>
                    <a:pt x="6354" y="85"/>
                  </a:lnTo>
                  <a:lnTo>
                    <a:pt x="6081" y="43"/>
                  </a:lnTo>
                  <a:lnTo>
                    <a:pt x="5807" y="22"/>
                  </a:lnTo>
                  <a:lnTo>
                    <a:pt x="5512" y="1"/>
                  </a:lnTo>
                  <a:close/>
                </a:path>
              </a:pathLst>
            </a:custGeom>
            <a:solidFill>
              <a:srgbClr val="2021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4" name="Google Shape;994;p25"/>
            <p:cNvSpPr/>
            <p:nvPr/>
          </p:nvSpPr>
          <p:spPr>
            <a:xfrm>
              <a:off x="5182532" y="4428675"/>
              <a:ext cx="203743" cy="203773"/>
            </a:xfrm>
            <a:custGeom>
              <a:avLst/>
              <a:gdLst/>
              <a:ahLst/>
              <a:cxnLst/>
              <a:rect l="l" t="t" r="r" b="b"/>
              <a:pathLst>
                <a:path w="6712" h="6713" extrusionOk="0">
                  <a:moveTo>
                    <a:pt x="3345" y="1"/>
                  </a:moveTo>
                  <a:lnTo>
                    <a:pt x="3009" y="22"/>
                  </a:lnTo>
                  <a:lnTo>
                    <a:pt x="2672" y="64"/>
                  </a:lnTo>
                  <a:lnTo>
                    <a:pt x="2357" y="148"/>
                  </a:lnTo>
                  <a:lnTo>
                    <a:pt x="2041" y="253"/>
                  </a:lnTo>
                  <a:lnTo>
                    <a:pt x="1747" y="401"/>
                  </a:lnTo>
                  <a:lnTo>
                    <a:pt x="1473" y="569"/>
                  </a:lnTo>
                  <a:lnTo>
                    <a:pt x="1221" y="758"/>
                  </a:lnTo>
                  <a:lnTo>
                    <a:pt x="968" y="969"/>
                  </a:lnTo>
                  <a:lnTo>
                    <a:pt x="758" y="1221"/>
                  </a:lnTo>
                  <a:lnTo>
                    <a:pt x="568" y="1474"/>
                  </a:lnTo>
                  <a:lnTo>
                    <a:pt x="400" y="1747"/>
                  </a:lnTo>
                  <a:lnTo>
                    <a:pt x="253" y="2042"/>
                  </a:lnTo>
                  <a:lnTo>
                    <a:pt x="148" y="2357"/>
                  </a:lnTo>
                  <a:lnTo>
                    <a:pt x="63" y="2673"/>
                  </a:lnTo>
                  <a:lnTo>
                    <a:pt x="21" y="3009"/>
                  </a:lnTo>
                  <a:lnTo>
                    <a:pt x="0" y="3346"/>
                  </a:lnTo>
                  <a:lnTo>
                    <a:pt x="21" y="3683"/>
                  </a:lnTo>
                  <a:lnTo>
                    <a:pt x="63" y="4019"/>
                  </a:lnTo>
                  <a:lnTo>
                    <a:pt x="148" y="4356"/>
                  </a:lnTo>
                  <a:lnTo>
                    <a:pt x="253" y="4650"/>
                  </a:lnTo>
                  <a:lnTo>
                    <a:pt x="400" y="4945"/>
                  </a:lnTo>
                  <a:lnTo>
                    <a:pt x="568" y="5218"/>
                  </a:lnTo>
                  <a:lnTo>
                    <a:pt x="758" y="5492"/>
                  </a:lnTo>
                  <a:lnTo>
                    <a:pt x="968" y="5723"/>
                  </a:lnTo>
                  <a:lnTo>
                    <a:pt x="1221" y="5934"/>
                  </a:lnTo>
                  <a:lnTo>
                    <a:pt x="1473" y="6123"/>
                  </a:lnTo>
                  <a:lnTo>
                    <a:pt x="1747" y="6291"/>
                  </a:lnTo>
                  <a:lnTo>
                    <a:pt x="2041" y="6439"/>
                  </a:lnTo>
                  <a:lnTo>
                    <a:pt x="2357" y="6544"/>
                  </a:lnTo>
                  <a:lnTo>
                    <a:pt x="2672" y="6628"/>
                  </a:lnTo>
                  <a:lnTo>
                    <a:pt x="3009" y="6691"/>
                  </a:lnTo>
                  <a:lnTo>
                    <a:pt x="3345" y="6712"/>
                  </a:lnTo>
                  <a:lnTo>
                    <a:pt x="3682" y="6691"/>
                  </a:lnTo>
                  <a:lnTo>
                    <a:pt x="4019" y="6628"/>
                  </a:lnTo>
                  <a:lnTo>
                    <a:pt x="4355" y="6544"/>
                  </a:lnTo>
                  <a:lnTo>
                    <a:pt x="4650" y="6439"/>
                  </a:lnTo>
                  <a:lnTo>
                    <a:pt x="4944" y="6291"/>
                  </a:lnTo>
                  <a:lnTo>
                    <a:pt x="5218" y="6123"/>
                  </a:lnTo>
                  <a:lnTo>
                    <a:pt x="5491" y="5934"/>
                  </a:lnTo>
                  <a:lnTo>
                    <a:pt x="5723" y="5723"/>
                  </a:lnTo>
                  <a:lnTo>
                    <a:pt x="5933" y="5492"/>
                  </a:lnTo>
                  <a:lnTo>
                    <a:pt x="6123" y="5218"/>
                  </a:lnTo>
                  <a:lnTo>
                    <a:pt x="6291" y="4945"/>
                  </a:lnTo>
                  <a:lnTo>
                    <a:pt x="6438" y="4650"/>
                  </a:lnTo>
                  <a:lnTo>
                    <a:pt x="6543" y="4356"/>
                  </a:lnTo>
                  <a:lnTo>
                    <a:pt x="6628" y="4019"/>
                  </a:lnTo>
                  <a:lnTo>
                    <a:pt x="6691" y="3683"/>
                  </a:lnTo>
                  <a:lnTo>
                    <a:pt x="6712" y="3346"/>
                  </a:lnTo>
                  <a:lnTo>
                    <a:pt x="6691" y="3009"/>
                  </a:lnTo>
                  <a:lnTo>
                    <a:pt x="6628" y="2673"/>
                  </a:lnTo>
                  <a:lnTo>
                    <a:pt x="6543" y="2357"/>
                  </a:lnTo>
                  <a:lnTo>
                    <a:pt x="6438" y="2042"/>
                  </a:lnTo>
                  <a:lnTo>
                    <a:pt x="6291" y="1747"/>
                  </a:lnTo>
                  <a:lnTo>
                    <a:pt x="6123" y="1474"/>
                  </a:lnTo>
                  <a:lnTo>
                    <a:pt x="5933" y="1221"/>
                  </a:lnTo>
                  <a:lnTo>
                    <a:pt x="5723" y="969"/>
                  </a:lnTo>
                  <a:lnTo>
                    <a:pt x="5491" y="758"/>
                  </a:lnTo>
                  <a:lnTo>
                    <a:pt x="5218" y="569"/>
                  </a:lnTo>
                  <a:lnTo>
                    <a:pt x="4944" y="401"/>
                  </a:lnTo>
                  <a:lnTo>
                    <a:pt x="4650" y="253"/>
                  </a:lnTo>
                  <a:lnTo>
                    <a:pt x="4355" y="148"/>
                  </a:lnTo>
                  <a:lnTo>
                    <a:pt x="4019" y="64"/>
                  </a:lnTo>
                  <a:lnTo>
                    <a:pt x="3682" y="22"/>
                  </a:lnTo>
                  <a:lnTo>
                    <a:pt x="33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5" name="Google Shape;995;p25"/>
            <p:cNvSpPr/>
            <p:nvPr/>
          </p:nvSpPr>
          <p:spPr>
            <a:xfrm>
              <a:off x="3883540" y="3883282"/>
              <a:ext cx="418960" cy="268885"/>
            </a:xfrm>
            <a:custGeom>
              <a:avLst/>
              <a:gdLst/>
              <a:ahLst/>
              <a:cxnLst/>
              <a:rect l="l" t="t" r="r" b="b"/>
              <a:pathLst>
                <a:path w="13802" h="8858" extrusionOk="0">
                  <a:moveTo>
                    <a:pt x="13423" y="1"/>
                  </a:moveTo>
                  <a:lnTo>
                    <a:pt x="12161" y="106"/>
                  </a:lnTo>
                  <a:lnTo>
                    <a:pt x="10983" y="232"/>
                  </a:lnTo>
                  <a:lnTo>
                    <a:pt x="9867" y="379"/>
                  </a:lnTo>
                  <a:lnTo>
                    <a:pt x="8837" y="569"/>
                  </a:lnTo>
                  <a:lnTo>
                    <a:pt x="7911" y="737"/>
                  </a:lnTo>
                  <a:lnTo>
                    <a:pt x="7048" y="926"/>
                  </a:lnTo>
                  <a:lnTo>
                    <a:pt x="6270" y="1137"/>
                  </a:lnTo>
                  <a:lnTo>
                    <a:pt x="5554" y="1326"/>
                  </a:lnTo>
                  <a:lnTo>
                    <a:pt x="4944" y="1515"/>
                  </a:lnTo>
                  <a:lnTo>
                    <a:pt x="4397" y="1684"/>
                  </a:lnTo>
                  <a:lnTo>
                    <a:pt x="3577" y="1978"/>
                  </a:lnTo>
                  <a:lnTo>
                    <a:pt x="3093" y="2189"/>
                  </a:lnTo>
                  <a:lnTo>
                    <a:pt x="2925" y="2273"/>
                  </a:lnTo>
                  <a:lnTo>
                    <a:pt x="2672" y="2462"/>
                  </a:lnTo>
                  <a:lnTo>
                    <a:pt x="2441" y="2652"/>
                  </a:lnTo>
                  <a:lnTo>
                    <a:pt x="2230" y="2883"/>
                  </a:lnTo>
                  <a:lnTo>
                    <a:pt x="2020" y="3114"/>
                  </a:lnTo>
                  <a:lnTo>
                    <a:pt x="1831" y="3367"/>
                  </a:lnTo>
                  <a:lnTo>
                    <a:pt x="1641" y="3619"/>
                  </a:lnTo>
                  <a:lnTo>
                    <a:pt x="1473" y="3872"/>
                  </a:lnTo>
                  <a:lnTo>
                    <a:pt x="1326" y="4145"/>
                  </a:lnTo>
                  <a:lnTo>
                    <a:pt x="1052" y="4713"/>
                  </a:lnTo>
                  <a:lnTo>
                    <a:pt x="800" y="5281"/>
                  </a:lnTo>
                  <a:lnTo>
                    <a:pt x="610" y="5870"/>
                  </a:lnTo>
                  <a:lnTo>
                    <a:pt x="442" y="6417"/>
                  </a:lnTo>
                  <a:lnTo>
                    <a:pt x="316" y="6880"/>
                  </a:lnTo>
                  <a:lnTo>
                    <a:pt x="232" y="7322"/>
                  </a:lnTo>
                  <a:lnTo>
                    <a:pt x="84" y="8059"/>
                  </a:lnTo>
                  <a:lnTo>
                    <a:pt x="21" y="8542"/>
                  </a:lnTo>
                  <a:lnTo>
                    <a:pt x="0" y="8732"/>
                  </a:lnTo>
                  <a:lnTo>
                    <a:pt x="13802" y="8858"/>
                  </a:lnTo>
                  <a:lnTo>
                    <a:pt x="13591" y="3977"/>
                  </a:lnTo>
                  <a:lnTo>
                    <a:pt x="134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6" name="Google Shape;996;p25"/>
            <p:cNvSpPr/>
            <p:nvPr/>
          </p:nvSpPr>
          <p:spPr>
            <a:xfrm>
              <a:off x="3883540" y="3883282"/>
              <a:ext cx="418960" cy="268885"/>
            </a:xfrm>
            <a:custGeom>
              <a:avLst/>
              <a:gdLst/>
              <a:ahLst/>
              <a:cxnLst/>
              <a:rect l="l" t="t" r="r" b="b"/>
              <a:pathLst>
                <a:path w="13802" h="8858" fill="none" extrusionOk="0">
                  <a:moveTo>
                    <a:pt x="13802" y="8858"/>
                  </a:moveTo>
                  <a:lnTo>
                    <a:pt x="0" y="8732"/>
                  </a:lnTo>
                  <a:lnTo>
                    <a:pt x="0" y="8732"/>
                  </a:lnTo>
                  <a:lnTo>
                    <a:pt x="21" y="8542"/>
                  </a:lnTo>
                  <a:lnTo>
                    <a:pt x="84" y="8059"/>
                  </a:lnTo>
                  <a:lnTo>
                    <a:pt x="232" y="7322"/>
                  </a:lnTo>
                  <a:lnTo>
                    <a:pt x="316" y="6880"/>
                  </a:lnTo>
                  <a:lnTo>
                    <a:pt x="442" y="6417"/>
                  </a:lnTo>
                  <a:lnTo>
                    <a:pt x="442" y="6417"/>
                  </a:lnTo>
                  <a:lnTo>
                    <a:pt x="610" y="5870"/>
                  </a:lnTo>
                  <a:lnTo>
                    <a:pt x="800" y="5281"/>
                  </a:lnTo>
                  <a:lnTo>
                    <a:pt x="1052" y="4713"/>
                  </a:lnTo>
                  <a:lnTo>
                    <a:pt x="1326" y="4145"/>
                  </a:lnTo>
                  <a:lnTo>
                    <a:pt x="1473" y="3872"/>
                  </a:lnTo>
                  <a:lnTo>
                    <a:pt x="1641" y="3619"/>
                  </a:lnTo>
                  <a:lnTo>
                    <a:pt x="1831" y="3367"/>
                  </a:lnTo>
                  <a:lnTo>
                    <a:pt x="2020" y="3114"/>
                  </a:lnTo>
                  <a:lnTo>
                    <a:pt x="2230" y="2883"/>
                  </a:lnTo>
                  <a:lnTo>
                    <a:pt x="2441" y="2652"/>
                  </a:lnTo>
                  <a:lnTo>
                    <a:pt x="2672" y="2462"/>
                  </a:lnTo>
                  <a:lnTo>
                    <a:pt x="2925" y="2273"/>
                  </a:lnTo>
                  <a:lnTo>
                    <a:pt x="2925" y="2273"/>
                  </a:lnTo>
                  <a:lnTo>
                    <a:pt x="3093" y="2189"/>
                  </a:lnTo>
                  <a:lnTo>
                    <a:pt x="3577" y="1978"/>
                  </a:lnTo>
                  <a:lnTo>
                    <a:pt x="4397" y="1684"/>
                  </a:lnTo>
                  <a:lnTo>
                    <a:pt x="4944" y="1515"/>
                  </a:lnTo>
                  <a:lnTo>
                    <a:pt x="5554" y="1326"/>
                  </a:lnTo>
                  <a:lnTo>
                    <a:pt x="6270" y="1137"/>
                  </a:lnTo>
                  <a:lnTo>
                    <a:pt x="7048" y="926"/>
                  </a:lnTo>
                  <a:lnTo>
                    <a:pt x="7911" y="737"/>
                  </a:lnTo>
                  <a:lnTo>
                    <a:pt x="8837" y="569"/>
                  </a:lnTo>
                  <a:lnTo>
                    <a:pt x="9867" y="379"/>
                  </a:lnTo>
                  <a:lnTo>
                    <a:pt x="10983" y="232"/>
                  </a:lnTo>
                  <a:lnTo>
                    <a:pt x="12161" y="106"/>
                  </a:lnTo>
                  <a:lnTo>
                    <a:pt x="13423" y="1"/>
                  </a:lnTo>
                  <a:lnTo>
                    <a:pt x="13591" y="3977"/>
                  </a:lnTo>
                  <a:lnTo>
                    <a:pt x="13802" y="885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7" name="Google Shape;997;p25"/>
            <p:cNvSpPr/>
            <p:nvPr/>
          </p:nvSpPr>
          <p:spPr>
            <a:xfrm>
              <a:off x="4356111" y="3878820"/>
              <a:ext cx="788107" cy="269522"/>
            </a:xfrm>
            <a:custGeom>
              <a:avLst/>
              <a:gdLst/>
              <a:ahLst/>
              <a:cxnLst/>
              <a:rect l="l" t="t" r="r" b="b"/>
              <a:pathLst>
                <a:path w="25963" h="8879" extrusionOk="0">
                  <a:moveTo>
                    <a:pt x="1" y="0"/>
                  </a:moveTo>
                  <a:lnTo>
                    <a:pt x="232" y="3935"/>
                  </a:lnTo>
                  <a:lnTo>
                    <a:pt x="506" y="8879"/>
                  </a:lnTo>
                  <a:lnTo>
                    <a:pt x="25963" y="8753"/>
                  </a:lnTo>
                  <a:lnTo>
                    <a:pt x="25563" y="8479"/>
                  </a:lnTo>
                  <a:lnTo>
                    <a:pt x="25079" y="8163"/>
                  </a:lnTo>
                  <a:lnTo>
                    <a:pt x="24427" y="7743"/>
                  </a:lnTo>
                  <a:lnTo>
                    <a:pt x="23607" y="7238"/>
                  </a:lnTo>
                  <a:lnTo>
                    <a:pt x="22618" y="6670"/>
                  </a:lnTo>
                  <a:lnTo>
                    <a:pt x="21503" y="6060"/>
                  </a:lnTo>
                  <a:lnTo>
                    <a:pt x="20261" y="5407"/>
                  </a:lnTo>
                  <a:lnTo>
                    <a:pt x="19294" y="4923"/>
                  </a:lnTo>
                  <a:lnTo>
                    <a:pt x="18284" y="4419"/>
                  </a:lnTo>
                  <a:lnTo>
                    <a:pt x="17190" y="3935"/>
                  </a:lnTo>
                  <a:lnTo>
                    <a:pt x="16075" y="3451"/>
                  </a:lnTo>
                  <a:lnTo>
                    <a:pt x="14897" y="2967"/>
                  </a:lnTo>
                  <a:lnTo>
                    <a:pt x="13676" y="2504"/>
                  </a:lnTo>
                  <a:lnTo>
                    <a:pt x="12435" y="2083"/>
                  </a:lnTo>
                  <a:lnTo>
                    <a:pt x="11131" y="1662"/>
                  </a:lnTo>
                  <a:lnTo>
                    <a:pt x="9826" y="1284"/>
                  </a:lnTo>
                  <a:lnTo>
                    <a:pt x="8459" y="947"/>
                  </a:lnTo>
                  <a:lnTo>
                    <a:pt x="7785" y="779"/>
                  </a:lnTo>
                  <a:lnTo>
                    <a:pt x="7091" y="653"/>
                  </a:lnTo>
                  <a:lnTo>
                    <a:pt x="6397" y="526"/>
                  </a:lnTo>
                  <a:lnTo>
                    <a:pt x="5703" y="400"/>
                  </a:lnTo>
                  <a:lnTo>
                    <a:pt x="5008" y="295"/>
                  </a:lnTo>
                  <a:lnTo>
                    <a:pt x="4293" y="211"/>
                  </a:lnTo>
                  <a:lnTo>
                    <a:pt x="3578" y="127"/>
                  </a:lnTo>
                  <a:lnTo>
                    <a:pt x="2862" y="63"/>
                  </a:lnTo>
                  <a:lnTo>
                    <a:pt x="2168" y="21"/>
                  </a:lnTo>
                  <a:lnTo>
                    <a:pt x="14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8" name="Google Shape;998;p25"/>
            <p:cNvSpPr/>
            <p:nvPr/>
          </p:nvSpPr>
          <p:spPr>
            <a:xfrm>
              <a:off x="4356111" y="3878820"/>
              <a:ext cx="788107" cy="269522"/>
            </a:xfrm>
            <a:custGeom>
              <a:avLst/>
              <a:gdLst/>
              <a:ahLst/>
              <a:cxnLst/>
              <a:rect l="l" t="t" r="r" b="b"/>
              <a:pathLst>
                <a:path w="25963" h="8879" fill="none" extrusionOk="0">
                  <a:moveTo>
                    <a:pt x="25963" y="8753"/>
                  </a:moveTo>
                  <a:lnTo>
                    <a:pt x="506" y="8879"/>
                  </a:lnTo>
                  <a:lnTo>
                    <a:pt x="232" y="3935"/>
                  </a:lnTo>
                  <a:lnTo>
                    <a:pt x="1" y="0"/>
                  </a:lnTo>
                  <a:lnTo>
                    <a:pt x="1" y="0"/>
                  </a:lnTo>
                  <a:lnTo>
                    <a:pt x="716" y="0"/>
                  </a:lnTo>
                  <a:lnTo>
                    <a:pt x="1453" y="0"/>
                  </a:lnTo>
                  <a:lnTo>
                    <a:pt x="2168" y="21"/>
                  </a:lnTo>
                  <a:lnTo>
                    <a:pt x="2862" y="63"/>
                  </a:lnTo>
                  <a:lnTo>
                    <a:pt x="3578" y="127"/>
                  </a:lnTo>
                  <a:lnTo>
                    <a:pt x="4293" y="211"/>
                  </a:lnTo>
                  <a:lnTo>
                    <a:pt x="5008" y="295"/>
                  </a:lnTo>
                  <a:lnTo>
                    <a:pt x="5703" y="400"/>
                  </a:lnTo>
                  <a:lnTo>
                    <a:pt x="6397" y="526"/>
                  </a:lnTo>
                  <a:lnTo>
                    <a:pt x="7091" y="653"/>
                  </a:lnTo>
                  <a:lnTo>
                    <a:pt x="7785" y="779"/>
                  </a:lnTo>
                  <a:lnTo>
                    <a:pt x="8459" y="947"/>
                  </a:lnTo>
                  <a:lnTo>
                    <a:pt x="9826" y="1284"/>
                  </a:lnTo>
                  <a:lnTo>
                    <a:pt x="11131" y="1662"/>
                  </a:lnTo>
                  <a:lnTo>
                    <a:pt x="12435" y="2083"/>
                  </a:lnTo>
                  <a:lnTo>
                    <a:pt x="13676" y="2504"/>
                  </a:lnTo>
                  <a:lnTo>
                    <a:pt x="14897" y="2967"/>
                  </a:lnTo>
                  <a:lnTo>
                    <a:pt x="16075" y="3451"/>
                  </a:lnTo>
                  <a:lnTo>
                    <a:pt x="17190" y="3935"/>
                  </a:lnTo>
                  <a:lnTo>
                    <a:pt x="18284" y="4419"/>
                  </a:lnTo>
                  <a:lnTo>
                    <a:pt x="19294" y="4923"/>
                  </a:lnTo>
                  <a:lnTo>
                    <a:pt x="20261" y="5407"/>
                  </a:lnTo>
                  <a:lnTo>
                    <a:pt x="20261" y="5407"/>
                  </a:lnTo>
                  <a:lnTo>
                    <a:pt x="21503" y="6060"/>
                  </a:lnTo>
                  <a:lnTo>
                    <a:pt x="22618" y="6670"/>
                  </a:lnTo>
                  <a:lnTo>
                    <a:pt x="23607" y="7238"/>
                  </a:lnTo>
                  <a:lnTo>
                    <a:pt x="24427" y="7743"/>
                  </a:lnTo>
                  <a:lnTo>
                    <a:pt x="25079" y="8163"/>
                  </a:lnTo>
                  <a:lnTo>
                    <a:pt x="25563" y="8479"/>
                  </a:lnTo>
                  <a:lnTo>
                    <a:pt x="25963" y="87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9" name="Google Shape;999;p25"/>
            <p:cNvSpPr/>
            <p:nvPr/>
          </p:nvSpPr>
          <p:spPr>
            <a:xfrm>
              <a:off x="5335796" y="4207719"/>
              <a:ext cx="235039" cy="101568"/>
            </a:xfrm>
            <a:custGeom>
              <a:avLst/>
              <a:gdLst/>
              <a:ahLst/>
              <a:cxnLst/>
              <a:rect l="l" t="t" r="r" b="b"/>
              <a:pathLst>
                <a:path w="7743" h="3346" extrusionOk="0">
                  <a:moveTo>
                    <a:pt x="1116" y="0"/>
                  </a:moveTo>
                  <a:lnTo>
                    <a:pt x="569" y="21"/>
                  </a:lnTo>
                  <a:lnTo>
                    <a:pt x="1" y="42"/>
                  </a:lnTo>
                  <a:lnTo>
                    <a:pt x="3135" y="2567"/>
                  </a:lnTo>
                  <a:lnTo>
                    <a:pt x="3556" y="2672"/>
                  </a:lnTo>
                  <a:lnTo>
                    <a:pt x="4629" y="2904"/>
                  </a:lnTo>
                  <a:lnTo>
                    <a:pt x="5344" y="3030"/>
                  </a:lnTo>
                  <a:lnTo>
                    <a:pt x="6123" y="3156"/>
                  </a:lnTo>
                  <a:lnTo>
                    <a:pt x="6922" y="3261"/>
                  </a:lnTo>
                  <a:lnTo>
                    <a:pt x="7743" y="3346"/>
                  </a:lnTo>
                  <a:lnTo>
                    <a:pt x="7680" y="3198"/>
                  </a:lnTo>
                  <a:lnTo>
                    <a:pt x="7575" y="3009"/>
                  </a:lnTo>
                  <a:lnTo>
                    <a:pt x="7406" y="2778"/>
                  </a:lnTo>
                  <a:lnTo>
                    <a:pt x="7196" y="2504"/>
                  </a:lnTo>
                  <a:lnTo>
                    <a:pt x="6922" y="2188"/>
                  </a:lnTo>
                  <a:lnTo>
                    <a:pt x="6607" y="1873"/>
                  </a:lnTo>
                  <a:lnTo>
                    <a:pt x="6207" y="1536"/>
                  </a:lnTo>
                  <a:lnTo>
                    <a:pt x="5976" y="1368"/>
                  </a:lnTo>
                  <a:lnTo>
                    <a:pt x="5723" y="1200"/>
                  </a:lnTo>
                  <a:lnTo>
                    <a:pt x="5450" y="1052"/>
                  </a:lnTo>
                  <a:lnTo>
                    <a:pt x="5176" y="905"/>
                  </a:lnTo>
                  <a:lnTo>
                    <a:pt x="4861" y="758"/>
                  </a:lnTo>
                  <a:lnTo>
                    <a:pt x="4545" y="611"/>
                  </a:lnTo>
                  <a:lnTo>
                    <a:pt x="4187" y="484"/>
                  </a:lnTo>
                  <a:lnTo>
                    <a:pt x="3830" y="379"/>
                  </a:lnTo>
                  <a:lnTo>
                    <a:pt x="3430" y="274"/>
                  </a:lnTo>
                  <a:lnTo>
                    <a:pt x="3009" y="190"/>
                  </a:lnTo>
                  <a:lnTo>
                    <a:pt x="2588" y="127"/>
                  </a:lnTo>
                  <a:lnTo>
                    <a:pt x="2126" y="63"/>
                  </a:lnTo>
                  <a:lnTo>
                    <a:pt x="1621" y="21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0" name="Google Shape;1000;p25"/>
            <p:cNvSpPr/>
            <p:nvPr/>
          </p:nvSpPr>
          <p:spPr>
            <a:xfrm>
              <a:off x="3883540" y="4003975"/>
              <a:ext cx="418960" cy="148193"/>
            </a:xfrm>
            <a:custGeom>
              <a:avLst/>
              <a:gdLst/>
              <a:ahLst/>
              <a:cxnLst/>
              <a:rect l="l" t="t" r="r" b="b"/>
              <a:pathLst>
                <a:path w="13802" h="4882" extrusionOk="0">
                  <a:moveTo>
                    <a:pt x="13591" y="1"/>
                  </a:moveTo>
                  <a:lnTo>
                    <a:pt x="12518" y="127"/>
                  </a:lnTo>
                  <a:lnTo>
                    <a:pt x="11487" y="253"/>
                  </a:lnTo>
                  <a:lnTo>
                    <a:pt x="10478" y="380"/>
                  </a:lnTo>
                  <a:lnTo>
                    <a:pt x="9489" y="527"/>
                  </a:lnTo>
                  <a:lnTo>
                    <a:pt x="7616" y="843"/>
                  </a:lnTo>
                  <a:lnTo>
                    <a:pt x="5870" y="1158"/>
                  </a:lnTo>
                  <a:lnTo>
                    <a:pt x="4271" y="1495"/>
                  </a:lnTo>
                  <a:lnTo>
                    <a:pt x="2840" y="1831"/>
                  </a:lnTo>
                  <a:lnTo>
                    <a:pt x="1557" y="2147"/>
                  </a:lnTo>
                  <a:lnTo>
                    <a:pt x="442" y="2441"/>
                  </a:lnTo>
                  <a:lnTo>
                    <a:pt x="316" y="2904"/>
                  </a:lnTo>
                  <a:lnTo>
                    <a:pt x="232" y="3346"/>
                  </a:lnTo>
                  <a:lnTo>
                    <a:pt x="84" y="4083"/>
                  </a:lnTo>
                  <a:lnTo>
                    <a:pt x="21" y="4566"/>
                  </a:lnTo>
                  <a:lnTo>
                    <a:pt x="0" y="4756"/>
                  </a:lnTo>
                  <a:lnTo>
                    <a:pt x="13802" y="4882"/>
                  </a:lnTo>
                  <a:lnTo>
                    <a:pt x="1359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1" name="Google Shape;1001;p25"/>
            <p:cNvSpPr/>
            <p:nvPr/>
          </p:nvSpPr>
          <p:spPr>
            <a:xfrm>
              <a:off x="3883540" y="4003975"/>
              <a:ext cx="418960" cy="148193"/>
            </a:xfrm>
            <a:custGeom>
              <a:avLst/>
              <a:gdLst/>
              <a:ahLst/>
              <a:cxnLst/>
              <a:rect l="l" t="t" r="r" b="b"/>
              <a:pathLst>
                <a:path w="13802" h="4882" fill="none" extrusionOk="0">
                  <a:moveTo>
                    <a:pt x="13591" y="1"/>
                  </a:moveTo>
                  <a:lnTo>
                    <a:pt x="13591" y="1"/>
                  </a:lnTo>
                  <a:lnTo>
                    <a:pt x="12518" y="127"/>
                  </a:lnTo>
                  <a:lnTo>
                    <a:pt x="11487" y="253"/>
                  </a:lnTo>
                  <a:lnTo>
                    <a:pt x="10478" y="380"/>
                  </a:lnTo>
                  <a:lnTo>
                    <a:pt x="9489" y="527"/>
                  </a:lnTo>
                  <a:lnTo>
                    <a:pt x="7616" y="843"/>
                  </a:lnTo>
                  <a:lnTo>
                    <a:pt x="5870" y="1158"/>
                  </a:lnTo>
                  <a:lnTo>
                    <a:pt x="4271" y="1495"/>
                  </a:lnTo>
                  <a:lnTo>
                    <a:pt x="2840" y="1831"/>
                  </a:lnTo>
                  <a:lnTo>
                    <a:pt x="1557" y="2147"/>
                  </a:lnTo>
                  <a:lnTo>
                    <a:pt x="442" y="2441"/>
                  </a:lnTo>
                  <a:lnTo>
                    <a:pt x="442" y="2441"/>
                  </a:lnTo>
                  <a:lnTo>
                    <a:pt x="442" y="2441"/>
                  </a:lnTo>
                  <a:lnTo>
                    <a:pt x="316" y="2904"/>
                  </a:lnTo>
                  <a:lnTo>
                    <a:pt x="232" y="3346"/>
                  </a:lnTo>
                  <a:lnTo>
                    <a:pt x="84" y="4083"/>
                  </a:lnTo>
                  <a:lnTo>
                    <a:pt x="21" y="4566"/>
                  </a:lnTo>
                  <a:lnTo>
                    <a:pt x="0" y="4756"/>
                  </a:lnTo>
                  <a:lnTo>
                    <a:pt x="13802" y="4882"/>
                  </a:lnTo>
                  <a:lnTo>
                    <a:pt x="1359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2" name="Google Shape;1002;p25"/>
            <p:cNvSpPr/>
            <p:nvPr/>
          </p:nvSpPr>
          <p:spPr>
            <a:xfrm>
              <a:off x="4363153" y="3992501"/>
              <a:ext cx="781065" cy="155843"/>
            </a:xfrm>
            <a:custGeom>
              <a:avLst/>
              <a:gdLst/>
              <a:ahLst/>
              <a:cxnLst/>
              <a:rect l="l" t="t" r="r" b="b"/>
              <a:pathLst>
                <a:path w="25731" h="5134" extrusionOk="0">
                  <a:moveTo>
                    <a:pt x="5365" y="0"/>
                  </a:moveTo>
                  <a:lnTo>
                    <a:pt x="3977" y="21"/>
                  </a:lnTo>
                  <a:lnTo>
                    <a:pt x="2630" y="42"/>
                  </a:lnTo>
                  <a:lnTo>
                    <a:pt x="1305" y="105"/>
                  </a:lnTo>
                  <a:lnTo>
                    <a:pt x="0" y="190"/>
                  </a:lnTo>
                  <a:lnTo>
                    <a:pt x="274" y="5134"/>
                  </a:lnTo>
                  <a:lnTo>
                    <a:pt x="25731" y="5008"/>
                  </a:lnTo>
                  <a:lnTo>
                    <a:pt x="25331" y="4734"/>
                  </a:lnTo>
                  <a:lnTo>
                    <a:pt x="24847" y="4418"/>
                  </a:lnTo>
                  <a:lnTo>
                    <a:pt x="24195" y="3998"/>
                  </a:lnTo>
                  <a:lnTo>
                    <a:pt x="23375" y="3493"/>
                  </a:lnTo>
                  <a:lnTo>
                    <a:pt x="22386" y="2925"/>
                  </a:lnTo>
                  <a:lnTo>
                    <a:pt x="21271" y="2315"/>
                  </a:lnTo>
                  <a:lnTo>
                    <a:pt x="20029" y="1662"/>
                  </a:lnTo>
                  <a:lnTo>
                    <a:pt x="19083" y="1431"/>
                  </a:lnTo>
                  <a:lnTo>
                    <a:pt x="18136" y="1242"/>
                  </a:lnTo>
                  <a:lnTo>
                    <a:pt x="17189" y="1052"/>
                  </a:lnTo>
                  <a:lnTo>
                    <a:pt x="16263" y="884"/>
                  </a:lnTo>
                  <a:lnTo>
                    <a:pt x="15317" y="737"/>
                  </a:lnTo>
                  <a:lnTo>
                    <a:pt x="14391" y="589"/>
                  </a:lnTo>
                  <a:lnTo>
                    <a:pt x="13465" y="484"/>
                  </a:lnTo>
                  <a:lnTo>
                    <a:pt x="12540" y="379"/>
                  </a:lnTo>
                  <a:lnTo>
                    <a:pt x="11614" y="274"/>
                  </a:lnTo>
                  <a:lnTo>
                    <a:pt x="10709" y="211"/>
                  </a:lnTo>
                  <a:lnTo>
                    <a:pt x="8900" y="84"/>
                  </a:lnTo>
                  <a:lnTo>
                    <a:pt x="7112" y="21"/>
                  </a:lnTo>
                  <a:lnTo>
                    <a:pt x="536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3" name="Google Shape;1003;p25"/>
            <p:cNvSpPr/>
            <p:nvPr/>
          </p:nvSpPr>
          <p:spPr>
            <a:xfrm>
              <a:off x="4363153" y="3992501"/>
              <a:ext cx="781065" cy="155843"/>
            </a:xfrm>
            <a:custGeom>
              <a:avLst/>
              <a:gdLst/>
              <a:ahLst/>
              <a:cxnLst/>
              <a:rect l="l" t="t" r="r" b="b"/>
              <a:pathLst>
                <a:path w="25731" h="5134" fill="none" extrusionOk="0">
                  <a:moveTo>
                    <a:pt x="5365" y="0"/>
                  </a:moveTo>
                  <a:lnTo>
                    <a:pt x="5365" y="0"/>
                  </a:lnTo>
                  <a:lnTo>
                    <a:pt x="3977" y="21"/>
                  </a:lnTo>
                  <a:lnTo>
                    <a:pt x="2630" y="42"/>
                  </a:lnTo>
                  <a:lnTo>
                    <a:pt x="1305" y="105"/>
                  </a:lnTo>
                  <a:lnTo>
                    <a:pt x="0" y="190"/>
                  </a:lnTo>
                  <a:lnTo>
                    <a:pt x="274" y="5134"/>
                  </a:lnTo>
                  <a:lnTo>
                    <a:pt x="25731" y="5008"/>
                  </a:lnTo>
                  <a:lnTo>
                    <a:pt x="25731" y="5008"/>
                  </a:lnTo>
                  <a:lnTo>
                    <a:pt x="25331" y="4734"/>
                  </a:lnTo>
                  <a:lnTo>
                    <a:pt x="24847" y="4418"/>
                  </a:lnTo>
                  <a:lnTo>
                    <a:pt x="24195" y="3998"/>
                  </a:lnTo>
                  <a:lnTo>
                    <a:pt x="23375" y="3493"/>
                  </a:lnTo>
                  <a:lnTo>
                    <a:pt x="22386" y="2925"/>
                  </a:lnTo>
                  <a:lnTo>
                    <a:pt x="21271" y="2315"/>
                  </a:lnTo>
                  <a:lnTo>
                    <a:pt x="20029" y="1662"/>
                  </a:lnTo>
                  <a:lnTo>
                    <a:pt x="20029" y="1662"/>
                  </a:lnTo>
                  <a:lnTo>
                    <a:pt x="20029" y="1662"/>
                  </a:lnTo>
                  <a:lnTo>
                    <a:pt x="19083" y="1431"/>
                  </a:lnTo>
                  <a:lnTo>
                    <a:pt x="18136" y="1242"/>
                  </a:lnTo>
                  <a:lnTo>
                    <a:pt x="17189" y="1052"/>
                  </a:lnTo>
                  <a:lnTo>
                    <a:pt x="16263" y="884"/>
                  </a:lnTo>
                  <a:lnTo>
                    <a:pt x="15317" y="737"/>
                  </a:lnTo>
                  <a:lnTo>
                    <a:pt x="14391" y="589"/>
                  </a:lnTo>
                  <a:lnTo>
                    <a:pt x="13465" y="484"/>
                  </a:lnTo>
                  <a:lnTo>
                    <a:pt x="12540" y="379"/>
                  </a:lnTo>
                  <a:lnTo>
                    <a:pt x="11614" y="274"/>
                  </a:lnTo>
                  <a:lnTo>
                    <a:pt x="10709" y="211"/>
                  </a:lnTo>
                  <a:lnTo>
                    <a:pt x="8900" y="84"/>
                  </a:lnTo>
                  <a:lnTo>
                    <a:pt x="7112" y="21"/>
                  </a:lnTo>
                  <a:lnTo>
                    <a:pt x="536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4" name="Google Shape;1004;p25"/>
            <p:cNvSpPr/>
            <p:nvPr/>
          </p:nvSpPr>
          <p:spPr>
            <a:xfrm>
              <a:off x="4913646" y="4094039"/>
              <a:ext cx="160973" cy="100293"/>
            </a:xfrm>
            <a:custGeom>
              <a:avLst/>
              <a:gdLst/>
              <a:ahLst/>
              <a:cxnLst/>
              <a:rect l="l" t="t" r="r" b="b"/>
              <a:pathLst>
                <a:path w="5303" h="3304" extrusionOk="0">
                  <a:moveTo>
                    <a:pt x="1158" y="0"/>
                  </a:moveTo>
                  <a:lnTo>
                    <a:pt x="927" y="43"/>
                  </a:lnTo>
                  <a:lnTo>
                    <a:pt x="695" y="106"/>
                  </a:lnTo>
                  <a:lnTo>
                    <a:pt x="506" y="211"/>
                  </a:lnTo>
                  <a:lnTo>
                    <a:pt x="338" y="358"/>
                  </a:lnTo>
                  <a:lnTo>
                    <a:pt x="190" y="526"/>
                  </a:lnTo>
                  <a:lnTo>
                    <a:pt x="85" y="716"/>
                  </a:lnTo>
                  <a:lnTo>
                    <a:pt x="22" y="947"/>
                  </a:lnTo>
                  <a:lnTo>
                    <a:pt x="1" y="1179"/>
                  </a:lnTo>
                  <a:lnTo>
                    <a:pt x="1" y="2146"/>
                  </a:lnTo>
                  <a:lnTo>
                    <a:pt x="22" y="2378"/>
                  </a:lnTo>
                  <a:lnTo>
                    <a:pt x="85" y="2588"/>
                  </a:lnTo>
                  <a:lnTo>
                    <a:pt x="190" y="2778"/>
                  </a:lnTo>
                  <a:lnTo>
                    <a:pt x="338" y="2967"/>
                  </a:lnTo>
                  <a:lnTo>
                    <a:pt x="506" y="3093"/>
                  </a:lnTo>
                  <a:lnTo>
                    <a:pt x="695" y="3198"/>
                  </a:lnTo>
                  <a:lnTo>
                    <a:pt x="927" y="3283"/>
                  </a:lnTo>
                  <a:lnTo>
                    <a:pt x="1158" y="3304"/>
                  </a:lnTo>
                  <a:lnTo>
                    <a:pt x="4146" y="3304"/>
                  </a:lnTo>
                  <a:lnTo>
                    <a:pt x="4377" y="3283"/>
                  </a:lnTo>
                  <a:lnTo>
                    <a:pt x="4608" y="3198"/>
                  </a:lnTo>
                  <a:lnTo>
                    <a:pt x="4798" y="3093"/>
                  </a:lnTo>
                  <a:lnTo>
                    <a:pt x="4966" y="2967"/>
                  </a:lnTo>
                  <a:lnTo>
                    <a:pt x="5113" y="2778"/>
                  </a:lnTo>
                  <a:lnTo>
                    <a:pt x="5219" y="2588"/>
                  </a:lnTo>
                  <a:lnTo>
                    <a:pt x="5282" y="2378"/>
                  </a:lnTo>
                  <a:lnTo>
                    <a:pt x="5303" y="2146"/>
                  </a:lnTo>
                  <a:lnTo>
                    <a:pt x="5303" y="1179"/>
                  </a:lnTo>
                  <a:lnTo>
                    <a:pt x="5282" y="947"/>
                  </a:lnTo>
                  <a:lnTo>
                    <a:pt x="5219" y="716"/>
                  </a:lnTo>
                  <a:lnTo>
                    <a:pt x="5113" y="526"/>
                  </a:lnTo>
                  <a:lnTo>
                    <a:pt x="4966" y="358"/>
                  </a:lnTo>
                  <a:lnTo>
                    <a:pt x="4798" y="211"/>
                  </a:lnTo>
                  <a:lnTo>
                    <a:pt x="4608" y="106"/>
                  </a:lnTo>
                  <a:lnTo>
                    <a:pt x="4377" y="43"/>
                  </a:lnTo>
                  <a:lnTo>
                    <a:pt x="4146" y="0"/>
                  </a:lnTo>
                  <a:close/>
                </a:path>
              </a:pathLst>
            </a:custGeom>
            <a:solidFill>
              <a:srgbClr val="BC8B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05" name="Google Shape;1005;p25"/>
          <p:cNvSpPr txBox="1"/>
          <p:nvPr/>
        </p:nvSpPr>
        <p:spPr>
          <a:xfrm>
            <a:off x="482000" y="334625"/>
            <a:ext cx="521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All taxi data had a price value</a:t>
            </a:r>
            <a:r>
              <a:rPr lang="en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 null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so we amputate It by help of uber website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chine Learning Infographics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D9D9D9"/>
      </a:lt2>
      <a:accent1>
        <a:srgbClr val="E4EA27"/>
      </a:accent1>
      <a:accent2>
        <a:srgbClr val="26EAB8"/>
      </a:accent2>
      <a:accent3>
        <a:srgbClr val="2776EA"/>
      </a:accent3>
      <a:accent4>
        <a:srgbClr val="E99B27"/>
      </a:accent4>
      <a:accent5>
        <a:srgbClr val="EA4827"/>
      </a:accent5>
      <a:accent6>
        <a:srgbClr val="8027EA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606</Words>
  <Application>Microsoft Office PowerPoint</Application>
  <PresentationFormat>On-screen Show (16:9)</PresentationFormat>
  <Paragraphs>113</Paragraphs>
  <Slides>19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Roboto</vt:lpstr>
      <vt:lpstr>Arial</vt:lpstr>
      <vt:lpstr>Lato</vt:lpstr>
      <vt:lpstr>Ubuntu</vt:lpstr>
      <vt:lpstr>Krona One</vt:lpstr>
      <vt:lpstr>Open Sans</vt:lpstr>
      <vt:lpstr>Fira Sans Extra Condensed</vt:lpstr>
      <vt:lpstr>Fira Sans Extra Condensed SemiBold</vt:lpstr>
      <vt:lpstr>Times New Roman</vt:lpstr>
      <vt:lpstr>Machine Learning Infographics by Slidesgo</vt:lpstr>
      <vt:lpstr>Above the Norm</vt:lpstr>
      <vt:lpstr>PowerPoint Presentation</vt:lpstr>
      <vt:lpstr>Machine Learning Workflow</vt:lpstr>
      <vt:lpstr>Weather </vt:lpstr>
      <vt:lpstr>Data </vt:lpstr>
      <vt:lpstr>Data preprocessing</vt:lpstr>
      <vt:lpstr>PowerPoint Presentation</vt:lpstr>
      <vt:lpstr>Compared name to see how it relates to the price, we found strong correlation between them</vt:lpstr>
      <vt:lpstr>PowerPoint Presentation</vt:lpstr>
      <vt:lpstr>Feature Selection</vt:lpstr>
      <vt:lpstr>Feature Selection</vt:lpstr>
      <vt:lpstr>Training and testing the model </vt:lpstr>
      <vt:lpstr>Deploy the Model</vt:lpstr>
      <vt:lpstr>Post from Cloud host</vt:lpstr>
      <vt:lpstr>Comparison of the Apps</vt:lpstr>
      <vt:lpstr>Comparison of the Apps</vt:lpstr>
      <vt:lpstr>Demo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Above the Norm</dc:title>
  <cp:lastModifiedBy>محمد مجدى فاروق محمد على</cp:lastModifiedBy>
  <cp:revision>3</cp:revision>
  <dcterms:modified xsi:type="dcterms:W3CDTF">2022-06-08T08:28:32Z</dcterms:modified>
</cp:coreProperties>
</file>